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81CC3-5940-4DC9-8B66-9746CCE7D354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0151D-C90D-4DDD-936B-7230935FAB3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54661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819" indent="-2880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2030" indent="-2304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2842" indent="-2304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3653" indent="-2304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4465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5277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6089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6901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272CAE-46CA-42C3-853E-4F3954DE5951}" type="slidenum">
              <a:rPr lang="lt-LT" smtClean="0"/>
              <a:pPr eaLnBrk="1" hangingPunct="1"/>
              <a:t>1</a:t>
            </a:fld>
            <a:endParaRPr lang="lt-LT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1" y="4714877"/>
            <a:ext cx="4981575" cy="4465638"/>
          </a:xfrm>
          <a:noFill/>
        </p:spPr>
        <p:txBody>
          <a:bodyPr lIns="92490" tIns="46244" rIns="92490" bIns="4624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819" indent="-2880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2030" indent="-2304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2842" indent="-2304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3653" indent="-2304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4465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5277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6089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6901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272CAE-46CA-42C3-853E-4F3954DE5951}" type="slidenum">
              <a:rPr lang="lt-LT" smtClean="0"/>
              <a:pPr eaLnBrk="1" hangingPunct="1"/>
              <a:t>2</a:t>
            </a:fld>
            <a:endParaRPr lang="lt-LT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1" y="4714877"/>
            <a:ext cx="4981575" cy="4465638"/>
          </a:xfrm>
          <a:noFill/>
        </p:spPr>
        <p:txBody>
          <a:bodyPr lIns="92490" tIns="46244" rIns="92490" bIns="4624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819" indent="-2880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2030" indent="-2304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2842" indent="-2304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3653" indent="-2304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4465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5277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6089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6901" indent="-2304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272CAE-46CA-42C3-853E-4F3954DE5951}" type="slidenum">
              <a:rPr lang="lt-LT" smtClean="0"/>
              <a:pPr eaLnBrk="1" hangingPunct="1"/>
              <a:t>3</a:t>
            </a:fld>
            <a:endParaRPr lang="lt-LT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7763" cy="3719513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1" y="4714877"/>
            <a:ext cx="4981575" cy="4465638"/>
          </a:xfrm>
          <a:noFill/>
        </p:spPr>
        <p:txBody>
          <a:bodyPr lIns="92490" tIns="46244" rIns="92490" bIns="4624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9166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091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176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1934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212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1877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879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8762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80292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4763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91563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9CC79-35C2-40AC-80F4-C7573468605D}" type="datetimeFigureOut">
              <a:rPr lang="lt-LT" smtClean="0"/>
              <a:t>2014.07.16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B4593-4414-41D0-B9E0-6BA6A237A18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50595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Freeform 2"/>
          <p:cNvSpPr>
            <a:spLocks/>
          </p:cNvSpPr>
          <p:nvPr/>
        </p:nvSpPr>
        <p:spPr bwMode="auto">
          <a:xfrm>
            <a:off x="3663950" y="854075"/>
            <a:ext cx="758825" cy="660400"/>
          </a:xfrm>
          <a:custGeom>
            <a:avLst/>
            <a:gdLst>
              <a:gd name="T0" fmla="*/ 2147483647 w 478"/>
              <a:gd name="T1" fmla="*/ 2147483647 h 416"/>
              <a:gd name="T2" fmla="*/ 2147483647 w 478"/>
              <a:gd name="T3" fmla="*/ 2147483647 h 416"/>
              <a:gd name="T4" fmla="*/ 2147483647 w 478"/>
              <a:gd name="T5" fmla="*/ 2147483647 h 416"/>
              <a:gd name="T6" fmla="*/ 2147483647 w 478"/>
              <a:gd name="T7" fmla="*/ 2147483647 h 416"/>
              <a:gd name="T8" fmla="*/ 2147483647 w 478"/>
              <a:gd name="T9" fmla="*/ 2147483647 h 416"/>
              <a:gd name="T10" fmla="*/ 2147483647 w 478"/>
              <a:gd name="T11" fmla="*/ 2147483647 h 416"/>
              <a:gd name="T12" fmla="*/ 2147483647 w 478"/>
              <a:gd name="T13" fmla="*/ 2147483647 h 416"/>
              <a:gd name="T14" fmla="*/ 2147483647 w 478"/>
              <a:gd name="T15" fmla="*/ 2147483647 h 416"/>
              <a:gd name="T16" fmla="*/ 2147483647 w 478"/>
              <a:gd name="T17" fmla="*/ 2147483647 h 416"/>
              <a:gd name="T18" fmla="*/ 2147483647 w 478"/>
              <a:gd name="T19" fmla="*/ 2147483647 h 416"/>
              <a:gd name="T20" fmla="*/ 2147483647 w 478"/>
              <a:gd name="T21" fmla="*/ 2147483647 h 416"/>
              <a:gd name="T22" fmla="*/ 2147483647 w 478"/>
              <a:gd name="T23" fmla="*/ 2147483647 h 416"/>
              <a:gd name="T24" fmla="*/ 2147483647 w 478"/>
              <a:gd name="T25" fmla="*/ 2147483647 h 416"/>
              <a:gd name="T26" fmla="*/ 2147483647 w 478"/>
              <a:gd name="T27" fmla="*/ 2147483647 h 416"/>
              <a:gd name="T28" fmla="*/ 2147483647 w 478"/>
              <a:gd name="T29" fmla="*/ 2147483647 h 416"/>
              <a:gd name="T30" fmla="*/ 2147483647 w 478"/>
              <a:gd name="T31" fmla="*/ 2147483647 h 416"/>
              <a:gd name="T32" fmla="*/ 2147483647 w 478"/>
              <a:gd name="T33" fmla="*/ 2147483647 h 416"/>
              <a:gd name="T34" fmla="*/ 2147483647 w 478"/>
              <a:gd name="T35" fmla="*/ 2147483647 h 416"/>
              <a:gd name="T36" fmla="*/ 2147483647 w 478"/>
              <a:gd name="T37" fmla="*/ 2147483647 h 416"/>
              <a:gd name="T38" fmla="*/ 2147483647 w 478"/>
              <a:gd name="T39" fmla="*/ 2147483647 h 416"/>
              <a:gd name="T40" fmla="*/ 2147483647 w 478"/>
              <a:gd name="T41" fmla="*/ 2147483647 h 416"/>
              <a:gd name="T42" fmla="*/ 2147483647 w 478"/>
              <a:gd name="T43" fmla="*/ 2147483647 h 416"/>
              <a:gd name="T44" fmla="*/ 2147483647 w 478"/>
              <a:gd name="T45" fmla="*/ 2147483647 h 416"/>
              <a:gd name="T46" fmla="*/ 2147483647 w 478"/>
              <a:gd name="T47" fmla="*/ 2147483647 h 416"/>
              <a:gd name="T48" fmla="*/ 2147483647 w 478"/>
              <a:gd name="T49" fmla="*/ 2147483647 h 416"/>
              <a:gd name="T50" fmla="*/ 2147483647 w 478"/>
              <a:gd name="T51" fmla="*/ 2147483647 h 416"/>
              <a:gd name="T52" fmla="*/ 2147483647 w 478"/>
              <a:gd name="T53" fmla="*/ 2147483647 h 416"/>
              <a:gd name="T54" fmla="*/ 2147483647 w 478"/>
              <a:gd name="T55" fmla="*/ 2147483647 h 416"/>
              <a:gd name="T56" fmla="*/ 2147483647 w 478"/>
              <a:gd name="T57" fmla="*/ 2147483647 h 416"/>
              <a:gd name="T58" fmla="*/ 2147483647 w 478"/>
              <a:gd name="T59" fmla="*/ 2147483647 h 416"/>
              <a:gd name="T60" fmla="*/ 2147483647 w 478"/>
              <a:gd name="T61" fmla="*/ 2147483647 h 416"/>
              <a:gd name="T62" fmla="*/ 2147483647 w 478"/>
              <a:gd name="T63" fmla="*/ 2147483647 h 416"/>
              <a:gd name="T64" fmla="*/ 2147483647 w 478"/>
              <a:gd name="T65" fmla="*/ 2147483647 h 416"/>
              <a:gd name="T66" fmla="*/ 2147483647 w 478"/>
              <a:gd name="T67" fmla="*/ 2147483647 h 416"/>
              <a:gd name="T68" fmla="*/ 2147483647 w 478"/>
              <a:gd name="T69" fmla="*/ 2147483647 h 416"/>
              <a:gd name="T70" fmla="*/ 2147483647 w 478"/>
              <a:gd name="T71" fmla="*/ 2147483647 h 416"/>
              <a:gd name="T72" fmla="*/ 2147483647 w 478"/>
              <a:gd name="T73" fmla="*/ 2147483647 h 416"/>
              <a:gd name="T74" fmla="*/ 2147483647 w 478"/>
              <a:gd name="T75" fmla="*/ 2147483647 h 416"/>
              <a:gd name="T76" fmla="*/ 2147483647 w 478"/>
              <a:gd name="T77" fmla="*/ 2147483647 h 416"/>
              <a:gd name="T78" fmla="*/ 2147483647 w 478"/>
              <a:gd name="T79" fmla="*/ 2147483647 h 416"/>
              <a:gd name="T80" fmla="*/ 2147483647 w 478"/>
              <a:gd name="T81" fmla="*/ 2147483647 h 416"/>
              <a:gd name="T82" fmla="*/ 2147483647 w 478"/>
              <a:gd name="T83" fmla="*/ 2147483647 h 416"/>
              <a:gd name="T84" fmla="*/ 2147483647 w 478"/>
              <a:gd name="T85" fmla="*/ 2147483647 h 416"/>
              <a:gd name="T86" fmla="*/ 2147483647 w 478"/>
              <a:gd name="T87" fmla="*/ 2147483647 h 416"/>
              <a:gd name="T88" fmla="*/ 2147483647 w 478"/>
              <a:gd name="T89" fmla="*/ 2147483647 h 416"/>
              <a:gd name="T90" fmla="*/ 2147483647 w 478"/>
              <a:gd name="T91" fmla="*/ 2147483647 h 416"/>
              <a:gd name="T92" fmla="*/ 2147483647 w 478"/>
              <a:gd name="T93" fmla="*/ 2147483647 h 416"/>
              <a:gd name="T94" fmla="*/ 2147483647 w 478"/>
              <a:gd name="T95" fmla="*/ 2147483647 h 4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78" h="416">
                <a:moveTo>
                  <a:pt x="368" y="0"/>
                </a:moveTo>
                <a:lnTo>
                  <a:pt x="375" y="0"/>
                </a:lnTo>
                <a:lnTo>
                  <a:pt x="382" y="0"/>
                </a:lnTo>
                <a:lnTo>
                  <a:pt x="390" y="8"/>
                </a:lnTo>
                <a:lnTo>
                  <a:pt x="397" y="8"/>
                </a:lnTo>
                <a:lnTo>
                  <a:pt x="404" y="8"/>
                </a:lnTo>
                <a:lnTo>
                  <a:pt x="412" y="16"/>
                </a:lnTo>
                <a:lnTo>
                  <a:pt x="426" y="23"/>
                </a:lnTo>
                <a:lnTo>
                  <a:pt x="426" y="31"/>
                </a:lnTo>
                <a:lnTo>
                  <a:pt x="434" y="39"/>
                </a:lnTo>
                <a:lnTo>
                  <a:pt x="434" y="46"/>
                </a:lnTo>
                <a:lnTo>
                  <a:pt x="434" y="54"/>
                </a:lnTo>
                <a:lnTo>
                  <a:pt x="434" y="62"/>
                </a:lnTo>
                <a:lnTo>
                  <a:pt x="434" y="69"/>
                </a:lnTo>
                <a:lnTo>
                  <a:pt x="434" y="77"/>
                </a:lnTo>
                <a:lnTo>
                  <a:pt x="434" y="85"/>
                </a:lnTo>
                <a:lnTo>
                  <a:pt x="434" y="93"/>
                </a:lnTo>
                <a:lnTo>
                  <a:pt x="441" y="100"/>
                </a:lnTo>
                <a:lnTo>
                  <a:pt x="449" y="100"/>
                </a:lnTo>
                <a:lnTo>
                  <a:pt x="456" y="108"/>
                </a:lnTo>
                <a:lnTo>
                  <a:pt x="463" y="108"/>
                </a:lnTo>
                <a:lnTo>
                  <a:pt x="471" y="123"/>
                </a:lnTo>
                <a:lnTo>
                  <a:pt x="471" y="131"/>
                </a:lnTo>
                <a:lnTo>
                  <a:pt x="471" y="139"/>
                </a:lnTo>
                <a:lnTo>
                  <a:pt x="463" y="146"/>
                </a:lnTo>
                <a:lnTo>
                  <a:pt x="463" y="154"/>
                </a:lnTo>
                <a:lnTo>
                  <a:pt x="463" y="162"/>
                </a:lnTo>
                <a:lnTo>
                  <a:pt x="463" y="170"/>
                </a:lnTo>
                <a:lnTo>
                  <a:pt x="463" y="177"/>
                </a:lnTo>
                <a:lnTo>
                  <a:pt x="471" y="185"/>
                </a:lnTo>
                <a:lnTo>
                  <a:pt x="471" y="193"/>
                </a:lnTo>
                <a:lnTo>
                  <a:pt x="471" y="200"/>
                </a:lnTo>
                <a:lnTo>
                  <a:pt x="471" y="208"/>
                </a:lnTo>
                <a:lnTo>
                  <a:pt x="478" y="216"/>
                </a:lnTo>
                <a:lnTo>
                  <a:pt x="478" y="223"/>
                </a:lnTo>
                <a:lnTo>
                  <a:pt x="478" y="231"/>
                </a:lnTo>
                <a:lnTo>
                  <a:pt x="478" y="239"/>
                </a:lnTo>
                <a:lnTo>
                  <a:pt x="471" y="254"/>
                </a:lnTo>
                <a:lnTo>
                  <a:pt x="478" y="254"/>
                </a:lnTo>
                <a:lnTo>
                  <a:pt x="463" y="262"/>
                </a:lnTo>
                <a:lnTo>
                  <a:pt x="456" y="262"/>
                </a:lnTo>
                <a:lnTo>
                  <a:pt x="449" y="262"/>
                </a:lnTo>
                <a:lnTo>
                  <a:pt x="441" y="262"/>
                </a:lnTo>
                <a:lnTo>
                  <a:pt x="434" y="277"/>
                </a:lnTo>
                <a:lnTo>
                  <a:pt x="426" y="277"/>
                </a:lnTo>
                <a:lnTo>
                  <a:pt x="412" y="277"/>
                </a:lnTo>
                <a:lnTo>
                  <a:pt x="404" y="277"/>
                </a:lnTo>
                <a:lnTo>
                  <a:pt x="397" y="285"/>
                </a:lnTo>
                <a:lnTo>
                  <a:pt x="390" y="293"/>
                </a:lnTo>
                <a:lnTo>
                  <a:pt x="390" y="300"/>
                </a:lnTo>
                <a:lnTo>
                  <a:pt x="397" y="308"/>
                </a:lnTo>
                <a:lnTo>
                  <a:pt x="390" y="316"/>
                </a:lnTo>
                <a:lnTo>
                  <a:pt x="382" y="324"/>
                </a:lnTo>
                <a:lnTo>
                  <a:pt x="382" y="331"/>
                </a:lnTo>
                <a:lnTo>
                  <a:pt x="375" y="339"/>
                </a:lnTo>
                <a:lnTo>
                  <a:pt x="368" y="347"/>
                </a:lnTo>
                <a:lnTo>
                  <a:pt x="360" y="354"/>
                </a:lnTo>
                <a:lnTo>
                  <a:pt x="353" y="362"/>
                </a:lnTo>
                <a:lnTo>
                  <a:pt x="346" y="370"/>
                </a:lnTo>
                <a:lnTo>
                  <a:pt x="346" y="377"/>
                </a:lnTo>
                <a:lnTo>
                  <a:pt x="338" y="385"/>
                </a:lnTo>
                <a:lnTo>
                  <a:pt x="331" y="393"/>
                </a:lnTo>
                <a:lnTo>
                  <a:pt x="324" y="385"/>
                </a:lnTo>
                <a:lnTo>
                  <a:pt x="324" y="377"/>
                </a:lnTo>
                <a:lnTo>
                  <a:pt x="316" y="370"/>
                </a:lnTo>
                <a:lnTo>
                  <a:pt x="309" y="370"/>
                </a:lnTo>
                <a:lnTo>
                  <a:pt x="302" y="377"/>
                </a:lnTo>
                <a:lnTo>
                  <a:pt x="294" y="385"/>
                </a:lnTo>
                <a:lnTo>
                  <a:pt x="294" y="393"/>
                </a:lnTo>
                <a:lnTo>
                  <a:pt x="294" y="401"/>
                </a:lnTo>
                <a:lnTo>
                  <a:pt x="294" y="408"/>
                </a:lnTo>
                <a:lnTo>
                  <a:pt x="287" y="416"/>
                </a:lnTo>
                <a:lnTo>
                  <a:pt x="294" y="416"/>
                </a:lnTo>
                <a:lnTo>
                  <a:pt x="272" y="416"/>
                </a:lnTo>
                <a:lnTo>
                  <a:pt x="265" y="408"/>
                </a:lnTo>
                <a:lnTo>
                  <a:pt x="257" y="408"/>
                </a:lnTo>
                <a:lnTo>
                  <a:pt x="250" y="408"/>
                </a:lnTo>
                <a:lnTo>
                  <a:pt x="243" y="416"/>
                </a:lnTo>
                <a:lnTo>
                  <a:pt x="235" y="416"/>
                </a:lnTo>
                <a:lnTo>
                  <a:pt x="228" y="416"/>
                </a:lnTo>
                <a:lnTo>
                  <a:pt x="221" y="408"/>
                </a:lnTo>
                <a:lnTo>
                  <a:pt x="221" y="416"/>
                </a:lnTo>
                <a:lnTo>
                  <a:pt x="213" y="401"/>
                </a:lnTo>
                <a:lnTo>
                  <a:pt x="213" y="393"/>
                </a:lnTo>
                <a:lnTo>
                  <a:pt x="213" y="385"/>
                </a:lnTo>
                <a:lnTo>
                  <a:pt x="206" y="377"/>
                </a:lnTo>
                <a:lnTo>
                  <a:pt x="199" y="370"/>
                </a:lnTo>
                <a:lnTo>
                  <a:pt x="191" y="370"/>
                </a:lnTo>
                <a:lnTo>
                  <a:pt x="184" y="370"/>
                </a:lnTo>
                <a:lnTo>
                  <a:pt x="177" y="370"/>
                </a:lnTo>
                <a:lnTo>
                  <a:pt x="169" y="370"/>
                </a:lnTo>
                <a:lnTo>
                  <a:pt x="162" y="370"/>
                </a:lnTo>
                <a:lnTo>
                  <a:pt x="155" y="377"/>
                </a:lnTo>
                <a:lnTo>
                  <a:pt x="155" y="385"/>
                </a:lnTo>
                <a:lnTo>
                  <a:pt x="147" y="393"/>
                </a:lnTo>
                <a:lnTo>
                  <a:pt x="140" y="393"/>
                </a:lnTo>
                <a:lnTo>
                  <a:pt x="125" y="393"/>
                </a:lnTo>
                <a:lnTo>
                  <a:pt x="118" y="393"/>
                </a:lnTo>
                <a:lnTo>
                  <a:pt x="110" y="385"/>
                </a:lnTo>
                <a:lnTo>
                  <a:pt x="103" y="377"/>
                </a:lnTo>
                <a:lnTo>
                  <a:pt x="96" y="370"/>
                </a:lnTo>
                <a:lnTo>
                  <a:pt x="88" y="370"/>
                </a:lnTo>
                <a:lnTo>
                  <a:pt x="81" y="377"/>
                </a:lnTo>
                <a:lnTo>
                  <a:pt x="81" y="385"/>
                </a:lnTo>
                <a:lnTo>
                  <a:pt x="74" y="393"/>
                </a:lnTo>
                <a:lnTo>
                  <a:pt x="66" y="393"/>
                </a:lnTo>
                <a:lnTo>
                  <a:pt x="59" y="385"/>
                </a:lnTo>
                <a:lnTo>
                  <a:pt x="52" y="385"/>
                </a:lnTo>
                <a:lnTo>
                  <a:pt x="44" y="385"/>
                </a:lnTo>
                <a:lnTo>
                  <a:pt x="37" y="385"/>
                </a:lnTo>
                <a:lnTo>
                  <a:pt x="30" y="377"/>
                </a:lnTo>
                <a:lnTo>
                  <a:pt x="22" y="377"/>
                </a:lnTo>
                <a:lnTo>
                  <a:pt x="30" y="370"/>
                </a:lnTo>
                <a:lnTo>
                  <a:pt x="37" y="362"/>
                </a:lnTo>
                <a:lnTo>
                  <a:pt x="44" y="354"/>
                </a:lnTo>
                <a:lnTo>
                  <a:pt x="37" y="347"/>
                </a:lnTo>
                <a:lnTo>
                  <a:pt x="30" y="339"/>
                </a:lnTo>
                <a:lnTo>
                  <a:pt x="22" y="331"/>
                </a:lnTo>
                <a:lnTo>
                  <a:pt x="15" y="324"/>
                </a:lnTo>
                <a:lnTo>
                  <a:pt x="8" y="316"/>
                </a:lnTo>
                <a:lnTo>
                  <a:pt x="0" y="308"/>
                </a:lnTo>
                <a:lnTo>
                  <a:pt x="0" y="300"/>
                </a:lnTo>
                <a:lnTo>
                  <a:pt x="8" y="293"/>
                </a:lnTo>
                <a:lnTo>
                  <a:pt x="8" y="285"/>
                </a:lnTo>
                <a:lnTo>
                  <a:pt x="8" y="277"/>
                </a:lnTo>
                <a:lnTo>
                  <a:pt x="15" y="262"/>
                </a:lnTo>
                <a:lnTo>
                  <a:pt x="15" y="254"/>
                </a:lnTo>
                <a:lnTo>
                  <a:pt x="22" y="247"/>
                </a:lnTo>
                <a:lnTo>
                  <a:pt x="22" y="239"/>
                </a:lnTo>
                <a:lnTo>
                  <a:pt x="22" y="231"/>
                </a:lnTo>
                <a:lnTo>
                  <a:pt x="30" y="223"/>
                </a:lnTo>
                <a:lnTo>
                  <a:pt x="37" y="216"/>
                </a:lnTo>
                <a:lnTo>
                  <a:pt x="44" y="216"/>
                </a:lnTo>
                <a:lnTo>
                  <a:pt x="52" y="216"/>
                </a:lnTo>
                <a:lnTo>
                  <a:pt x="59" y="216"/>
                </a:lnTo>
                <a:lnTo>
                  <a:pt x="66" y="216"/>
                </a:lnTo>
                <a:lnTo>
                  <a:pt x="74" y="216"/>
                </a:lnTo>
                <a:lnTo>
                  <a:pt x="81" y="208"/>
                </a:lnTo>
                <a:lnTo>
                  <a:pt x="81" y="200"/>
                </a:lnTo>
                <a:lnTo>
                  <a:pt x="74" y="193"/>
                </a:lnTo>
                <a:lnTo>
                  <a:pt x="74" y="185"/>
                </a:lnTo>
                <a:lnTo>
                  <a:pt x="74" y="177"/>
                </a:lnTo>
                <a:lnTo>
                  <a:pt x="74" y="170"/>
                </a:lnTo>
                <a:lnTo>
                  <a:pt x="66" y="162"/>
                </a:lnTo>
                <a:lnTo>
                  <a:pt x="74" y="154"/>
                </a:lnTo>
                <a:lnTo>
                  <a:pt x="81" y="146"/>
                </a:lnTo>
                <a:lnTo>
                  <a:pt x="88" y="146"/>
                </a:lnTo>
                <a:lnTo>
                  <a:pt x="96" y="139"/>
                </a:lnTo>
                <a:lnTo>
                  <a:pt x="103" y="139"/>
                </a:lnTo>
                <a:lnTo>
                  <a:pt x="110" y="131"/>
                </a:lnTo>
                <a:lnTo>
                  <a:pt x="118" y="131"/>
                </a:lnTo>
                <a:lnTo>
                  <a:pt x="125" y="123"/>
                </a:lnTo>
                <a:lnTo>
                  <a:pt x="140" y="108"/>
                </a:lnTo>
                <a:lnTo>
                  <a:pt x="140" y="100"/>
                </a:lnTo>
                <a:lnTo>
                  <a:pt x="140" y="93"/>
                </a:lnTo>
                <a:lnTo>
                  <a:pt x="125" y="85"/>
                </a:lnTo>
                <a:lnTo>
                  <a:pt x="125" y="77"/>
                </a:lnTo>
                <a:lnTo>
                  <a:pt x="118" y="69"/>
                </a:lnTo>
                <a:lnTo>
                  <a:pt x="118" y="62"/>
                </a:lnTo>
                <a:lnTo>
                  <a:pt x="125" y="54"/>
                </a:lnTo>
                <a:lnTo>
                  <a:pt x="140" y="54"/>
                </a:lnTo>
                <a:lnTo>
                  <a:pt x="147" y="46"/>
                </a:lnTo>
                <a:lnTo>
                  <a:pt x="155" y="46"/>
                </a:lnTo>
                <a:lnTo>
                  <a:pt x="162" y="46"/>
                </a:lnTo>
                <a:lnTo>
                  <a:pt x="169" y="46"/>
                </a:lnTo>
                <a:lnTo>
                  <a:pt x="177" y="46"/>
                </a:lnTo>
                <a:lnTo>
                  <a:pt x="184" y="54"/>
                </a:lnTo>
                <a:lnTo>
                  <a:pt x="191" y="54"/>
                </a:lnTo>
                <a:lnTo>
                  <a:pt x="199" y="62"/>
                </a:lnTo>
                <a:lnTo>
                  <a:pt x="206" y="62"/>
                </a:lnTo>
                <a:lnTo>
                  <a:pt x="213" y="54"/>
                </a:lnTo>
                <a:lnTo>
                  <a:pt x="221" y="54"/>
                </a:lnTo>
                <a:lnTo>
                  <a:pt x="228" y="46"/>
                </a:lnTo>
                <a:lnTo>
                  <a:pt x="235" y="46"/>
                </a:lnTo>
                <a:lnTo>
                  <a:pt x="243" y="39"/>
                </a:lnTo>
                <a:lnTo>
                  <a:pt x="250" y="39"/>
                </a:lnTo>
                <a:lnTo>
                  <a:pt x="257" y="46"/>
                </a:lnTo>
                <a:lnTo>
                  <a:pt x="265" y="46"/>
                </a:lnTo>
                <a:lnTo>
                  <a:pt x="272" y="46"/>
                </a:lnTo>
                <a:lnTo>
                  <a:pt x="287" y="46"/>
                </a:lnTo>
                <a:lnTo>
                  <a:pt x="294" y="46"/>
                </a:lnTo>
                <a:lnTo>
                  <a:pt x="302" y="46"/>
                </a:lnTo>
                <a:lnTo>
                  <a:pt x="309" y="46"/>
                </a:lnTo>
                <a:lnTo>
                  <a:pt x="316" y="39"/>
                </a:lnTo>
                <a:lnTo>
                  <a:pt x="324" y="39"/>
                </a:lnTo>
                <a:lnTo>
                  <a:pt x="331" y="39"/>
                </a:lnTo>
                <a:lnTo>
                  <a:pt x="338" y="39"/>
                </a:lnTo>
                <a:lnTo>
                  <a:pt x="346" y="39"/>
                </a:lnTo>
                <a:lnTo>
                  <a:pt x="353" y="31"/>
                </a:lnTo>
                <a:lnTo>
                  <a:pt x="353" y="23"/>
                </a:lnTo>
                <a:lnTo>
                  <a:pt x="360" y="16"/>
                </a:lnTo>
                <a:lnTo>
                  <a:pt x="360" y="8"/>
                </a:lnTo>
                <a:lnTo>
                  <a:pt x="368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68" name="Freeform 3"/>
          <p:cNvSpPr>
            <a:spLocks/>
          </p:cNvSpPr>
          <p:nvPr/>
        </p:nvSpPr>
        <p:spPr bwMode="auto">
          <a:xfrm>
            <a:off x="4759325" y="4540250"/>
            <a:ext cx="1085850" cy="769938"/>
          </a:xfrm>
          <a:custGeom>
            <a:avLst/>
            <a:gdLst>
              <a:gd name="T0" fmla="*/ 2147483647 w 684"/>
              <a:gd name="T1" fmla="*/ 2147483647 h 485"/>
              <a:gd name="T2" fmla="*/ 2147483647 w 684"/>
              <a:gd name="T3" fmla="*/ 2147483647 h 485"/>
              <a:gd name="T4" fmla="*/ 2147483647 w 684"/>
              <a:gd name="T5" fmla="*/ 2147483647 h 485"/>
              <a:gd name="T6" fmla="*/ 2147483647 w 684"/>
              <a:gd name="T7" fmla="*/ 2147483647 h 485"/>
              <a:gd name="T8" fmla="*/ 2147483647 w 684"/>
              <a:gd name="T9" fmla="*/ 0 h 485"/>
              <a:gd name="T10" fmla="*/ 2147483647 w 684"/>
              <a:gd name="T11" fmla="*/ 2147483647 h 485"/>
              <a:gd name="T12" fmla="*/ 2147483647 w 684"/>
              <a:gd name="T13" fmla="*/ 2147483647 h 485"/>
              <a:gd name="T14" fmla="*/ 2147483647 w 684"/>
              <a:gd name="T15" fmla="*/ 2147483647 h 485"/>
              <a:gd name="T16" fmla="*/ 2147483647 w 684"/>
              <a:gd name="T17" fmla="*/ 2147483647 h 485"/>
              <a:gd name="T18" fmla="*/ 2147483647 w 684"/>
              <a:gd name="T19" fmla="*/ 2147483647 h 485"/>
              <a:gd name="T20" fmla="*/ 2147483647 w 684"/>
              <a:gd name="T21" fmla="*/ 2147483647 h 485"/>
              <a:gd name="T22" fmla="*/ 2147483647 w 684"/>
              <a:gd name="T23" fmla="*/ 2147483647 h 485"/>
              <a:gd name="T24" fmla="*/ 2147483647 w 684"/>
              <a:gd name="T25" fmla="*/ 2147483647 h 485"/>
              <a:gd name="T26" fmla="*/ 2147483647 w 684"/>
              <a:gd name="T27" fmla="*/ 2147483647 h 485"/>
              <a:gd name="T28" fmla="*/ 2147483647 w 684"/>
              <a:gd name="T29" fmla="*/ 2147483647 h 485"/>
              <a:gd name="T30" fmla="*/ 2147483647 w 684"/>
              <a:gd name="T31" fmla="*/ 2147483647 h 485"/>
              <a:gd name="T32" fmla="*/ 2147483647 w 684"/>
              <a:gd name="T33" fmla="*/ 2147483647 h 485"/>
              <a:gd name="T34" fmla="*/ 2147483647 w 684"/>
              <a:gd name="T35" fmla="*/ 2147483647 h 485"/>
              <a:gd name="T36" fmla="*/ 2147483647 w 684"/>
              <a:gd name="T37" fmla="*/ 2147483647 h 485"/>
              <a:gd name="T38" fmla="*/ 2147483647 w 684"/>
              <a:gd name="T39" fmla="*/ 2147483647 h 485"/>
              <a:gd name="T40" fmla="*/ 2147483647 w 684"/>
              <a:gd name="T41" fmla="*/ 2147483647 h 485"/>
              <a:gd name="T42" fmla="*/ 2147483647 w 684"/>
              <a:gd name="T43" fmla="*/ 2147483647 h 485"/>
              <a:gd name="T44" fmla="*/ 2147483647 w 684"/>
              <a:gd name="T45" fmla="*/ 2147483647 h 485"/>
              <a:gd name="T46" fmla="*/ 2147483647 w 684"/>
              <a:gd name="T47" fmla="*/ 2147483647 h 485"/>
              <a:gd name="T48" fmla="*/ 2147483647 w 684"/>
              <a:gd name="T49" fmla="*/ 2147483647 h 485"/>
              <a:gd name="T50" fmla="*/ 2147483647 w 684"/>
              <a:gd name="T51" fmla="*/ 2147483647 h 485"/>
              <a:gd name="T52" fmla="*/ 2147483647 w 684"/>
              <a:gd name="T53" fmla="*/ 2147483647 h 485"/>
              <a:gd name="T54" fmla="*/ 2147483647 w 684"/>
              <a:gd name="T55" fmla="*/ 2147483647 h 485"/>
              <a:gd name="T56" fmla="*/ 2147483647 w 684"/>
              <a:gd name="T57" fmla="*/ 2147483647 h 485"/>
              <a:gd name="T58" fmla="*/ 2147483647 w 684"/>
              <a:gd name="T59" fmla="*/ 2147483647 h 485"/>
              <a:gd name="T60" fmla="*/ 2147483647 w 684"/>
              <a:gd name="T61" fmla="*/ 2147483647 h 485"/>
              <a:gd name="T62" fmla="*/ 2147483647 w 684"/>
              <a:gd name="T63" fmla="*/ 2147483647 h 485"/>
              <a:gd name="T64" fmla="*/ 2147483647 w 684"/>
              <a:gd name="T65" fmla="*/ 2147483647 h 485"/>
              <a:gd name="T66" fmla="*/ 2147483647 w 684"/>
              <a:gd name="T67" fmla="*/ 2147483647 h 485"/>
              <a:gd name="T68" fmla="*/ 2147483647 w 684"/>
              <a:gd name="T69" fmla="*/ 2147483647 h 485"/>
              <a:gd name="T70" fmla="*/ 2147483647 w 684"/>
              <a:gd name="T71" fmla="*/ 2147483647 h 485"/>
              <a:gd name="T72" fmla="*/ 2147483647 w 684"/>
              <a:gd name="T73" fmla="*/ 2147483647 h 485"/>
              <a:gd name="T74" fmla="*/ 2147483647 w 684"/>
              <a:gd name="T75" fmla="*/ 2147483647 h 485"/>
              <a:gd name="T76" fmla="*/ 2147483647 w 684"/>
              <a:gd name="T77" fmla="*/ 2147483647 h 485"/>
              <a:gd name="T78" fmla="*/ 2147483647 w 684"/>
              <a:gd name="T79" fmla="*/ 2147483647 h 485"/>
              <a:gd name="T80" fmla="*/ 2147483647 w 684"/>
              <a:gd name="T81" fmla="*/ 2147483647 h 485"/>
              <a:gd name="T82" fmla="*/ 2147483647 w 684"/>
              <a:gd name="T83" fmla="*/ 2147483647 h 485"/>
              <a:gd name="T84" fmla="*/ 2147483647 w 684"/>
              <a:gd name="T85" fmla="*/ 2147483647 h 485"/>
              <a:gd name="T86" fmla="*/ 2147483647 w 684"/>
              <a:gd name="T87" fmla="*/ 2147483647 h 485"/>
              <a:gd name="T88" fmla="*/ 2147483647 w 684"/>
              <a:gd name="T89" fmla="*/ 2147483647 h 485"/>
              <a:gd name="T90" fmla="*/ 2147483647 w 684"/>
              <a:gd name="T91" fmla="*/ 2147483647 h 485"/>
              <a:gd name="T92" fmla="*/ 0 w 684"/>
              <a:gd name="T93" fmla="*/ 2147483647 h 485"/>
              <a:gd name="T94" fmla="*/ 2147483647 w 684"/>
              <a:gd name="T95" fmla="*/ 2147483647 h 485"/>
              <a:gd name="T96" fmla="*/ 2147483647 w 684"/>
              <a:gd name="T97" fmla="*/ 2147483647 h 485"/>
              <a:gd name="T98" fmla="*/ 2147483647 w 684"/>
              <a:gd name="T99" fmla="*/ 2147483647 h 485"/>
              <a:gd name="T100" fmla="*/ 2147483647 w 684"/>
              <a:gd name="T101" fmla="*/ 2147483647 h 485"/>
              <a:gd name="T102" fmla="*/ 2147483647 w 684"/>
              <a:gd name="T103" fmla="*/ 2147483647 h 485"/>
              <a:gd name="T104" fmla="*/ 2147483647 w 684"/>
              <a:gd name="T105" fmla="*/ 2147483647 h 485"/>
              <a:gd name="T106" fmla="*/ 2147483647 w 684"/>
              <a:gd name="T107" fmla="*/ 2147483647 h 485"/>
              <a:gd name="T108" fmla="*/ 2147483647 w 684"/>
              <a:gd name="T109" fmla="*/ 2147483647 h 485"/>
              <a:gd name="T110" fmla="*/ 2147483647 w 684"/>
              <a:gd name="T111" fmla="*/ 2147483647 h 485"/>
              <a:gd name="T112" fmla="*/ 2147483647 w 684"/>
              <a:gd name="T113" fmla="*/ 2147483647 h 485"/>
              <a:gd name="T114" fmla="*/ 2147483647 w 684"/>
              <a:gd name="T115" fmla="*/ 2147483647 h 485"/>
              <a:gd name="T116" fmla="*/ 2147483647 w 684"/>
              <a:gd name="T117" fmla="*/ 2147483647 h 485"/>
              <a:gd name="T118" fmla="*/ 2147483647 w 684"/>
              <a:gd name="T119" fmla="*/ 2147483647 h 485"/>
              <a:gd name="T120" fmla="*/ 2147483647 w 684"/>
              <a:gd name="T121" fmla="*/ 2147483647 h 48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84" h="485">
                <a:moveTo>
                  <a:pt x="368" y="0"/>
                </a:moveTo>
                <a:lnTo>
                  <a:pt x="375" y="0"/>
                </a:lnTo>
                <a:lnTo>
                  <a:pt x="382" y="0"/>
                </a:lnTo>
                <a:lnTo>
                  <a:pt x="390" y="8"/>
                </a:lnTo>
                <a:lnTo>
                  <a:pt x="397" y="8"/>
                </a:lnTo>
                <a:lnTo>
                  <a:pt x="404" y="8"/>
                </a:lnTo>
                <a:lnTo>
                  <a:pt x="412" y="8"/>
                </a:lnTo>
                <a:lnTo>
                  <a:pt x="419" y="8"/>
                </a:lnTo>
                <a:lnTo>
                  <a:pt x="426" y="15"/>
                </a:lnTo>
                <a:lnTo>
                  <a:pt x="441" y="15"/>
                </a:lnTo>
                <a:lnTo>
                  <a:pt x="448" y="15"/>
                </a:lnTo>
                <a:lnTo>
                  <a:pt x="456" y="15"/>
                </a:lnTo>
                <a:lnTo>
                  <a:pt x="463" y="15"/>
                </a:lnTo>
                <a:lnTo>
                  <a:pt x="470" y="15"/>
                </a:lnTo>
                <a:lnTo>
                  <a:pt x="478" y="15"/>
                </a:lnTo>
                <a:lnTo>
                  <a:pt x="485" y="15"/>
                </a:lnTo>
                <a:lnTo>
                  <a:pt x="493" y="8"/>
                </a:lnTo>
                <a:lnTo>
                  <a:pt x="500" y="0"/>
                </a:lnTo>
                <a:lnTo>
                  <a:pt x="507" y="0"/>
                </a:lnTo>
                <a:lnTo>
                  <a:pt x="515" y="0"/>
                </a:lnTo>
                <a:lnTo>
                  <a:pt x="522" y="0"/>
                </a:lnTo>
                <a:lnTo>
                  <a:pt x="529" y="0"/>
                </a:lnTo>
                <a:lnTo>
                  <a:pt x="537" y="8"/>
                </a:lnTo>
                <a:lnTo>
                  <a:pt x="537" y="15"/>
                </a:lnTo>
                <a:lnTo>
                  <a:pt x="544" y="23"/>
                </a:lnTo>
                <a:lnTo>
                  <a:pt x="544" y="31"/>
                </a:lnTo>
                <a:lnTo>
                  <a:pt x="551" y="38"/>
                </a:lnTo>
                <a:lnTo>
                  <a:pt x="559" y="38"/>
                </a:lnTo>
                <a:lnTo>
                  <a:pt x="566" y="38"/>
                </a:lnTo>
                <a:lnTo>
                  <a:pt x="581" y="38"/>
                </a:lnTo>
                <a:lnTo>
                  <a:pt x="588" y="38"/>
                </a:lnTo>
                <a:lnTo>
                  <a:pt x="595" y="38"/>
                </a:lnTo>
                <a:lnTo>
                  <a:pt x="603" y="38"/>
                </a:lnTo>
                <a:lnTo>
                  <a:pt x="610" y="38"/>
                </a:lnTo>
                <a:lnTo>
                  <a:pt x="617" y="38"/>
                </a:lnTo>
                <a:lnTo>
                  <a:pt x="625" y="46"/>
                </a:lnTo>
                <a:lnTo>
                  <a:pt x="625" y="54"/>
                </a:lnTo>
                <a:lnTo>
                  <a:pt x="632" y="61"/>
                </a:lnTo>
                <a:lnTo>
                  <a:pt x="640" y="69"/>
                </a:lnTo>
                <a:lnTo>
                  <a:pt x="640" y="77"/>
                </a:lnTo>
                <a:lnTo>
                  <a:pt x="647" y="92"/>
                </a:lnTo>
                <a:lnTo>
                  <a:pt x="647" y="100"/>
                </a:lnTo>
                <a:lnTo>
                  <a:pt x="647" y="115"/>
                </a:lnTo>
                <a:lnTo>
                  <a:pt x="647" y="123"/>
                </a:lnTo>
                <a:lnTo>
                  <a:pt x="640" y="131"/>
                </a:lnTo>
                <a:lnTo>
                  <a:pt x="640" y="138"/>
                </a:lnTo>
                <a:lnTo>
                  <a:pt x="647" y="146"/>
                </a:lnTo>
                <a:lnTo>
                  <a:pt x="640" y="154"/>
                </a:lnTo>
                <a:lnTo>
                  <a:pt x="647" y="162"/>
                </a:lnTo>
                <a:lnTo>
                  <a:pt x="654" y="169"/>
                </a:lnTo>
                <a:lnTo>
                  <a:pt x="662" y="177"/>
                </a:lnTo>
                <a:lnTo>
                  <a:pt x="669" y="185"/>
                </a:lnTo>
                <a:lnTo>
                  <a:pt x="676" y="192"/>
                </a:lnTo>
                <a:lnTo>
                  <a:pt x="684" y="200"/>
                </a:lnTo>
                <a:lnTo>
                  <a:pt x="684" y="208"/>
                </a:lnTo>
                <a:lnTo>
                  <a:pt x="684" y="215"/>
                </a:lnTo>
                <a:lnTo>
                  <a:pt x="684" y="223"/>
                </a:lnTo>
                <a:lnTo>
                  <a:pt x="676" y="239"/>
                </a:lnTo>
                <a:lnTo>
                  <a:pt x="669" y="239"/>
                </a:lnTo>
                <a:lnTo>
                  <a:pt x="662" y="223"/>
                </a:lnTo>
                <a:lnTo>
                  <a:pt x="654" y="223"/>
                </a:lnTo>
                <a:lnTo>
                  <a:pt x="647" y="223"/>
                </a:lnTo>
                <a:lnTo>
                  <a:pt x="640" y="223"/>
                </a:lnTo>
                <a:lnTo>
                  <a:pt x="632" y="215"/>
                </a:lnTo>
                <a:lnTo>
                  <a:pt x="625" y="215"/>
                </a:lnTo>
                <a:lnTo>
                  <a:pt x="617" y="223"/>
                </a:lnTo>
                <a:lnTo>
                  <a:pt x="617" y="239"/>
                </a:lnTo>
                <a:lnTo>
                  <a:pt x="617" y="246"/>
                </a:lnTo>
                <a:lnTo>
                  <a:pt x="617" y="254"/>
                </a:lnTo>
                <a:lnTo>
                  <a:pt x="617" y="262"/>
                </a:lnTo>
                <a:lnTo>
                  <a:pt x="617" y="269"/>
                </a:lnTo>
                <a:lnTo>
                  <a:pt x="617" y="277"/>
                </a:lnTo>
                <a:lnTo>
                  <a:pt x="617" y="285"/>
                </a:lnTo>
                <a:lnTo>
                  <a:pt x="610" y="292"/>
                </a:lnTo>
                <a:lnTo>
                  <a:pt x="603" y="292"/>
                </a:lnTo>
                <a:lnTo>
                  <a:pt x="595" y="300"/>
                </a:lnTo>
                <a:lnTo>
                  <a:pt x="588" y="308"/>
                </a:lnTo>
                <a:lnTo>
                  <a:pt x="581" y="316"/>
                </a:lnTo>
                <a:lnTo>
                  <a:pt x="566" y="316"/>
                </a:lnTo>
                <a:lnTo>
                  <a:pt x="559" y="323"/>
                </a:lnTo>
                <a:lnTo>
                  <a:pt x="551" y="331"/>
                </a:lnTo>
                <a:lnTo>
                  <a:pt x="544" y="339"/>
                </a:lnTo>
                <a:lnTo>
                  <a:pt x="537" y="339"/>
                </a:lnTo>
                <a:lnTo>
                  <a:pt x="529" y="346"/>
                </a:lnTo>
                <a:lnTo>
                  <a:pt x="522" y="346"/>
                </a:lnTo>
                <a:lnTo>
                  <a:pt x="515" y="346"/>
                </a:lnTo>
                <a:lnTo>
                  <a:pt x="507" y="339"/>
                </a:lnTo>
                <a:lnTo>
                  <a:pt x="500" y="339"/>
                </a:lnTo>
                <a:lnTo>
                  <a:pt x="493" y="339"/>
                </a:lnTo>
                <a:lnTo>
                  <a:pt x="485" y="339"/>
                </a:lnTo>
                <a:lnTo>
                  <a:pt x="478" y="331"/>
                </a:lnTo>
                <a:lnTo>
                  <a:pt x="470" y="331"/>
                </a:lnTo>
                <a:lnTo>
                  <a:pt x="463" y="339"/>
                </a:lnTo>
                <a:lnTo>
                  <a:pt x="463" y="346"/>
                </a:lnTo>
                <a:lnTo>
                  <a:pt x="463" y="354"/>
                </a:lnTo>
                <a:lnTo>
                  <a:pt x="463" y="362"/>
                </a:lnTo>
                <a:lnTo>
                  <a:pt x="463" y="369"/>
                </a:lnTo>
                <a:lnTo>
                  <a:pt x="456" y="377"/>
                </a:lnTo>
                <a:lnTo>
                  <a:pt x="456" y="393"/>
                </a:lnTo>
                <a:lnTo>
                  <a:pt x="448" y="400"/>
                </a:lnTo>
                <a:lnTo>
                  <a:pt x="441" y="408"/>
                </a:lnTo>
                <a:lnTo>
                  <a:pt x="441" y="416"/>
                </a:lnTo>
                <a:lnTo>
                  <a:pt x="426" y="423"/>
                </a:lnTo>
                <a:lnTo>
                  <a:pt x="419" y="431"/>
                </a:lnTo>
                <a:lnTo>
                  <a:pt x="419" y="439"/>
                </a:lnTo>
                <a:lnTo>
                  <a:pt x="412" y="446"/>
                </a:lnTo>
                <a:lnTo>
                  <a:pt x="404" y="454"/>
                </a:lnTo>
                <a:lnTo>
                  <a:pt x="404" y="462"/>
                </a:lnTo>
                <a:lnTo>
                  <a:pt x="397" y="470"/>
                </a:lnTo>
                <a:lnTo>
                  <a:pt x="390" y="470"/>
                </a:lnTo>
                <a:lnTo>
                  <a:pt x="382" y="477"/>
                </a:lnTo>
                <a:lnTo>
                  <a:pt x="375" y="477"/>
                </a:lnTo>
                <a:lnTo>
                  <a:pt x="368" y="477"/>
                </a:lnTo>
                <a:lnTo>
                  <a:pt x="360" y="477"/>
                </a:lnTo>
                <a:lnTo>
                  <a:pt x="353" y="485"/>
                </a:lnTo>
                <a:lnTo>
                  <a:pt x="346" y="485"/>
                </a:lnTo>
                <a:lnTo>
                  <a:pt x="338" y="485"/>
                </a:lnTo>
                <a:lnTo>
                  <a:pt x="331" y="477"/>
                </a:lnTo>
                <a:lnTo>
                  <a:pt x="323" y="470"/>
                </a:lnTo>
                <a:lnTo>
                  <a:pt x="323" y="462"/>
                </a:lnTo>
                <a:lnTo>
                  <a:pt x="316" y="454"/>
                </a:lnTo>
                <a:lnTo>
                  <a:pt x="309" y="446"/>
                </a:lnTo>
                <a:lnTo>
                  <a:pt x="301" y="439"/>
                </a:lnTo>
                <a:lnTo>
                  <a:pt x="309" y="431"/>
                </a:lnTo>
                <a:lnTo>
                  <a:pt x="309" y="423"/>
                </a:lnTo>
                <a:lnTo>
                  <a:pt x="316" y="416"/>
                </a:lnTo>
                <a:lnTo>
                  <a:pt x="316" y="408"/>
                </a:lnTo>
                <a:lnTo>
                  <a:pt x="323" y="400"/>
                </a:lnTo>
                <a:lnTo>
                  <a:pt x="331" y="393"/>
                </a:lnTo>
                <a:lnTo>
                  <a:pt x="331" y="377"/>
                </a:lnTo>
                <a:lnTo>
                  <a:pt x="338" y="369"/>
                </a:lnTo>
                <a:lnTo>
                  <a:pt x="331" y="362"/>
                </a:lnTo>
                <a:lnTo>
                  <a:pt x="323" y="354"/>
                </a:lnTo>
                <a:lnTo>
                  <a:pt x="316" y="346"/>
                </a:lnTo>
                <a:lnTo>
                  <a:pt x="309" y="339"/>
                </a:lnTo>
                <a:lnTo>
                  <a:pt x="301" y="331"/>
                </a:lnTo>
                <a:lnTo>
                  <a:pt x="287" y="331"/>
                </a:lnTo>
                <a:lnTo>
                  <a:pt x="279" y="331"/>
                </a:lnTo>
                <a:lnTo>
                  <a:pt x="272" y="331"/>
                </a:lnTo>
                <a:lnTo>
                  <a:pt x="265" y="331"/>
                </a:lnTo>
                <a:lnTo>
                  <a:pt x="257" y="331"/>
                </a:lnTo>
                <a:lnTo>
                  <a:pt x="250" y="331"/>
                </a:lnTo>
                <a:lnTo>
                  <a:pt x="243" y="331"/>
                </a:lnTo>
                <a:lnTo>
                  <a:pt x="235" y="331"/>
                </a:lnTo>
                <a:lnTo>
                  <a:pt x="228" y="331"/>
                </a:lnTo>
                <a:lnTo>
                  <a:pt x="221" y="323"/>
                </a:lnTo>
                <a:lnTo>
                  <a:pt x="213" y="316"/>
                </a:lnTo>
                <a:lnTo>
                  <a:pt x="206" y="308"/>
                </a:lnTo>
                <a:lnTo>
                  <a:pt x="206" y="300"/>
                </a:lnTo>
                <a:lnTo>
                  <a:pt x="199" y="292"/>
                </a:lnTo>
                <a:lnTo>
                  <a:pt x="191" y="285"/>
                </a:lnTo>
                <a:lnTo>
                  <a:pt x="184" y="277"/>
                </a:lnTo>
                <a:lnTo>
                  <a:pt x="176" y="269"/>
                </a:lnTo>
                <a:lnTo>
                  <a:pt x="169" y="269"/>
                </a:lnTo>
                <a:lnTo>
                  <a:pt x="162" y="269"/>
                </a:lnTo>
                <a:lnTo>
                  <a:pt x="147" y="269"/>
                </a:lnTo>
                <a:lnTo>
                  <a:pt x="140" y="269"/>
                </a:lnTo>
                <a:lnTo>
                  <a:pt x="132" y="269"/>
                </a:lnTo>
                <a:lnTo>
                  <a:pt x="125" y="262"/>
                </a:lnTo>
                <a:lnTo>
                  <a:pt x="118" y="262"/>
                </a:lnTo>
                <a:lnTo>
                  <a:pt x="110" y="254"/>
                </a:lnTo>
                <a:lnTo>
                  <a:pt x="103" y="254"/>
                </a:lnTo>
                <a:lnTo>
                  <a:pt x="96" y="246"/>
                </a:lnTo>
                <a:lnTo>
                  <a:pt x="88" y="246"/>
                </a:lnTo>
                <a:lnTo>
                  <a:pt x="81" y="246"/>
                </a:lnTo>
                <a:lnTo>
                  <a:pt x="74" y="246"/>
                </a:lnTo>
                <a:lnTo>
                  <a:pt x="66" y="239"/>
                </a:lnTo>
                <a:lnTo>
                  <a:pt x="59" y="239"/>
                </a:lnTo>
                <a:lnTo>
                  <a:pt x="52" y="223"/>
                </a:lnTo>
                <a:lnTo>
                  <a:pt x="59" y="215"/>
                </a:lnTo>
                <a:lnTo>
                  <a:pt x="59" y="208"/>
                </a:lnTo>
                <a:lnTo>
                  <a:pt x="66" y="200"/>
                </a:lnTo>
                <a:lnTo>
                  <a:pt x="66" y="192"/>
                </a:lnTo>
                <a:lnTo>
                  <a:pt x="74" y="185"/>
                </a:lnTo>
                <a:lnTo>
                  <a:pt x="74" y="177"/>
                </a:lnTo>
                <a:lnTo>
                  <a:pt x="81" y="169"/>
                </a:lnTo>
                <a:lnTo>
                  <a:pt x="74" y="162"/>
                </a:lnTo>
                <a:lnTo>
                  <a:pt x="66" y="154"/>
                </a:lnTo>
                <a:lnTo>
                  <a:pt x="59" y="146"/>
                </a:lnTo>
                <a:lnTo>
                  <a:pt x="52" y="138"/>
                </a:lnTo>
                <a:lnTo>
                  <a:pt x="44" y="146"/>
                </a:lnTo>
                <a:lnTo>
                  <a:pt x="37" y="154"/>
                </a:lnTo>
                <a:lnTo>
                  <a:pt x="29" y="162"/>
                </a:lnTo>
                <a:lnTo>
                  <a:pt x="22" y="169"/>
                </a:lnTo>
                <a:lnTo>
                  <a:pt x="15" y="162"/>
                </a:lnTo>
                <a:lnTo>
                  <a:pt x="15" y="154"/>
                </a:lnTo>
                <a:lnTo>
                  <a:pt x="0" y="146"/>
                </a:lnTo>
                <a:lnTo>
                  <a:pt x="0" y="138"/>
                </a:lnTo>
                <a:lnTo>
                  <a:pt x="0" y="131"/>
                </a:lnTo>
                <a:lnTo>
                  <a:pt x="0" y="123"/>
                </a:lnTo>
                <a:lnTo>
                  <a:pt x="0" y="115"/>
                </a:lnTo>
                <a:lnTo>
                  <a:pt x="15" y="108"/>
                </a:lnTo>
                <a:lnTo>
                  <a:pt x="22" y="100"/>
                </a:lnTo>
                <a:lnTo>
                  <a:pt x="29" y="100"/>
                </a:lnTo>
                <a:lnTo>
                  <a:pt x="37" y="92"/>
                </a:lnTo>
                <a:lnTo>
                  <a:pt x="44" y="92"/>
                </a:lnTo>
                <a:lnTo>
                  <a:pt x="52" y="77"/>
                </a:lnTo>
                <a:lnTo>
                  <a:pt x="59" y="77"/>
                </a:lnTo>
                <a:lnTo>
                  <a:pt x="66" y="69"/>
                </a:lnTo>
                <a:lnTo>
                  <a:pt x="74" y="69"/>
                </a:lnTo>
                <a:lnTo>
                  <a:pt x="81" y="61"/>
                </a:lnTo>
                <a:lnTo>
                  <a:pt x="81" y="54"/>
                </a:lnTo>
                <a:lnTo>
                  <a:pt x="88" y="46"/>
                </a:lnTo>
                <a:lnTo>
                  <a:pt x="96" y="38"/>
                </a:lnTo>
                <a:lnTo>
                  <a:pt x="103" y="38"/>
                </a:lnTo>
                <a:lnTo>
                  <a:pt x="110" y="38"/>
                </a:lnTo>
                <a:lnTo>
                  <a:pt x="118" y="38"/>
                </a:lnTo>
                <a:lnTo>
                  <a:pt x="125" y="46"/>
                </a:lnTo>
                <a:lnTo>
                  <a:pt x="132" y="54"/>
                </a:lnTo>
                <a:lnTo>
                  <a:pt x="132" y="61"/>
                </a:lnTo>
                <a:lnTo>
                  <a:pt x="140" y="69"/>
                </a:lnTo>
                <a:lnTo>
                  <a:pt x="140" y="77"/>
                </a:lnTo>
                <a:lnTo>
                  <a:pt x="147" y="92"/>
                </a:lnTo>
                <a:lnTo>
                  <a:pt x="162" y="100"/>
                </a:lnTo>
                <a:lnTo>
                  <a:pt x="169" y="100"/>
                </a:lnTo>
                <a:lnTo>
                  <a:pt x="176" y="108"/>
                </a:lnTo>
                <a:lnTo>
                  <a:pt x="184" y="100"/>
                </a:lnTo>
                <a:lnTo>
                  <a:pt x="191" y="92"/>
                </a:lnTo>
                <a:lnTo>
                  <a:pt x="199" y="92"/>
                </a:lnTo>
                <a:lnTo>
                  <a:pt x="206" y="92"/>
                </a:lnTo>
                <a:lnTo>
                  <a:pt x="221" y="77"/>
                </a:lnTo>
                <a:lnTo>
                  <a:pt x="228" y="77"/>
                </a:lnTo>
                <a:lnTo>
                  <a:pt x="235" y="77"/>
                </a:lnTo>
                <a:lnTo>
                  <a:pt x="243" y="77"/>
                </a:lnTo>
                <a:lnTo>
                  <a:pt x="250" y="77"/>
                </a:lnTo>
                <a:lnTo>
                  <a:pt x="257" y="69"/>
                </a:lnTo>
                <a:lnTo>
                  <a:pt x="265" y="69"/>
                </a:lnTo>
                <a:lnTo>
                  <a:pt x="272" y="69"/>
                </a:lnTo>
                <a:lnTo>
                  <a:pt x="279" y="69"/>
                </a:lnTo>
                <a:lnTo>
                  <a:pt x="287" y="69"/>
                </a:lnTo>
                <a:lnTo>
                  <a:pt x="301" y="69"/>
                </a:lnTo>
                <a:lnTo>
                  <a:pt x="309" y="69"/>
                </a:lnTo>
                <a:lnTo>
                  <a:pt x="316" y="69"/>
                </a:lnTo>
                <a:lnTo>
                  <a:pt x="323" y="69"/>
                </a:lnTo>
                <a:lnTo>
                  <a:pt x="331" y="69"/>
                </a:lnTo>
                <a:lnTo>
                  <a:pt x="338" y="61"/>
                </a:lnTo>
                <a:lnTo>
                  <a:pt x="346" y="54"/>
                </a:lnTo>
                <a:lnTo>
                  <a:pt x="346" y="61"/>
                </a:lnTo>
                <a:lnTo>
                  <a:pt x="338" y="46"/>
                </a:lnTo>
                <a:lnTo>
                  <a:pt x="346" y="38"/>
                </a:lnTo>
                <a:lnTo>
                  <a:pt x="346" y="31"/>
                </a:lnTo>
                <a:lnTo>
                  <a:pt x="353" y="23"/>
                </a:lnTo>
                <a:lnTo>
                  <a:pt x="360" y="15"/>
                </a:lnTo>
                <a:lnTo>
                  <a:pt x="360" y="8"/>
                </a:lnTo>
                <a:lnTo>
                  <a:pt x="368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69" name="Freeform 4"/>
          <p:cNvSpPr>
            <a:spLocks/>
          </p:cNvSpPr>
          <p:nvPr/>
        </p:nvSpPr>
        <p:spPr bwMode="auto">
          <a:xfrm>
            <a:off x="6043613" y="2168525"/>
            <a:ext cx="898525" cy="879475"/>
          </a:xfrm>
          <a:custGeom>
            <a:avLst/>
            <a:gdLst>
              <a:gd name="T0" fmla="*/ 2147483647 w 566"/>
              <a:gd name="T1" fmla="*/ 2147483647 h 554"/>
              <a:gd name="T2" fmla="*/ 2147483647 w 566"/>
              <a:gd name="T3" fmla="*/ 2147483647 h 554"/>
              <a:gd name="T4" fmla="*/ 2147483647 w 566"/>
              <a:gd name="T5" fmla="*/ 2147483647 h 554"/>
              <a:gd name="T6" fmla="*/ 2147483647 w 566"/>
              <a:gd name="T7" fmla="*/ 2147483647 h 554"/>
              <a:gd name="T8" fmla="*/ 2147483647 w 566"/>
              <a:gd name="T9" fmla="*/ 2147483647 h 554"/>
              <a:gd name="T10" fmla="*/ 2147483647 w 566"/>
              <a:gd name="T11" fmla="*/ 2147483647 h 554"/>
              <a:gd name="T12" fmla="*/ 2147483647 w 566"/>
              <a:gd name="T13" fmla="*/ 2147483647 h 554"/>
              <a:gd name="T14" fmla="*/ 2147483647 w 566"/>
              <a:gd name="T15" fmla="*/ 2147483647 h 554"/>
              <a:gd name="T16" fmla="*/ 2147483647 w 566"/>
              <a:gd name="T17" fmla="*/ 2147483647 h 554"/>
              <a:gd name="T18" fmla="*/ 2147483647 w 566"/>
              <a:gd name="T19" fmla="*/ 2147483647 h 554"/>
              <a:gd name="T20" fmla="*/ 2147483647 w 566"/>
              <a:gd name="T21" fmla="*/ 2147483647 h 554"/>
              <a:gd name="T22" fmla="*/ 2147483647 w 566"/>
              <a:gd name="T23" fmla="*/ 2147483647 h 554"/>
              <a:gd name="T24" fmla="*/ 2147483647 w 566"/>
              <a:gd name="T25" fmla="*/ 2147483647 h 554"/>
              <a:gd name="T26" fmla="*/ 2147483647 w 566"/>
              <a:gd name="T27" fmla="*/ 2147483647 h 554"/>
              <a:gd name="T28" fmla="*/ 2147483647 w 566"/>
              <a:gd name="T29" fmla="*/ 2147483647 h 554"/>
              <a:gd name="T30" fmla="*/ 2147483647 w 566"/>
              <a:gd name="T31" fmla="*/ 2147483647 h 554"/>
              <a:gd name="T32" fmla="*/ 2147483647 w 566"/>
              <a:gd name="T33" fmla="*/ 2147483647 h 554"/>
              <a:gd name="T34" fmla="*/ 2147483647 w 566"/>
              <a:gd name="T35" fmla="*/ 2147483647 h 554"/>
              <a:gd name="T36" fmla="*/ 2147483647 w 566"/>
              <a:gd name="T37" fmla="*/ 2147483647 h 554"/>
              <a:gd name="T38" fmla="*/ 2147483647 w 566"/>
              <a:gd name="T39" fmla="*/ 2147483647 h 554"/>
              <a:gd name="T40" fmla="*/ 2147483647 w 566"/>
              <a:gd name="T41" fmla="*/ 2147483647 h 554"/>
              <a:gd name="T42" fmla="*/ 2147483647 w 566"/>
              <a:gd name="T43" fmla="*/ 2147483647 h 554"/>
              <a:gd name="T44" fmla="*/ 2147483647 w 566"/>
              <a:gd name="T45" fmla="*/ 2147483647 h 554"/>
              <a:gd name="T46" fmla="*/ 2147483647 w 566"/>
              <a:gd name="T47" fmla="*/ 2147483647 h 554"/>
              <a:gd name="T48" fmla="*/ 2147483647 w 566"/>
              <a:gd name="T49" fmla="*/ 2147483647 h 554"/>
              <a:gd name="T50" fmla="*/ 2147483647 w 566"/>
              <a:gd name="T51" fmla="*/ 2147483647 h 554"/>
              <a:gd name="T52" fmla="*/ 2147483647 w 566"/>
              <a:gd name="T53" fmla="*/ 2147483647 h 554"/>
              <a:gd name="T54" fmla="*/ 2147483647 w 566"/>
              <a:gd name="T55" fmla="*/ 2147483647 h 554"/>
              <a:gd name="T56" fmla="*/ 2147483647 w 566"/>
              <a:gd name="T57" fmla="*/ 2147483647 h 554"/>
              <a:gd name="T58" fmla="*/ 2147483647 w 566"/>
              <a:gd name="T59" fmla="*/ 2147483647 h 554"/>
              <a:gd name="T60" fmla="*/ 2147483647 w 566"/>
              <a:gd name="T61" fmla="*/ 2147483647 h 554"/>
              <a:gd name="T62" fmla="*/ 2147483647 w 566"/>
              <a:gd name="T63" fmla="*/ 2147483647 h 554"/>
              <a:gd name="T64" fmla="*/ 2147483647 w 566"/>
              <a:gd name="T65" fmla="*/ 2147483647 h 554"/>
              <a:gd name="T66" fmla="*/ 2147483647 w 566"/>
              <a:gd name="T67" fmla="*/ 2147483647 h 554"/>
              <a:gd name="T68" fmla="*/ 2147483647 w 566"/>
              <a:gd name="T69" fmla="*/ 2147483647 h 554"/>
              <a:gd name="T70" fmla="*/ 2147483647 w 566"/>
              <a:gd name="T71" fmla="*/ 2147483647 h 554"/>
              <a:gd name="T72" fmla="*/ 2147483647 w 566"/>
              <a:gd name="T73" fmla="*/ 2147483647 h 554"/>
              <a:gd name="T74" fmla="*/ 2147483647 w 566"/>
              <a:gd name="T75" fmla="*/ 2147483647 h 554"/>
              <a:gd name="T76" fmla="*/ 2147483647 w 566"/>
              <a:gd name="T77" fmla="*/ 2147483647 h 554"/>
              <a:gd name="T78" fmla="*/ 2147483647 w 566"/>
              <a:gd name="T79" fmla="*/ 2147483647 h 554"/>
              <a:gd name="T80" fmla="*/ 2147483647 w 566"/>
              <a:gd name="T81" fmla="*/ 2147483647 h 554"/>
              <a:gd name="T82" fmla="*/ 2147483647 w 566"/>
              <a:gd name="T83" fmla="*/ 2147483647 h 554"/>
              <a:gd name="T84" fmla="*/ 2147483647 w 566"/>
              <a:gd name="T85" fmla="*/ 2147483647 h 554"/>
              <a:gd name="T86" fmla="*/ 2147483647 w 566"/>
              <a:gd name="T87" fmla="*/ 2147483647 h 554"/>
              <a:gd name="T88" fmla="*/ 2147483647 w 566"/>
              <a:gd name="T89" fmla="*/ 2147483647 h 554"/>
              <a:gd name="T90" fmla="*/ 2147483647 w 566"/>
              <a:gd name="T91" fmla="*/ 2147483647 h 554"/>
              <a:gd name="T92" fmla="*/ 2147483647 w 566"/>
              <a:gd name="T93" fmla="*/ 2147483647 h 554"/>
              <a:gd name="T94" fmla="*/ 2147483647 w 566"/>
              <a:gd name="T95" fmla="*/ 2147483647 h 554"/>
              <a:gd name="T96" fmla="*/ 2147483647 w 566"/>
              <a:gd name="T97" fmla="*/ 2147483647 h 554"/>
              <a:gd name="T98" fmla="*/ 2147483647 w 566"/>
              <a:gd name="T99" fmla="*/ 2147483647 h 554"/>
              <a:gd name="T100" fmla="*/ 2147483647 w 566"/>
              <a:gd name="T101" fmla="*/ 2147483647 h 554"/>
              <a:gd name="T102" fmla="*/ 2147483647 w 566"/>
              <a:gd name="T103" fmla="*/ 2147483647 h 554"/>
              <a:gd name="T104" fmla="*/ 2147483647 w 566"/>
              <a:gd name="T105" fmla="*/ 2147483647 h 554"/>
              <a:gd name="T106" fmla="*/ 2147483647 w 566"/>
              <a:gd name="T107" fmla="*/ 2147483647 h 554"/>
              <a:gd name="T108" fmla="*/ 2147483647 w 566"/>
              <a:gd name="T109" fmla="*/ 2147483647 h 554"/>
              <a:gd name="T110" fmla="*/ 2147483647 w 566"/>
              <a:gd name="T111" fmla="*/ 2147483647 h 554"/>
              <a:gd name="T112" fmla="*/ 2147483647 w 566"/>
              <a:gd name="T113" fmla="*/ 2147483647 h 554"/>
              <a:gd name="T114" fmla="*/ 2147483647 w 566"/>
              <a:gd name="T115" fmla="*/ 2147483647 h 554"/>
              <a:gd name="T116" fmla="*/ 2147483647 w 566"/>
              <a:gd name="T117" fmla="*/ 2147483647 h 554"/>
              <a:gd name="T118" fmla="*/ 2147483647 w 566"/>
              <a:gd name="T119" fmla="*/ 2147483647 h 554"/>
              <a:gd name="T120" fmla="*/ 2147483647 w 566"/>
              <a:gd name="T121" fmla="*/ 2147483647 h 554"/>
              <a:gd name="T122" fmla="*/ 2147483647 w 566"/>
              <a:gd name="T123" fmla="*/ 2147483647 h 554"/>
              <a:gd name="T124" fmla="*/ 2147483647 w 566"/>
              <a:gd name="T125" fmla="*/ 0 h 55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66" h="554">
                <a:moveTo>
                  <a:pt x="463" y="0"/>
                </a:moveTo>
                <a:lnTo>
                  <a:pt x="470" y="0"/>
                </a:lnTo>
                <a:lnTo>
                  <a:pt x="485" y="0"/>
                </a:lnTo>
                <a:lnTo>
                  <a:pt x="492" y="8"/>
                </a:lnTo>
                <a:lnTo>
                  <a:pt x="499" y="8"/>
                </a:lnTo>
                <a:lnTo>
                  <a:pt x="507" y="15"/>
                </a:lnTo>
                <a:lnTo>
                  <a:pt x="514" y="15"/>
                </a:lnTo>
                <a:lnTo>
                  <a:pt x="521" y="15"/>
                </a:lnTo>
                <a:lnTo>
                  <a:pt x="529" y="15"/>
                </a:lnTo>
                <a:lnTo>
                  <a:pt x="536" y="15"/>
                </a:lnTo>
                <a:lnTo>
                  <a:pt x="543" y="15"/>
                </a:lnTo>
                <a:lnTo>
                  <a:pt x="551" y="23"/>
                </a:lnTo>
                <a:lnTo>
                  <a:pt x="551" y="31"/>
                </a:lnTo>
                <a:lnTo>
                  <a:pt x="558" y="39"/>
                </a:lnTo>
                <a:lnTo>
                  <a:pt x="566" y="46"/>
                </a:lnTo>
                <a:lnTo>
                  <a:pt x="566" y="62"/>
                </a:lnTo>
                <a:lnTo>
                  <a:pt x="558" y="69"/>
                </a:lnTo>
                <a:lnTo>
                  <a:pt x="558" y="77"/>
                </a:lnTo>
                <a:lnTo>
                  <a:pt x="558" y="85"/>
                </a:lnTo>
                <a:lnTo>
                  <a:pt x="558" y="92"/>
                </a:lnTo>
                <a:lnTo>
                  <a:pt x="551" y="100"/>
                </a:lnTo>
                <a:lnTo>
                  <a:pt x="551" y="108"/>
                </a:lnTo>
                <a:lnTo>
                  <a:pt x="551" y="116"/>
                </a:lnTo>
                <a:lnTo>
                  <a:pt x="551" y="123"/>
                </a:lnTo>
                <a:lnTo>
                  <a:pt x="543" y="131"/>
                </a:lnTo>
                <a:lnTo>
                  <a:pt x="543" y="139"/>
                </a:lnTo>
                <a:lnTo>
                  <a:pt x="543" y="146"/>
                </a:lnTo>
                <a:lnTo>
                  <a:pt x="551" y="154"/>
                </a:lnTo>
                <a:lnTo>
                  <a:pt x="558" y="162"/>
                </a:lnTo>
                <a:lnTo>
                  <a:pt x="558" y="169"/>
                </a:lnTo>
                <a:lnTo>
                  <a:pt x="551" y="177"/>
                </a:lnTo>
                <a:lnTo>
                  <a:pt x="551" y="185"/>
                </a:lnTo>
                <a:lnTo>
                  <a:pt x="543" y="193"/>
                </a:lnTo>
                <a:lnTo>
                  <a:pt x="543" y="200"/>
                </a:lnTo>
                <a:lnTo>
                  <a:pt x="536" y="216"/>
                </a:lnTo>
                <a:lnTo>
                  <a:pt x="529" y="216"/>
                </a:lnTo>
                <a:lnTo>
                  <a:pt x="521" y="223"/>
                </a:lnTo>
                <a:lnTo>
                  <a:pt x="514" y="231"/>
                </a:lnTo>
                <a:lnTo>
                  <a:pt x="521" y="239"/>
                </a:lnTo>
                <a:lnTo>
                  <a:pt x="521" y="246"/>
                </a:lnTo>
                <a:lnTo>
                  <a:pt x="529" y="254"/>
                </a:lnTo>
                <a:lnTo>
                  <a:pt x="521" y="262"/>
                </a:lnTo>
                <a:lnTo>
                  <a:pt x="514" y="270"/>
                </a:lnTo>
                <a:lnTo>
                  <a:pt x="507" y="270"/>
                </a:lnTo>
                <a:lnTo>
                  <a:pt x="499" y="277"/>
                </a:lnTo>
                <a:lnTo>
                  <a:pt x="499" y="285"/>
                </a:lnTo>
                <a:lnTo>
                  <a:pt x="499" y="293"/>
                </a:lnTo>
                <a:lnTo>
                  <a:pt x="507" y="300"/>
                </a:lnTo>
                <a:lnTo>
                  <a:pt x="507" y="308"/>
                </a:lnTo>
                <a:lnTo>
                  <a:pt x="514" y="316"/>
                </a:lnTo>
                <a:lnTo>
                  <a:pt x="507" y="323"/>
                </a:lnTo>
                <a:lnTo>
                  <a:pt x="499" y="323"/>
                </a:lnTo>
                <a:lnTo>
                  <a:pt x="492" y="331"/>
                </a:lnTo>
                <a:lnTo>
                  <a:pt x="485" y="339"/>
                </a:lnTo>
                <a:lnTo>
                  <a:pt x="492" y="347"/>
                </a:lnTo>
                <a:lnTo>
                  <a:pt x="492" y="354"/>
                </a:lnTo>
                <a:lnTo>
                  <a:pt x="492" y="370"/>
                </a:lnTo>
                <a:lnTo>
                  <a:pt x="492" y="377"/>
                </a:lnTo>
                <a:lnTo>
                  <a:pt x="492" y="385"/>
                </a:lnTo>
                <a:lnTo>
                  <a:pt x="485" y="393"/>
                </a:lnTo>
                <a:lnTo>
                  <a:pt x="485" y="400"/>
                </a:lnTo>
                <a:lnTo>
                  <a:pt x="485" y="408"/>
                </a:lnTo>
                <a:lnTo>
                  <a:pt x="470" y="416"/>
                </a:lnTo>
                <a:lnTo>
                  <a:pt x="463" y="424"/>
                </a:lnTo>
                <a:lnTo>
                  <a:pt x="455" y="431"/>
                </a:lnTo>
                <a:lnTo>
                  <a:pt x="448" y="439"/>
                </a:lnTo>
                <a:lnTo>
                  <a:pt x="441" y="439"/>
                </a:lnTo>
                <a:lnTo>
                  <a:pt x="433" y="447"/>
                </a:lnTo>
                <a:lnTo>
                  <a:pt x="426" y="454"/>
                </a:lnTo>
                <a:lnTo>
                  <a:pt x="419" y="462"/>
                </a:lnTo>
                <a:lnTo>
                  <a:pt x="411" y="470"/>
                </a:lnTo>
                <a:lnTo>
                  <a:pt x="404" y="462"/>
                </a:lnTo>
                <a:lnTo>
                  <a:pt x="396" y="454"/>
                </a:lnTo>
                <a:lnTo>
                  <a:pt x="389" y="447"/>
                </a:lnTo>
                <a:lnTo>
                  <a:pt x="382" y="439"/>
                </a:lnTo>
                <a:lnTo>
                  <a:pt x="374" y="447"/>
                </a:lnTo>
                <a:lnTo>
                  <a:pt x="367" y="447"/>
                </a:lnTo>
                <a:lnTo>
                  <a:pt x="360" y="454"/>
                </a:lnTo>
                <a:lnTo>
                  <a:pt x="352" y="462"/>
                </a:lnTo>
                <a:lnTo>
                  <a:pt x="345" y="462"/>
                </a:lnTo>
                <a:lnTo>
                  <a:pt x="338" y="470"/>
                </a:lnTo>
                <a:lnTo>
                  <a:pt x="323" y="470"/>
                </a:lnTo>
                <a:lnTo>
                  <a:pt x="316" y="470"/>
                </a:lnTo>
                <a:lnTo>
                  <a:pt x="308" y="470"/>
                </a:lnTo>
                <a:lnTo>
                  <a:pt x="301" y="470"/>
                </a:lnTo>
                <a:lnTo>
                  <a:pt x="294" y="470"/>
                </a:lnTo>
                <a:lnTo>
                  <a:pt x="286" y="477"/>
                </a:lnTo>
                <a:lnTo>
                  <a:pt x="286" y="485"/>
                </a:lnTo>
                <a:lnTo>
                  <a:pt x="279" y="493"/>
                </a:lnTo>
                <a:lnTo>
                  <a:pt x="279" y="501"/>
                </a:lnTo>
                <a:lnTo>
                  <a:pt x="272" y="516"/>
                </a:lnTo>
                <a:lnTo>
                  <a:pt x="279" y="524"/>
                </a:lnTo>
                <a:lnTo>
                  <a:pt x="286" y="524"/>
                </a:lnTo>
                <a:lnTo>
                  <a:pt x="294" y="531"/>
                </a:lnTo>
                <a:lnTo>
                  <a:pt x="301" y="531"/>
                </a:lnTo>
                <a:lnTo>
                  <a:pt x="308" y="539"/>
                </a:lnTo>
                <a:lnTo>
                  <a:pt x="316" y="539"/>
                </a:lnTo>
                <a:lnTo>
                  <a:pt x="301" y="547"/>
                </a:lnTo>
                <a:lnTo>
                  <a:pt x="294" y="547"/>
                </a:lnTo>
                <a:lnTo>
                  <a:pt x="286" y="547"/>
                </a:lnTo>
                <a:lnTo>
                  <a:pt x="279" y="554"/>
                </a:lnTo>
                <a:lnTo>
                  <a:pt x="272" y="554"/>
                </a:lnTo>
                <a:lnTo>
                  <a:pt x="264" y="547"/>
                </a:lnTo>
                <a:lnTo>
                  <a:pt x="257" y="547"/>
                </a:lnTo>
                <a:lnTo>
                  <a:pt x="249" y="539"/>
                </a:lnTo>
                <a:lnTo>
                  <a:pt x="242" y="531"/>
                </a:lnTo>
                <a:lnTo>
                  <a:pt x="235" y="531"/>
                </a:lnTo>
                <a:lnTo>
                  <a:pt x="227" y="524"/>
                </a:lnTo>
                <a:lnTo>
                  <a:pt x="220" y="516"/>
                </a:lnTo>
                <a:lnTo>
                  <a:pt x="213" y="501"/>
                </a:lnTo>
                <a:lnTo>
                  <a:pt x="205" y="501"/>
                </a:lnTo>
                <a:lnTo>
                  <a:pt x="198" y="493"/>
                </a:lnTo>
                <a:lnTo>
                  <a:pt x="183" y="501"/>
                </a:lnTo>
                <a:lnTo>
                  <a:pt x="176" y="516"/>
                </a:lnTo>
                <a:lnTo>
                  <a:pt x="169" y="516"/>
                </a:lnTo>
                <a:lnTo>
                  <a:pt x="161" y="524"/>
                </a:lnTo>
                <a:lnTo>
                  <a:pt x="154" y="524"/>
                </a:lnTo>
                <a:lnTo>
                  <a:pt x="147" y="516"/>
                </a:lnTo>
                <a:lnTo>
                  <a:pt x="139" y="516"/>
                </a:lnTo>
                <a:lnTo>
                  <a:pt x="132" y="501"/>
                </a:lnTo>
                <a:lnTo>
                  <a:pt x="125" y="501"/>
                </a:lnTo>
                <a:lnTo>
                  <a:pt x="117" y="493"/>
                </a:lnTo>
                <a:lnTo>
                  <a:pt x="110" y="493"/>
                </a:lnTo>
                <a:lnTo>
                  <a:pt x="102" y="485"/>
                </a:lnTo>
                <a:lnTo>
                  <a:pt x="95" y="485"/>
                </a:lnTo>
                <a:lnTo>
                  <a:pt x="88" y="477"/>
                </a:lnTo>
                <a:lnTo>
                  <a:pt x="80" y="477"/>
                </a:lnTo>
                <a:lnTo>
                  <a:pt x="73" y="470"/>
                </a:lnTo>
                <a:lnTo>
                  <a:pt x="73" y="462"/>
                </a:lnTo>
                <a:lnTo>
                  <a:pt x="80" y="454"/>
                </a:lnTo>
                <a:lnTo>
                  <a:pt x="80" y="447"/>
                </a:lnTo>
                <a:lnTo>
                  <a:pt x="88" y="439"/>
                </a:lnTo>
                <a:lnTo>
                  <a:pt x="88" y="431"/>
                </a:lnTo>
                <a:lnTo>
                  <a:pt x="95" y="424"/>
                </a:lnTo>
                <a:lnTo>
                  <a:pt x="95" y="416"/>
                </a:lnTo>
                <a:lnTo>
                  <a:pt x="102" y="408"/>
                </a:lnTo>
                <a:lnTo>
                  <a:pt x="102" y="400"/>
                </a:lnTo>
                <a:lnTo>
                  <a:pt x="95" y="393"/>
                </a:lnTo>
                <a:lnTo>
                  <a:pt x="95" y="385"/>
                </a:lnTo>
                <a:lnTo>
                  <a:pt x="88" y="377"/>
                </a:lnTo>
                <a:lnTo>
                  <a:pt x="88" y="370"/>
                </a:lnTo>
                <a:lnTo>
                  <a:pt x="80" y="354"/>
                </a:lnTo>
                <a:lnTo>
                  <a:pt x="80" y="347"/>
                </a:lnTo>
                <a:lnTo>
                  <a:pt x="73" y="339"/>
                </a:lnTo>
                <a:lnTo>
                  <a:pt x="66" y="331"/>
                </a:lnTo>
                <a:lnTo>
                  <a:pt x="58" y="323"/>
                </a:lnTo>
                <a:lnTo>
                  <a:pt x="44" y="323"/>
                </a:lnTo>
                <a:lnTo>
                  <a:pt x="36" y="316"/>
                </a:lnTo>
                <a:lnTo>
                  <a:pt x="29" y="316"/>
                </a:lnTo>
                <a:lnTo>
                  <a:pt x="22" y="308"/>
                </a:lnTo>
                <a:lnTo>
                  <a:pt x="14" y="308"/>
                </a:lnTo>
                <a:lnTo>
                  <a:pt x="7" y="300"/>
                </a:lnTo>
                <a:lnTo>
                  <a:pt x="0" y="293"/>
                </a:lnTo>
                <a:lnTo>
                  <a:pt x="7" y="285"/>
                </a:lnTo>
                <a:lnTo>
                  <a:pt x="7" y="277"/>
                </a:lnTo>
                <a:lnTo>
                  <a:pt x="14" y="270"/>
                </a:lnTo>
                <a:lnTo>
                  <a:pt x="14" y="262"/>
                </a:lnTo>
                <a:lnTo>
                  <a:pt x="22" y="254"/>
                </a:lnTo>
                <a:lnTo>
                  <a:pt x="14" y="246"/>
                </a:lnTo>
                <a:lnTo>
                  <a:pt x="14" y="239"/>
                </a:lnTo>
                <a:lnTo>
                  <a:pt x="7" y="231"/>
                </a:lnTo>
                <a:lnTo>
                  <a:pt x="0" y="223"/>
                </a:lnTo>
                <a:lnTo>
                  <a:pt x="7" y="216"/>
                </a:lnTo>
                <a:lnTo>
                  <a:pt x="14" y="200"/>
                </a:lnTo>
                <a:lnTo>
                  <a:pt x="22" y="200"/>
                </a:lnTo>
                <a:lnTo>
                  <a:pt x="29" y="193"/>
                </a:lnTo>
                <a:lnTo>
                  <a:pt x="36" y="185"/>
                </a:lnTo>
                <a:lnTo>
                  <a:pt x="44" y="177"/>
                </a:lnTo>
                <a:lnTo>
                  <a:pt x="36" y="169"/>
                </a:lnTo>
                <a:lnTo>
                  <a:pt x="29" y="162"/>
                </a:lnTo>
                <a:lnTo>
                  <a:pt x="22" y="162"/>
                </a:lnTo>
                <a:lnTo>
                  <a:pt x="14" y="154"/>
                </a:lnTo>
                <a:lnTo>
                  <a:pt x="7" y="146"/>
                </a:lnTo>
                <a:lnTo>
                  <a:pt x="7" y="139"/>
                </a:lnTo>
                <a:lnTo>
                  <a:pt x="14" y="131"/>
                </a:lnTo>
                <a:lnTo>
                  <a:pt x="22" y="131"/>
                </a:lnTo>
                <a:lnTo>
                  <a:pt x="29" y="131"/>
                </a:lnTo>
                <a:lnTo>
                  <a:pt x="36" y="123"/>
                </a:lnTo>
                <a:lnTo>
                  <a:pt x="44" y="123"/>
                </a:lnTo>
                <a:lnTo>
                  <a:pt x="58" y="123"/>
                </a:lnTo>
                <a:lnTo>
                  <a:pt x="66" y="116"/>
                </a:lnTo>
                <a:lnTo>
                  <a:pt x="66" y="108"/>
                </a:lnTo>
                <a:lnTo>
                  <a:pt x="66" y="100"/>
                </a:lnTo>
                <a:lnTo>
                  <a:pt x="58" y="92"/>
                </a:lnTo>
                <a:lnTo>
                  <a:pt x="44" y="85"/>
                </a:lnTo>
                <a:lnTo>
                  <a:pt x="44" y="77"/>
                </a:lnTo>
                <a:lnTo>
                  <a:pt x="44" y="69"/>
                </a:lnTo>
                <a:lnTo>
                  <a:pt x="36" y="62"/>
                </a:lnTo>
                <a:lnTo>
                  <a:pt x="36" y="46"/>
                </a:lnTo>
                <a:lnTo>
                  <a:pt x="44" y="39"/>
                </a:lnTo>
                <a:lnTo>
                  <a:pt x="58" y="46"/>
                </a:lnTo>
                <a:lnTo>
                  <a:pt x="66" y="46"/>
                </a:lnTo>
                <a:lnTo>
                  <a:pt x="73" y="46"/>
                </a:lnTo>
                <a:lnTo>
                  <a:pt x="80" y="62"/>
                </a:lnTo>
                <a:lnTo>
                  <a:pt x="88" y="62"/>
                </a:lnTo>
                <a:lnTo>
                  <a:pt x="95" y="69"/>
                </a:lnTo>
                <a:lnTo>
                  <a:pt x="102" y="69"/>
                </a:lnTo>
                <a:lnTo>
                  <a:pt x="110" y="69"/>
                </a:lnTo>
                <a:lnTo>
                  <a:pt x="117" y="77"/>
                </a:lnTo>
                <a:lnTo>
                  <a:pt x="125" y="77"/>
                </a:lnTo>
                <a:lnTo>
                  <a:pt x="132" y="77"/>
                </a:lnTo>
                <a:lnTo>
                  <a:pt x="139" y="77"/>
                </a:lnTo>
                <a:lnTo>
                  <a:pt x="147" y="69"/>
                </a:lnTo>
                <a:lnTo>
                  <a:pt x="154" y="69"/>
                </a:lnTo>
                <a:lnTo>
                  <a:pt x="161" y="69"/>
                </a:lnTo>
                <a:lnTo>
                  <a:pt x="169" y="69"/>
                </a:lnTo>
                <a:lnTo>
                  <a:pt x="176" y="62"/>
                </a:lnTo>
                <a:lnTo>
                  <a:pt x="183" y="62"/>
                </a:lnTo>
                <a:lnTo>
                  <a:pt x="198" y="46"/>
                </a:lnTo>
                <a:lnTo>
                  <a:pt x="183" y="39"/>
                </a:lnTo>
                <a:lnTo>
                  <a:pt x="183" y="31"/>
                </a:lnTo>
                <a:lnTo>
                  <a:pt x="198" y="23"/>
                </a:lnTo>
                <a:lnTo>
                  <a:pt x="205" y="31"/>
                </a:lnTo>
                <a:lnTo>
                  <a:pt x="213" y="31"/>
                </a:lnTo>
                <a:lnTo>
                  <a:pt x="220" y="39"/>
                </a:lnTo>
                <a:lnTo>
                  <a:pt x="227" y="39"/>
                </a:lnTo>
                <a:lnTo>
                  <a:pt x="235" y="46"/>
                </a:lnTo>
                <a:lnTo>
                  <a:pt x="242" y="46"/>
                </a:lnTo>
                <a:lnTo>
                  <a:pt x="249" y="62"/>
                </a:lnTo>
                <a:lnTo>
                  <a:pt x="257" y="62"/>
                </a:lnTo>
                <a:lnTo>
                  <a:pt x="264" y="69"/>
                </a:lnTo>
                <a:lnTo>
                  <a:pt x="272" y="69"/>
                </a:lnTo>
                <a:lnTo>
                  <a:pt x="279" y="77"/>
                </a:lnTo>
                <a:lnTo>
                  <a:pt x="286" y="85"/>
                </a:lnTo>
                <a:lnTo>
                  <a:pt x="286" y="92"/>
                </a:lnTo>
                <a:lnTo>
                  <a:pt x="294" y="100"/>
                </a:lnTo>
                <a:lnTo>
                  <a:pt x="301" y="100"/>
                </a:lnTo>
                <a:lnTo>
                  <a:pt x="308" y="92"/>
                </a:lnTo>
                <a:lnTo>
                  <a:pt x="316" y="92"/>
                </a:lnTo>
                <a:lnTo>
                  <a:pt x="323" y="85"/>
                </a:lnTo>
                <a:lnTo>
                  <a:pt x="338" y="85"/>
                </a:lnTo>
                <a:lnTo>
                  <a:pt x="345" y="77"/>
                </a:lnTo>
                <a:lnTo>
                  <a:pt x="352" y="69"/>
                </a:lnTo>
                <a:lnTo>
                  <a:pt x="360" y="69"/>
                </a:lnTo>
                <a:lnTo>
                  <a:pt x="367" y="62"/>
                </a:lnTo>
                <a:lnTo>
                  <a:pt x="374" y="62"/>
                </a:lnTo>
                <a:lnTo>
                  <a:pt x="382" y="46"/>
                </a:lnTo>
                <a:lnTo>
                  <a:pt x="389" y="62"/>
                </a:lnTo>
                <a:lnTo>
                  <a:pt x="396" y="69"/>
                </a:lnTo>
                <a:lnTo>
                  <a:pt x="404" y="69"/>
                </a:lnTo>
                <a:lnTo>
                  <a:pt x="411" y="62"/>
                </a:lnTo>
                <a:lnTo>
                  <a:pt x="411" y="69"/>
                </a:lnTo>
                <a:lnTo>
                  <a:pt x="411" y="46"/>
                </a:lnTo>
                <a:lnTo>
                  <a:pt x="411" y="39"/>
                </a:lnTo>
                <a:lnTo>
                  <a:pt x="419" y="31"/>
                </a:lnTo>
                <a:lnTo>
                  <a:pt x="426" y="31"/>
                </a:lnTo>
                <a:lnTo>
                  <a:pt x="433" y="31"/>
                </a:lnTo>
                <a:lnTo>
                  <a:pt x="441" y="31"/>
                </a:lnTo>
                <a:lnTo>
                  <a:pt x="448" y="23"/>
                </a:lnTo>
                <a:lnTo>
                  <a:pt x="455" y="15"/>
                </a:lnTo>
                <a:lnTo>
                  <a:pt x="455" y="8"/>
                </a:lnTo>
                <a:lnTo>
                  <a:pt x="46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0" name="Freeform 5"/>
          <p:cNvSpPr>
            <a:spLocks/>
          </p:cNvSpPr>
          <p:nvPr/>
        </p:nvSpPr>
        <p:spPr bwMode="auto">
          <a:xfrm>
            <a:off x="5845175" y="811213"/>
            <a:ext cx="781050" cy="1076325"/>
          </a:xfrm>
          <a:custGeom>
            <a:avLst/>
            <a:gdLst>
              <a:gd name="T0" fmla="*/ 2147483647 w 492"/>
              <a:gd name="T1" fmla="*/ 0 h 678"/>
              <a:gd name="T2" fmla="*/ 2147483647 w 492"/>
              <a:gd name="T3" fmla="*/ 2147483647 h 678"/>
              <a:gd name="T4" fmla="*/ 2147483647 w 492"/>
              <a:gd name="T5" fmla="*/ 2147483647 h 678"/>
              <a:gd name="T6" fmla="*/ 2147483647 w 492"/>
              <a:gd name="T7" fmla="*/ 2147483647 h 678"/>
              <a:gd name="T8" fmla="*/ 2147483647 w 492"/>
              <a:gd name="T9" fmla="*/ 2147483647 h 678"/>
              <a:gd name="T10" fmla="*/ 2147483647 w 492"/>
              <a:gd name="T11" fmla="*/ 2147483647 h 678"/>
              <a:gd name="T12" fmla="*/ 2147483647 w 492"/>
              <a:gd name="T13" fmla="*/ 2147483647 h 678"/>
              <a:gd name="T14" fmla="*/ 2147483647 w 492"/>
              <a:gd name="T15" fmla="*/ 2147483647 h 678"/>
              <a:gd name="T16" fmla="*/ 2147483647 w 492"/>
              <a:gd name="T17" fmla="*/ 2147483647 h 678"/>
              <a:gd name="T18" fmla="*/ 2147483647 w 492"/>
              <a:gd name="T19" fmla="*/ 2147483647 h 678"/>
              <a:gd name="T20" fmla="*/ 2147483647 w 492"/>
              <a:gd name="T21" fmla="*/ 2147483647 h 678"/>
              <a:gd name="T22" fmla="*/ 2147483647 w 492"/>
              <a:gd name="T23" fmla="*/ 2147483647 h 678"/>
              <a:gd name="T24" fmla="*/ 2147483647 w 492"/>
              <a:gd name="T25" fmla="*/ 2147483647 h 678"/>
              <a:gd name="T26" fmla="*/ 2147483647 w 492"/>
              <a:gd name="T27" fmla="*/ 2147483647 h 678"/>
              <a:gd name="T28" fmla="*/ 2147483647 w 492"/>
              <a:gd name="T29" fmla="*/ 2147483647 h 678"/>
              <a:gd name="T30" fmla="*/ 2147483647 w 492"/>
              <a:gd name="T31" fmla="*/ 2147483647 h 678"/>
              <a:gd name="T32" fmla="*/ 2147483647 w 492"/>
              <a:gd name="T33" fmla="*/ 2147483647 h 678"/>
              <a:gd name="T34" fmla="*/ 2147483647 w 492"/>
              <a:gd name="T35" fmla="*/ 2147483647 h 678"/>
              <a:gd name="T36" fmla="*/ 2147483647 w 492"/>
              <a:gd name="T37" fmla="*/ 2147483647 h 678"/>
              <a:gd name="T38" fmla="*/ 2147483647 w 492"/>
              <a:gd name="T39" fmla="*/ 2147483647 h 678"/>
              <a:gd name="T40" fmla="*/ 2147483647 w 492"/>
              <a:gd name="T41" fmla="*/ 2147483647 h 678"/>
              <a:gd name="T42" fmla="*/ 2147483647 w 492"/>
              <a:gd name="T43" fmla="*/ 2147483647 h 678"/>
              <a:gd name="T44" fmla="*/ 2147483647 w 492"/>
              <a:gd name="T45" fmla="*/ 2147483647 h 678"/>
              <a:gd name="T46" fmla="*/ 2147483647 w 492"/>
              <a:gd name="T47" fmla="*/ 2147483647 h 678"/>
              <a:gd name="T48" fmla="*/ 2147483647 w 492"/>
              <a:gd name="T49" fmla="*/ 2147483647 h 678"/>
              <a:gd name="T50" fmla="*/ 2147483647 w 492"/>
              <a:gd name="T51" fmla="*/ 2147483647 h 678"/>
              <a:gd name="T52" fmla="*/ 2147483647 w 492"/>
              <a:gd name="T53" fmla="*/ 2147483647 h 678"/>
              <a:gd name="T54" fmla="*/ 2147483647 w 492"/>
              <a:gd name="T55" fmla="*/ 2147483647 h 678"/>
              <a:gd name="T56" fmla="*/ 2147483647 w 492"/>
              <a:gd name="T57" fmla="*/ 2147483647 h 678"/>
              <a:gd name="T58" fmla="*/ 2147483647 w 492"/>
              <a:gd name="T59" fmla="*/ 2147483647 h 678"/>
              <a:gd name="T60" fmla="*/ 2147483647 w 492"/>
              <a:gd name="T61" fmla="*/ 2147483647 h 678"/>
              <a:gd name="T62" fmla="*/ 2147483647 w 492"/>
              <a:gd name="T63" fmla="*/ 2147483647 h 678"/>
              <a:gd name="T64" fmla="*/ 2147483647 w 492"/>
              <a:gd name="T65" fmla="*/ 2147483647 h 678"/>
              <a:gd name="T66" fmla="*/ 2147483647 w 492"/>
              <a:gd name="T67" fmla="*/ 2147483647 h 678"/>
              <a:gd name="T68" fmla="*/ 2147483647 w 492"/>
              <a:gd name="T69" fmla="*/ 2147483647 h 678"/>
              <a:gd name="T70" fmla="*/ 2147483647 w 492"/>
              <a:gd name="T71" fmla="*/ 2147483647 h 678"/>
              <a:gd name="T72" fmla="*/ 2147483647 w 492"/>
              <a:gd name="T73" fmla="*/ 2147483647 h 678"/>
              <a:gd name="T74" fmla="*/ 2147483647 w 492"/>
              <a:gd name="T75" fmla="*/ 2147483647 h 678"/>
              <a:gd name="T76" fmla="*/ 2147483647 w 492"/>
              <a:gd name="T77" fmla="*/ 2147483647 h 678"/>
              <a:gd name="T78" fmla="*/ 2147483647 w 492"/>
              <a:gd name="T79" fmla="*/ 2147483647 h 678"/>
              <a:gd name="T80" fmla="*/ 2147483647 w 492"/>
              <a:gd name="T81" fmla="*/ 2147483647 h 678"/>
              <a:gd name="T82" fmla="*/ 2147483647 w 492"/>
              <a:gd name="T83" fmla="*/ 2147483647 h 678"/>
              <a:gd name="T84" fmla="*/ 2147483647 w 492"/>
              <a:gd name="T85" fmla="*/ 2147483647 h 678"/>
              <a:gd name="T86" fmla="*/ 2147483647 w 492"/>
              <a:gd name="T87" fmla="*/ 2147483647 h 678"/>
              <a:gd name="T88" fmla="*/ 2147483647 w 492"/>
              <a:gd name="T89" fmla="*/ 2147483647 h 678"/>
              <a:gd name="T90" fmla="*/ 2147483647 w 492"/>
              <a:gd name="T91" fmla="*/ 2147483647 h 678"/>
              <a:gd name="T92" fmla="*/ 2147483647 w 492"/>
              <a:gd name="T93" fmla="*/ 2147483647 h 678"/>
              <a:gd name="T94" fmla="*/ 2147483647 w 492"/>
              <a:gd name="T95" fmla="*/ 2147483647 h 678"/>
              <a:gd name="T96" fmla="*/ 2147483647 w 492"/>
              <a:gd name="T97" fmla="*/ 2147483647 h 678"/>
              <a:gd name="T98" fmla="*/ 2147483647 w 492"/>
              <a:gd name="T99" fmla="*/ 2147483647 h 678"/>
              <a:gd name="T100" fmla="*/ 2147483647 w 492"/>
              <a:gd name="T101" fmla="*/ 2147483647 h 678"/>
              <a:gd name="T102" fmla="*/ 2147483647 w 492"/>
              <a:gd name="T103" fmla="*/ 2147483647 h 678"/>
              <a:gd name="T104" fmla="*/ 2147483647 w 492"/>
              <a:gd name="T105" fmla="*/ 2147483647 h 678"/>
              <a:gd name="T106" fmla="*/ 2147483647 w 492"/>
              <a:gd name="T107" fmla="*/ 2147483647 h 678"/>
              <a:gd name="T108" fmla="*/ 2147483647 w 492"/>
              <a:gd name="T109" fmla="*/ 2147483647 h 678"/>
              <a:gd name="T110" fmla="*/ 2147483647 w 492"/>
              <a:gd name="T111" fmla="*/ 2147483647 h 678"/>
              <a:gd name="T112" fmla="*/ 2147483647 w 492"/>
              <a:gd name="T113" fmla="*/ 2147483647 h 678"/>
              <a:gd name="T114" fmla="*/ 2147483647 w 492"/>
              <a:gd name="T115" fmla="*/ 2147483647 h 678"/>
              <a:gd name="T116" fmla="*/ 2147483647 w 492"/>
              <a:gd name="T117" fmla="*/ 2147483647 h 67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2" h="678">
                <a:moveTo>
                  <a:pt x="257" y="0"/>
                </a:moveTo>
                <a:lnTo>
                  <a:pt x="264" y="0"/>
                </a:lnTo>
                <a:lnTo>
                  <a:pt x="272" y="0"/>
                </a:lnTo>
                <a:lnTo>
                  <a:pt x="279" y="0"/>
                </a:lnTo>
                <a:lnTo>
                  <a:pt x="286" y="8"/>
                </a:lnTo>
                <a:lnTo>
                  <a:pt x="286" y="16"/>
                </a:lnTo>
                <a:lnTo>
                  <a:pt x="286" y="23"/>
                </a:lnTo>
                <a:lnTo>
                  <a:pt x="286" y="31"/>
                </a:lnTo>
                <a:lnTo>
                  <a:pt x="286" y="39"/>
                </a:lnTo>
                <a:lnTo>
                  <a:pt x="294" y="47"/>
                </a:lnTo>
                <a:lnTo>
                  <a:pt x="294" y="54"/>
                </a:lnTo>
                <a:lnTo>
                  <a:pt x="301" y="62"/>
                </a:lnTo>
                <a:lnTo>
                  <a:pt x="301" y="70"/>
                </a:lnTo>
                <a:lnTo>
                  <a:pt x="308" y="77"/>
                </a:lnTo>
                <a:lnTo>
                  <a:pt x="308" y="85"/>
                </a:lnTo>
                <a:lnTo>
                  <a:pt x="323" y="93"/>
                </a:lnTo>
                <a:lnTo>
                  <a:pt x="323" y="100"/>
                </a:lnTo>
                <a:lnTo>
                  <a:pt x="323" y="108"/>
                </a:lnTo>
                <a:lnTo>
                  <a:pt x="323" y="116"/>
                </a:lnTo>
                <a:lnTo>
                  <a:pt x="323" y="124"/>
                </a:lnTo>
                <a:lnTo>
                  <a:pt x="323" y="131"/>
                </a:lnTo>
                <a:lnTo>
                  <a:pt x="323" y="139"/>
                </a:lnTo>
                <a:lnTo>
                  <a:pt x="330" y="154"/>
                </a:lnTo>
                <a:lnTo>
                  <a:pt x="330" y="162"/>
                </a:lnTo>
                <a:lnTo>
                  <a:pt x="338" y="170"/>
                </a:lnTo>
                <a:lnTo>
                  <a:pt x="345" y="177"/>
                </a:lnTo>
                <a:lnTo>
                  <a:pt x="345" y="185"/>
                </a:lnTo>
                <a:lnTo>
                  <a:pt x="352" y="193"/>
                </a:lnTo>
                <a:lnTo>
                  <a:pt x="352" y="201"/>
                </a:lnTo>
                <a:lnTo>
                  <a:pt x="360" y="208"/>
                </a:lnTo>
                <a:lnTo>
                  <a:pt x="367" y="216"/>
                </a:lnTo>
                <a:lnTo>
                  <a:pt x="367" y="224"/>
                </a:lnTo>
                <a:lnTo>
                  <a:pt x="374" y="231"/>
                </a:lnTo>
                <a:lnTo>
                  <a:pt x="374" y="239"/>
                </a:lnTo>
                <a:lnTo>
                  <a:pt x="374" y="247"/>
                </a:lnTo>
                <a:lnTo>
                  <a:pt x="374" y="254"/>
                </a:lnTo>
                <a:lnTo>
                  <a:pt x="382" y="262"/>
                </a:lnTo>
                <a:lnTo>
                  <a:pt x="382" y="270"/>
                </a:lnTo>
                <a:lnTo>
                  <a:pt x="382" y="278"/>
                </a:lnTo>
                <a:lnTo>
                  <a:pt x="382" y="285"/>
                </a:lnTo>
                <a:lnTo>
                  <a:pt x="389" y="293"/>
                </a:lnTo>
                <a:lnTo>
                  <a:pt x="397" y="293"/>
                </a:lnTo>
                <a:lnTo>
                  <a:pt x="404" y="308"/>
                </a:lnTo>
                <a:lnTo>
                  <a:pt x="411" y="308"/>
                </a:lnTo>
                <a:lnTo>
                  <a:pt x="419" y="316"/>
                </a:lnTo>
                <a:lnTo>
                  <a:pt x="426" y="316"/>
                </a:lnTo>
                <a:lnTo>
                  <a:pt x="433" y="324"/>
                </a:lnTo>
                <a:lnTo>
                  <a:pt x="441" y="324"/>
                </a:lnTo>
                <a:lnTo>
                  <a:pt x="448" y="331"/>
                </a:lnTo>
                <a:lnTo>
                  <a:pt x="463" y="339"/>
                </a:lnTo>
                <a:lnTo>
                  <a:pt x="463" y="347"/>
                </a:lnTo>
                <a:lnTo>
                  <a:pt x="463" y="355"/>
                </a:lnTo>
                <a:lnTo>
                  <a:pt x="463" y="362"/>
                </a:lnTo>
                <a:lnTo>
                  <a:pt x="470" y="370"/>
                </a:lnTo>
                <a:lnTo>
                  <a:pt x="470" y="378"/>
                </a:lnTo>
                <a:lnTo>
                  <a:pt x="477" y="385"/>
                </a:lnTo>
                <a:lnTo>
                  <a:pt x="477" y="393"/>
                </a:lnTo>
                <a:lnTo>
                  <a:pt x="485" y="401"/>
                </a:lnTo>
                <a:lnTo>
                  <a:pt x="485" y="408"/>
                </a:lnTo>
                <a:lnTo>
                  <a:pt x="492" y="416"/>
                </a:lnTo>
                <a:lnTo>
                  <a:pt x="485" y="424"/>
                </a:lnTo>
                <a:lnTo>
                  <a:pt x="477" y="432"/>
                </a:lnTo>
                <a:lnTo>
                  <a:pt x="470" y="432"/>
                </a:lnTo>
                <a:lnTo>
                  <a:pt x="463" y="432"/>
                </a:lnTo>
                <a:lnTo>
                  <a:pt x="448" y="439"/>
                </a:lnTo>
                <a:lnTo>
                  <a:pt x="441" y="439"/>
                </a:lnTo>
                <a:lnTo>
                  <a:pt x="433" y="439"/>
                </a:lnTo>
                <a:lnTo>
                  <a:pt x="426" y="439"/>
                </a:lnTo>
                <a:lnTo>
                  <a:pt x="419" y="447"/>
                </a:lnTo>
                <a:lnTo>
                  <a:pt x="426" y="462"/>
                </a:lnTo>
                <a:lnTo>
                  <a:pt x="433" y="470"/>
                </a:lnTo>
                <a:lnTo>
                  <a:pt x="426" y="478"/>
                </a:lnTo>
                <a:lnTo>
                  <a:pt x="419" y="485"/>
                </a:lnTo>
                <a:lnTo>
                  <a:pt x="411" y="493"/>
                </a:lnTo>
                <a:lnTo>
                  <a:pt x="419" y="501"/>
                </a:lnTo>
                <a:lnTo>
                  <a:pt x="419" y="509"/>
                </a:lnTo>
                <a:lnTo>
                  <a:pt x="426" y="516"/>
                </a:lnTo>
                <a:lnTo>
                  <a:pt x="419" y="524"/>
                </a:lnTo>
                <a:lnTo>
                  <a:pt x="411" y="532"/>
                </a:lnTo>
                <a:lnTo>
                  <a:pt x="404" y="539"/>
                </a:lnTo>
                <a:lnTo>
                  <a:pt x="397" y="547"/>
                </a:lnTo>
                <a:lnTo>
                  <a:pt x="389" y="547"/>
                </a:lnTo>
                <a:lnTo>
                  <a:pt x="382" y="547"/>
                </a:lnTo>
                <a:lnTo>
                  <a:pt x="374" y="547"/>
                </a:lnTo>
                <a:lnTo>
                  <a:pt x="367" y="547"/>
                </a:lnTo>
                <a:lnTo>
                  <a:pt x="360" y="539"/>
                </a:lnTo>
                <a:lnTo>
                  <a:pt x="360" y="532"/>
                </a:lnTo>
                <a:lnTo>
                  <a:pt x="360" y="524"/>
                </a:lnTo>
                <a:lnTo>
                  <a:pt x="360" y="516"/>
                </a:lnTo>
                <a:lnTo>
                  <a:pt x="360" y="509"/>
                </a:lnTo>
                <a:lnTo>
                  <a:pt x="352" y="501"/>
                </a:lnTo>
                <a:lnTo>
                  <a:pt x="345" y="501"/>
                </a:lnTo>
                <a:lnTo>
                  <a:pt x="338" y="509"/>
                </a:lnTo>
                <a:lnTo>
                  <a:pt x="330" y="516"/>
                </a:lnTo>
                <a:lnTo>
                  <a:pt x="323" y="524"/>
                </a:lnTo>
                <a:lnTo>
                  <a:pt x="308" y="524"/>
                </a:lnTo>
                <a:lnTo>
                  <a:pt x="301" y="532"/>
                </a:lnTo>
                <a:lnTo>
                  <a:pt x="294" y="539"/>
                </a:lnTo>
                <a:lnTo>
                  <a:pt x="286" y="547"/>
                </a:lnTo>
                <a:lnTo>
                  <a:pt x="279" y="547"/>
                </a:lnTo>
                <a:lnTo>
                  <a:pt x="272" y="555"/>
                </a:lnTo>
                <a:lnTo>
                  <a:pt x="272" y="562"/>
                </a:lnTo>
                <a:lnTo>
                  <a:pt x="272" y="570"/>
                </a:lnTo>
                <a:lnTo>
                  <a:pt x="272" y="578"/>
                </a:lnTo>
                <a:lnTo>
                  <a:pt x="279" y="586"/>
                </a:lnTo>
                <a:lnTo>
                  <a:pt x="279" y="593"/>
                </a:lnTo>
                <a:lnTo>
                  <a:pt x="279" y="601"/>
                </a:lnTo>
                <a:lnTo>
                  <a:pt x="279" y="616"/>
                </a:lnTo>
                <a:lnTo>
                  <a:pt x="272" y="624"/>
                </a:lnTo>
                <a:lnTo>
                  <a:pt x="264" y="632"/>
                </a:lnTo>
                <a:lnTo>
                  <a:pt x="257" y="632"/>
                </a:lnTo>
                <a:lnTo>
                  <a:pt x="250" y="632"/>
                </a:lnTo>
                <a:lnTo>
                  <a:pt x="242" y="639"/>
                </a:lnTo>
                <a:lnTo>
                  <a:pt x="235" y="639"/>
                </a:lnTo>
                <a:lnTo>
                  <a:pt x="227" y="639"/>
                </a:lnTo>
                <a:lnTo>
                  <a:pt x="220" y="647"/>
                </a:lnTo>
                <a:lnTo>
                  <a:pt x="213" y="647"/>
                </a:lnTo>
                <a:lnTo>
                  <a:pt x="205" y="647"/>
                </a:lnTo>
                <a:lnTo>
                  <a:pt x="198" y="655"/>
                </a:lnTo>
                <a:lnTo>
                  <a:pt x="191" y="655"/>
                </a:lnTo>
                <a:lnTo>
                  <a:pt x="183" y="655"/>
                </a:lnTo>
                <a:lnTo>
                  <a:pt x="169" y="663"/>
                </a:lnTo>
                <a:lnTo>
                  <a:pt x="161" y="663"/>
                </a:lnTo>
                <a:lnTo>
                  <a:pt x="154" y="663"/>
                </a:lnTo>
                <a:lnTo>
                  <a:pt x="147" y="655"/>
                </a:lnTo>
                <a:lnTo>
                  <a:pt x="139" y="655"/>
                </a:lnTo>
                <a:lnTo>
                  <a:pt x="132" y="647"/>
                </a:lnTo>
                <a:lnTo>
                  <a:pt x="125" y="647"/>
                </a:lnTo>
                <a:lnTo>
                  <a:pt x="117" y="655"/>
                </a:lnTo>
                <a:lnTo>
                  <a:pt x="110" y="663"/>
                </a:lnTo>
                <a:lnTo>
                  <a:pt x="110" y="670"/>
                </a:lnTo>
                <a:lnTo>
                  <a:pt x="103" y="678"/>
                </a:lnTo>
                <a:lnTo>
                  <a:pt x="95" y="678"/>
                </a:lnTo>
                <a:lnTo>
                  <a:pt x="88" y="670"/>
                </a:lnTo>
                <a:lnTo>
                  <a:pt x="88" y="663"/>
                </a:lnTo>
                <a:lnTo>
                  <a:pt x="88" y="655"/>
                </a:lnTo>
                <a:lnTo>
                  <a:pt x="88" y="647"/>
                </a:lnTo>
                <a:lnTo>
                  <a:pt x="88" y="639"/>
                </a:lnTo>
                <a:lnTo>
                  <a:pt x="88" y="632"/>
                </a:lnTo>
                <a:lnTo>
                  <a:pt x="95" y="624"/>
                </a:lnTo>
                <a:lnTo>
                  <a:pt x="95" y="616"/>
                </a:lnTo>
                <a:lnTo>
                  <a:pt x="95" y="601"/>
                </a:lnTo>
                <a:lnTo>
                  <a:pt x="95" y="593"/>
                </a:lnTo>
                <a:lnTo>
                  <a:pt x="88" y="586"/>
                </a:lnTo>
                <a:lnTo>
                  <a:pt x="80" y="578"/>
                </a:lnTo>
                <a:lnTo>
                  <a:pt x="73" y="570"/>
                </a:lnTo>
                <a:lnTo>
                  <a:pt x="66" y="562"/>
                </a:lnTo>
                <a:lnTo>
                  <a:pt x="58" y="555"/>
                </a:lnTo>
                <a:lnTo>
                  <a:pt x="66" y="547"/>
                </a:lnTo>
                <a:lnTo>
                  <a:pt x="73" y="539"/>
                </a:lnTo>
                <a:lnTo>
                  <a:pt x="80" y="532"/>
                </a:lnTo>
                <a:lnTo>
                  <a:pt x="80" y="524"/>
                </a:lnTo>
                <a:lnTo>
                  <a:pt x="88" y="516"/>
                </a:lnTo>
                <a:lnTo>
                  <a:pt x="95" y="509"/>
                </a:lnTo>
                <a:lnTo>
                  <a:pt x="103" y="501"/>
                </a:lnTo>
                <a:lnTo>
                  <a:pt x="110" y="501"/>
                </a:lnTo>
                <a:lnTo>
                  <a:pt x="117" y="493"/>
                </a:lnTo>
                <a:lnTo>
                  <a:pt x="125" y="493"/>
                </a:lnTo>
                <a:lnTo>
                  <a:pt x="132" y="485"/>
                </a:lnTo>
                <a:lnTo>
                  <a:pt x="139" y="478"/>
                </a:lnTo>
                <a:lnTo>
                  <a:pt x="139" y="470"/>
                </a:lnTo>
                <a:lnTo>
                  <a:pt x="139" y="462"/>
                </a:lnTo>
                <a:lnTo>
                  <a:pt x="132" y="447"/>
                </a:lnTo>
                <a:lnTo>
                  <a:pt x="125" y="439"/>
                </a:lnTo>
                <a:lnTo>
                  <a:pt x="117" y="439"/>
                </a:lnTo>
                <a:lnTo>
                  <a:pt x="110" y="432"/>
                </a:lnTo>
                <a:lnTo>
                  <a:pt x="103" y="424"/>
                </a:lnTo>
                <a:lnTo>
                  <a:pt x="103" y="416"/>
                </a:lnTo>
                <a:lnTo>
                  <a:pt x="95" y="408"/>
                </a:lnTo>
                <a:lnTo>
                  <a:pt x="103" y="408"/>
                </a:lnTo>
                <a:lnTo>
                  <a:pt x="88" y="416"/>
                </a:lnTo>
                <a:lnTo>
                  <a:pt x="80" y="416"/>
                </a:lnTo>
                <a:lnTo>
                  <a:pt x="73" y="408"/>
                </a:lnTo>
                <a:lnTo>
                  <a:pt x="66" y="408"/>
                </a:lnTo>
                <a:lnTo>
                  <a:pt x="58" y="401"/>
                </a:lnTo>
                <a:lnTo>
                  <a:pt x="58" y="393"/>
                </a:lnTo>
                <a:lnTo>
                  <a:pt x="58" y="385"/>
                </a:lnTo>
                <a:lnTo>
                  <a:pt x="58" y="378"/>
                </a:lnTo>
                <a:lnTo>
                  <a:pt x="58" y="370"/>
                </a:lnTo>
                <a:lnTo>
                  <a:pt x="58" y="362"/>
                </a:lnTo>
                <a:lnTo>
                  <a:pt x="51" y="355"/>
                </a:lnTo>
                <a:lnTo>
                  <a:pt x="44" y="347"/>
                </a:lnTo>
                <a:lnTo>
                  <a:pt x="44" y="339"/>
                </a:lnTo>
                <a:lnTo>
                  <a:pt x="29" y="331"/>
                </a:lnTo>
                <a:lnTo>
                  <a:pt x="22" y="324"/>
                </a:lnTo>
                <a:lnTo>
                  <a:pt x="14" y="316"/>
                </a:lnTo>
                <a:lnTo>
                  <a:pt x="14" y="308"/>
                </a:lnTo>
                <a:lnTo>
                  <a:pt x="7" y="293"/>
                </a:lnTo>
                <a:lnTo>
                  <a:pt x="0" y="285"/>
                </a:lnTo>
                <a:lnTo>
                  <a:pt x="7" y="278"/>
                </a:lnTo>
                <a:lnTo>
                  <a:pt x="14" y="278"/>
                </a:lnTo>
                <a:lnTo>
                  <a:pt x="22" y="270"/>
                </a:lnTo>
                <a:lnTo>
                  <a:pt x="29" y="262"/>
                </a:lnTo>
                <a:lnTo>
                  <a:pt x="29" y="254"/>
                </a:lnTo>
                <a:lnTo>
                  <a:pt x="22" y="247"/>
                </a:lnTo>
                <a:lnTo>
                  <a:pt x="22" y="239"/>
                </a:lnTo>
                <a:lnTo>
                  <a:pt x="22" y="231"/>
                </a:lnTo>
                <a:lnTo>
                  <a:pt x="14" y="224"/>
                </a:lnTo>
                <a:lnTo>
                  <a:pt x="22" y="216"/>
                </a:lnTo>
                <a:lnTo>
                  <a:pt x="29" y="208"/>
                </a:lnTo>
                <a:lnTo>
                  <a:pt x="44" y="208"/>
                </a:lnTo>
                <a:lnTo>
                  <a:pt x="51" y="201"/>
                </a:lnTo>
                <a:lnTo>
                  <a:pt x="58" y="201"/>
                </a:lnTo>
                <a:lnTo>
                  <a:pt x="66" y="193"/>
                </a:lnTo>
                <a:lnTo>
                  <a:pt x="66" y="185"/>
                </a:lnTo>
                <a:lnTo>
                  <a:pt x="73" y="177"/>
                </a:lnTo>
                <a:lnTo>
                  <a:pt x="80" y="170"/>
                </a:lnTo>
                <a:lnTo>
                  <a:pt x="80" y="162"/>
                </a:lnTo>
                <a:lnTo>
                  <a:pt x="88" y="154"/>
                </a:lnTo>
                <a:lnTo>
                  <a:pt x="95" y="139"/>
                </a:lnTo>
                <a:lnTo>
                  <a:pt x="95" y="131"/>
                </a:lnTo>
                <a:lnTo>
                  <a:pt x="103" y="124"/>
                </a:lnTo>
                <a:lnTo>
                  <a:pt x="103" y="116"/>
                </a:lnTo>
                <a:lnTo>
                  <a:pt x="103" y="108"/>
                </a:lnTo>
                <a:lnTo>
                  <a:pt x="95" y="100"/>
                </a:lnTo>
                <a:lnTo>
                  <a:pt x="103" y="93"/>
                </a:lnTo>
                <a:lnTo>
                  <a:pt x="110" y="85"/>
                </a:lnTo>
                <a:lnTo>
                  <a:pt x="117" y="85"/>
                </a:lnTo>
                <a:lnTo>
                  <a:pt x="125" y="85"/>
                </a:lnTo>
                <a:lnTo>
                  <a:pt x="132" y="85"/>
                </a:lnTo>
                <a:lnTo>
                  <a:pt x="139" y="77"/>
                </a:lnTo>
                <a:lnTo>
                  <a:pt x="147" y="70"/>
                </a:lnTo>
                <a:lnTo>
                  <a:pt x="154" y="62"/>
                </a:lnTo>
                <a:lnTo>
                  <a:pt x="161" y="54"/>
                </a:lnTo>
                <a:lnTo>
                  <a:pt x="169" y="47"/>
                </a:lnTo>
                <a:lnTo>
                  <a:pt x="183" y="47"/>
                </a:lnTo>
                <a:lnTo>
                  <a:pt x="191" y="47"/>
                </a:lnTo>
                <a:lnTo>
                  <a:pt x="198" y="39"/>
                </a:lnTo>
                <a:lnTo>
                  <a:pt x="205" y="39"/>
                </a:lnTo>
                <a:lnTo>
                  <a:pt x="213" y="31"/>
                </a:lnTo>
                <a:lnTo>
                  <a:pt x="220" y="31"/>
                </a:lnTo>
                <a:lnTo>
                  <a:pt x="227" y="39"/>
                </a:lnTo>
                <a:lnTo>
                  <a:pt x="235" y="39"/>
                </a:lnTo>
                <a:lnTo>
                  <a:pt x="242" y="31"/>
                </a:lnTo>
                <a:lnTo>
                  <a:pt x="242" y="39"/>
                </a:lnTo>
                <a:lnTo>
                  <a:pt x="242" y="23"/>
                </a:lnTo>
                <a:lnTo>
                  <a:pt x="250" y="16"/>
                </a:lnTo>
                <a:lnTo>
                  <a:pt x="250" y="8"/>
                </a:lnTo>
                <a:lnTo>
                  <a:pt x="257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1" name="Freeform 6"/>
          <p:cNvSpPr>
            <a:spLocks/>
          </p:cNvSpPr>
          <p:nvPr/>
        </p:nvSpPr>
        <p:spPr bwMode="auto">
          <a:xfrm>
            <a:off x="7315200" y="2425700"/>
            <a:ext cx="1038225" cy="806450"/>
          </a:xfrm>
          <a:custGeom>
            <a:avLst/>
            <a:gdLst>
              <a:gd name="T0" fmla="*/ 2147483647 w 654"/>
              <a:gd name="T1" fmla="*/ 2147483647 h 508"/>
              <a:gd name="T2" fmla="*/ 2147483647 w 654"/>
              <a:gd name="T3" fmla="*/ 2147483647 h 508"/>
              <a:gd name="T4" fmla="*/ 2147483647 w 654"/>
              <a:gd name="T5" fmla="*/ 2147483647 h 508"/>
              <a:gd name="T6" fmla="*/ 2147483647 w 654"/>
              <a:gd name="T7" fmla="*/ 2147483647 h 508"/>
              <a:gd name="T8" fmla="*/ 2147483647 w 654"/>
              <a:gd name="T9" fmla="*/ 2147483647 h 508"/>
              <a:gd name="T10" fmla="*/ 2147483647 w 654"/>
              <a:gd name="T11" fmla="*/ 2147483647 h 508"/>
              <a:gd name="T12" fmla="*/ 2147483647 w 654"/>
              <a:gd name="T13" fmla="*/ 2147483647 h 508"/>
              <a:gd name="T14" fmla="*/ 2147483647 w 654"/>
              <a:gd name="T15" fmla="*/ 2147483647 h 508"/>
              <a:gd name="T16" fmla="*/ 2147483647 w 654"/>
              <a:gd name="T17" fmla="*/ 2147483647 h 508"/>
              <a:gd name="T18" fmla="*/ 2147483647 w 654"/>
              <a:gd name="T19" fmla="*/ 2147483647 h 508"/>
              <a:gd name="T20" fmla="*/ 2147483647 w 654"/>
              <a:gd name="T21" fmla="*/ 2147483647 h 508"/>
              <a:gd name="T22" fmla="*/ 2147483647 w 654"/>
              <a:gd name="T23" fmla="*/ 2147483647 h 508"/>
              <a:gd name="T24" fmla="*/ 2147483647 w 654"/>
              <a:gd name="T25" fmla="*/ 2147483647 h 508"/>
              <a:gd name="T26" fmla="*/ 2147483647 w 654"/>
              <a:gd name="T27" fmla="*/ 2147483647 h 508"/>
              <a:gd name="T28" fmla="*/ 2147483647 w 654"/>
              <a:gd name="T29" fmla="*/ 2147483647 h 508"/>
              <a:gd name="T30" fmla="*/ 2147483647 w 654"/>
              <a:gd name="T31" fmla="*/ 2147483647 h 508"/>
              <a:gd name="T32" fmla="*/ 2147483647 w 654"/>
              <a:gd name="T33" fmla="*/ 2147483647 h 508"/>
              <a:gd name="T34" fmla="*/ 2147483647 w 654"/>
              <a:gd name="T35" fmla="*/ 2147483647 h 508"/>
              <a:gd name="T36" fmla="*/ 2147483647 w 654"/>
              <a:gd name="T37" fmla="*/ 2147483647 h 508"/>
              <a:gd name="T38" fmla="*/ 2147483647 w 654"/>
              <a:gd name="T39" fmla="*/ 2147483647 h 508"/>
              <a:gd name="T40" fmla="*/ 2147483647 w 654"/>
              <a:gd name="T41" fmla="*/ 2147483647 h 508"/>
              <a:gd name="T42" fmla="*/ 2147483647 w 654"/>
              <a:gd name="T43" fmla="*/ 2147483647 h 508"/>
              <a:gd name="T44" fmla="*/ 2147483647 w 654"/>
              <a:gd name="T45" fmla="*/ 2147483647 h 508"/>
              <a:gd name="T46" fmla="*/ 2147483647 w 654"/>
              <a:gd name="T47" fmla="*/ 2147483647 h 508"/>
              <a:gd name="T48" fmla="*/ 2147483647 w 654"/>
              <a:gd name="T49" fmla="*/ 2147483647 h 508"/>
              <a:gd name="T50" fmla="*/ 2147483647 w 654"/>
              <a:gd name="T51" fmla="*/ 2147483647 h 508"/>
              <a:gd name="T52" fmla="*/ 2147483647 w 654"/>
              <a:gd name="T53" fmla="*/ 2147483647 h 508"/>
              <a:gd name="T54" fmla="*/ 2147483647 w 654"/>
              <a:gd name="T55" fmla="*/ 2147483647 h 508"/>
              <a:gd name="T56" fmla="*/ 2147483647 w 654"/>
              <a:gd name="T57" fmla="*/ 2147483647 h 508"/>
              <a:gd name="T58" fmla="*/ 2147483647 w 654"/>
              <a:gd name="T59" fmla="*/ 2147483647 h 508"/>
              <a:gd name="T60" fmla="*/ 2147483647 w 654"/>
              <a:gd name="T61" fmla="*/ 2147483647 h 508"/>
              <a:gd name="T62" fmla="*/ 2147483647 w 654"/>
              <a:gd name="T63" fmla="*/ 2147483647 h 508"/>
              <a:gd name="T64" fmla="*/ 2147483647 w 654"/>
              <a:gd name="T65" fmla="*/ 2147483647 h 508"/>
              <a:gd name="T66" fmla="*/ 2147483647 w 654"/>
              <a:gd name="T67" fmla="*/ 2147483647 h 508"/>
              <a:gd name="T68" fmla="*/ 2147483647 w 654"/>
              <a:gd name="T69" fmla="*/ 2147483647 h 508"/>
              <a:gd name="T70" fmla="*/ 0 w 654"/>
              <a:gd name="T71" fmla="*/ 2147483647 h 508"/>
              <a:gd name="T72" fmla="*/ 2147483647 w 654"/>
              <a:gd name="T73" fmla="*/ 2147483647 h 508"/>
              <a:gd name="T74" fmla="*/ 2147483647 w 654"/>
              <a:gd name="T75" fmla="*/ 2147483647 h 508"/>
              <a:gd name="T76" fmla="*/ 2147483647 w 654"/>
              <a:gd name="T77" fmla="*/ 2147483647 h 508"/>
              <a:gd name="T78" fmla="*/ 2147483647 w 654"/>
              <a:gd name="T79" fmla="*/ 2147483647 h 508"/>
              <a:gd name="T80" fmla="*/ 2147483647 w 654"/>
              <a:gd name="T81" fmla="*/ 2147483647 h 508"/>
              <a:gd name="T82" fmla="*/ 2147483647 w 654"/>
              <a:gd name="T83" fmla="*/ 2147483647 h 508"/>
              <a:gd name="T84" fmla="*/ 2147483647 w 654"/>
              <a:gd name="T85" fmla="*/ 2147483647 h 508"/>
              <a:gd name="T86" fmla="*/ 2147483647 w 654"/>
              <a:gd name="T87" fmla="*/ 2147483647 h 508"/>
              <a:gd name="T88" fmla="*/ 2147483647 w 654"/>
              <a:gd name="T89" fmla="*/ 2147483647 h 508"/>
              <a:gd name="T90" fmla="*/ 2147483647 w 654"/>
              <a:gd name="T91" fmla="*/ 2147483647 h 508"/>
              <a:gd name="T92" fmla="*/ 2147483647 w 654"/>
              <a:gd name="T93" fmla="*/ 2147483647 h 508"/>
              <a:gd name="T94" fmla="*/ 2147483647 w 654"/>
              <a:gd name="T95" fmla="*/ 2147483647 h 508"/>
              <a:gd name="T96" fmla="*/ 2147483647 w 654"/>
              <a:gd name="T97" fmla="*/ 2147483647 h 508"/>
              <a:gd name="T98" fmla="*/ 2147483647 w 654"/>
              <a:gd name="T99" fmla="*/ 2147483647 h 508"/>
              <a:gd name="T100" fmla="*/ 2147483647 w 654"/>
              <a:gd name="T101" fmla="*/ 2147483647 h 508"/>
              <a:gd name="T102" fmla="*/ 2147483647 w 654"/>
              <a:gd name="T103" fmla="*/ 2147483647 h 508"/>
              <a:gd name="T104" fmla="*/ 2147483647 w 654"/>
              <a:gd name="T105" fmla="*/ 2147483647 h 508"/>
              <a:gd name="T106" fmla="*/ 2147483647 w 654"/>
              <a:gd name="T107" fmla="*/ 2147483647 h 508"/>
              <a:gd name="T108" fmla="*/ 2147483647 w 654"/>
              <a:gd name="T109" fmla="*/ 2147483647 h 508"/>
              <a:gd name="T110" fmla="*/ 2147483647 w 654"/>
              <a:gd name="T111" fmla="*/ 2147483647 h 5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54" h="508">
                <a:moveTo>
                  <a:pt x="375" y="0"/>
                </a:moveTo>
                <a:lnTo>
                  <a:pt x="389" y="7"/>
                </a:lnTo>
                <a:lnTo>
                  <a:pt x="397" y="15"/>
                </a:lnTo>
                <a:lnTo>
                  <a:pt x="397" y="23"/>
                </a:lnTo>
                <a:lnTo>
                  <a:pt x="404" y="31"/>
                </a:lnTo>
                <a:lnTo>
                  <a:pt x="411" y="38"/>
                </a:lnTo>
                <a:lnTo>
                  <a:pt x="419" y="31"/>
                </a:lnTo>
                <a:lnTo>
                  <a:pt x="426" y="31"/>
                </a:lnTo>
                <a:lnTo>
                  <a:pt x="433" y="23"/>
                </a:lnTo>
                <a:lnTo>
                  <a:pt x="441" y="15"/>
                </a:lnTo>
                <a:lnTo>
                  <a:pt x="448" y="7"/>
                </a:lnTo>
                <a:lnTo>
                  <a:pt x="455" y="7"/>
                </a:lnTo>
                <a:lnTo>
                  <a:pt x="463" y="0"/>
                </a:lnTo>
                <a:lnTo>
                  <a:pt x="470" y="7"/>
                </a:lnTo>
                <a:lnTo>
                  <a:pt x="470" y="15"/>
                </a:lnTo>
                <a:lnTo>
                  <a:pt x="477" y="23"/>
                </a:lnTo>
                <a:lnTo>
                  <a:pt x="485" y="31"/>
                </a:lnTo>
                <a:lnTo>
                  <a:pt x="492" y="38"/>
                </a:lnTo>
                <a:lnTo>
                  <a:pt x="500" y="54"/>
                </a:lnTo>
                <a:lnTo>
                  <a:pt x="500" y="61"/>
                </a:lnTo>
                <a:lnTo>
                  <a:pt x="492" y="69"/>
                </a:lnTo>
                <a:lnTo>
                  <a:pt x="485" y="77"/>
                </a:lnTo>
                <a:lnTo>
                  <a:pt x="485" y="84"/>
                </a:lnTo>
                <a:lnTo>
                  <a:pt x="477" y="92"/>
                </a:lnTo>
                <a:lnTo>
                  <a:pt x="470" y="100"/>
                </a:lnTo>
                <a:lnTo>
                  <a:pt x="463" y="108"/>
                </a:lnTo>
                <a:lnTo>
                  <a:pt x="455" y="123"/>
                </a:lnTo>
                <a:lnTo>
                  <a:pt x="448" y="131"/>
                </a:lnTo>
                <a:lnTo>
                  <a:pt x="448" y="138"/>
                </a:lnTo>
                <a:lnTo>
                  <a:pt x="448" y="146"/>
                </a:lnTo>
                <a:lnTo>
                  <a:pt x="441" y="154"/>
                </a:lnTo>
                <a:lnTo>
                  <a:pt x="448" y="161"/>
                </a:lnTo>
                <a:lnTo>
                  <a:pt x="448" y="169"/>
                </a:lnTo>
                <a:lnTo>
                  <a:pt x="448" y="177"/>
                </a:lnTo>
                <a:lnTo>
                  <a:pt x="448" y="185"/>
                </a:lnTo>
                <a:lnTo>
                  <a:pt x="448" y="192"/>
                </a:lnTo>
                <a:lnTo>
                  <a:pt x="448" y="208"/>
                </a:lnTo>
                <a:lnTo>
                  <a:pt x="455" y="215"/>
                </a:lnTo>
                <a:lnTo>
                  <a:pt x="455" y="223"/>
                </a:lnTo>
                <a:lnTo>
                  <a:pt x="455" y="231"/>
                </a:lnTo>
                <a:lnTo>
                  <a:pt x="455" y="238"/>
                </a:lnTo>
                <a:lnTo>
                  <a:pt x="455" y="246"/>
                </a:lnTo>
                <a:lnTo>
                  <a:pt x="455" y="254"/>
                </a:lnTo>
                <a:lnTo>
                  <a:pt x="463" y="262"/>
                </a:lnTo>
                <a:lnTo>
                  <a:pt x="463" y="269"/>
                </a:lnTo>
                <a:lnTo>
                  <a:pt x="463" y="277"/>
                </a:lnTo>
                <a:lnTo>
                  <a:pt x="455" y="285"/>
                </a:lnTo>
                <a:lnTo>
                  <a:pt x="448" y="292"/>
                </a:lnTo>
                <a:lnTo>
                  <a:pt x="441" y="300"/>
                </a:lnTo>
                <a:lnTo>
                  <a:pt x="433" y="308"/>
                </a:lnTo>
                <a:lnTo>
                  <a:pt x="426" y="315"/>
                </a:lnTo>
                <a:lnTo>
                  <a:pt x="419" y="323"/>
                </a:lnTo>
                <a:lnTo>
                  <a:pt x="426" y="331"/>
                </a:lnTo>
                <a:lnTo>
                  <a:pt x="433" y="339"/>
                </a:lnTo>
                <a:lnTo>
                  <a:pt x="441" y="339"/>
                </a:lnTo>
                <a:lnTo>
                  <a:pt x="448" y="339"/>
                </a:lnTo>
                <a:lnTo>
                  <a:pt x="455" y="339"/>
                </a:lnTo>
                <a:lnTo>
                  <a:pt x="463" y="339"/>
                </a:lnTo>
                <a:lnTo>
                  <a:pt x="470" y="354"/>
                </a:lnTo>
                <a:lnTo>
                  <a:pt x="477" y="354"/>
                </a:lnTo>
                <a:lnTo>
                  <a:pt x="485" y="354"/>
                </a:lnTo>
                <a:lnTo>
                  <a:pt x="492" y="354"/>
                </a:lnTo>
                <a:lnTo>
                  <a:pt x="500" y="354"/>
                </a:lnTo>
                <a:lnTo>
                  <a:pt x="507" y="354"/>
                </a:lnTo>
                <a:lnTo>
                  <a:pt x="514" y="362"/>
                </a:lnTo>
                <a:lnTo>
                  <a:pt x="529" y="362"/>
                </a:lnTo>
                <a:lnTo>
                  <a:pt x="536" y="362"/>
                </a:lnTo>
                <a:lnTo>
                  <a:pt x="544" y="362"/>
                </a:lnTo>
                <a:lnTo>
                  <a:pt x="551" y="362"/>
                </a:lnTo>
                <a:lnTo>
                  <a:pt x="558" y="369"/>
                </a:lnTo>
                <a:lnTo>
                  <a:pt x="566" y="369"/>
                </a:lnTo>
                <a:lnTo>
                  <a:pt x="573" y="369"/>
                </a:lnTo>
                <a:lnTo>
                  <a:pt x="580" y="369"/>
                </a:lnTo>
                <a:lnTo>
                  <a:pt x="588" y="362"/>
                </a:lnTo>
                <a:lnTo>
                  <a:pt x="595" y="362"/>
                </a:lnTo>
                <a:lnTo>
                  <a:pt x="602" y="354"/>
                </a:lnTo>
                <a:lnTo>
                  <a:pt x="610" y="354"/>
                </a:lnTo>
                <a:lnTo>
                  <a:pt x="617" y="362"/>
                </a:lnTo>
                <a:lnTo>
                  <a:pt x="624" y="369"/>
                </a:lnTo>
                <a:lnTo>
                  <a:pt x="632" y="369"/>
                </a:lnTo>
                <a:lnTo>
                  <a:pt x="639" y="377"/>
                </a:lnTo>
                <a:lnTo>
                  <a:pt x="647" y="385"/>
                </a:lnTo>
                <a:lnTo>
                  <a:pt x="647" y="392"/>
                </a:lnTo>
                <a:lnTo>
                  <a:pt x="654" y="400"/>
                </a:lnTo>
                <a:lnTo>
                  <a:pt x="654" y="408"/>
                </a:lnTo>
                <a:lnTo>
                  <a:pt x="647" y="416"/>
                </a:lnTo>
                <a:lnTo>
                  <a:pt x="639" y="416"/>
                </a:lnTo>
                <a:lnTo>
                  <a:pt x="632" y="423"/>
                </a:lnTo>
                <a:lnTo>
                  <a:pt x="624" y="431"/>
                </a:lnTo>
                <a:lnTo>
                  <a:pt x="617" y="431"/>
                </a:lnTo>
                <a:lnTo>
                  <a:pt x="610" y="439"/>
                </a:lnTo>
                <a:lnTo>
                  <a:pt x="602" y="439"/>
                </a:lnTo>
                <a:lnTo>
                  <a:pt x="595" y="446"/>
                </a:lnTo>
                <a:lnTo>
                  <a:pt x="588" y="446"/>
                </a:lnTo>
                <a:lnTo>
                  <a:pt x="580" y="446"/>
                </a:lnTo>
                <a:lnTo>
                  <a:pt x="573" y="446"/>
                </a:lnTo>
                <a:lnTo>
                  <a:pt x="566" y="446"/>
                </a:lnTo>
                <a:lnTo>
                  <a:pt x="558" y="446"/>
                </a:lnTo>
                <a:lnTo>
                  <a:pt x="551" y="446"/>
                </a:lnTo>
                <a:lnTo>
                  <a:pt x="544" y="446"/>
                </a:lnTo>
                <a:lnTo>
                  <a:pt x="536" y="446"/>
                </a:lnTo>
                <a:lnTo>
                  <a:pt x="529" y="454"/>
                </a:lnTo>
                <a:lnTo>
                  <a:pt x="514" y="454"/>
                </a:lnTo>
                <a:lnTo>
                  <a:pt x="507" y="462"/>
                </a:lnTo>
                <a:lnTo>
                  <a:pt x="500" y="462"/>
                </a:lnTo>
                <a:lnTo>
                  <a:pt x="492" y="462"/>
                </a:lnTo>
                <a:lnTo>
                  <a:pt x="485" y="469"/>
                </a:lnTo>
                <a:lnTo>
                  <a:pt x="477" y="469"/>
                </a:lnTo>
                <a:lnTo>
                  <a:pt x="470" y="477"/>
                </a:lnTo>
                <a:lnTo>
                  <a:pt x="463" y="477"/>
                </a:lnTo>
                <a:lnTo>
                  <a:pt x="455" y="485"/>
                </a:lnTo>
                <a:lnTo>
                  <a:pt x="448" y="485"/>
                </a:lnTo>
                <a:lnTo>
                  <a:pt x="441" y="485"/>
                </a:lnTo>
                <a:lnTo>
                  <a:pt x="433" y="493"/>
                </a:lnTo>
                <a:lnTo>
                  <a:pt x="426" y="493"/>
                </a:lnTo>
                <a:lnTo>
                  <a:pt x="419" y="508"/>
                </a:lnTo>
                <a:lnTo>
                  <a:pt x="411" y="508"/>
                </a:lnTo>
                <a:lnTo>
                  <a:pt x="404" y="508"/>
                </a:lnTo>
                <a:lnTo>
                  <a:pt x="397" y="508"/>
                </a:lnTo>
                <a:lnTo>
                  <a:pt x="389" y="508"/>
                </a:lnTo>
                <a:lnTo>
                  <a:pt x="375" y="508"/>
                </a:lnTo>
                <a:lnTo>
                  <a:pt x="367" y="508"/>
                </a:lnTo>
                <a:lnTo>
                  <a:pt x="360" y="508"/>
                </a:lnTo>
                <a:lnTo>
                  <a:pt x="353" y="508"/>
                </a:lnTo>
                <a:lnTo>
                  <a:pt x="345" y="508"/>
                </a:lnTo>
                <a:lnTo>
                  <a:pt x="338" y="508"/>
                </a:lnTo>
                <a:lnTo>
                  <a:pt x="330" y="508"/>
                </a:lnTo>
                <a:lnTo>
                  <a:pt x="323" y="508"/>
                </a:lnTo>
                <a:lnTo>
                  <a:pt x="316" y="508"/>
                </a:lnTo>
                <a:lnTo>
                  <a:pt x="308" y="508"/>
                </a:lnTo>
                <a:lnTo>
                  <a:pt x="301" y="508"/>
                </a:lnTo>
                <a:lnTo>
                  <a:pt x="294" y="508"/>
                </a:lnTo>
                <a:lnTo>
                  <a:pt x="286" y="508"/>
                </a:lnTo>
                <a:lnTo>
                  <a:pt x="279" y="508"/>
                </a:lnTo>
                <a:lnTo>
                  <a:pt x="272" y="493"/>
                </a:lnTo>
                <a:lnTo>
                  <a:pt x="264" y="485"/>
                </a:lnTo>
                <a:lnTo>
                  <a:pt x="264" y="477"/>
                </a:lnTo>
                <a:lnTo>
                  <a:pt x="257" y="469"/>
                </a:lnTo>
                <a:lnTo>
                  <a:pt x="250" y="462"/>
                </a:lnTo>
                <a:lnTo>
                  <a:pt x="235" y="469"/>
                </a:lnTo>
                <a:lnTo>
                  <a:pt x="228" y="469"/>
                </a:lnTo>
                <a:lnTo>
                  <a:pt x="220" y="477"/>
                </a:lnTo>
                <a:lnTo>
                  <a:pt x="213" y="477"/>
                </a:lnTo>
                <a:lnTo>
                  <a:pt x="206" y="485"/>
                </a:lnTo>
                <a:lnTo>
                  <a:pt x="198" y="477"/>
                </a:lnTo>
                <a:lnTo>
                  <a:pt x="206" y="469"/>
                </a:lnTo>
                <a:lnTo>
                  <a:pt x="206" y="462"/>
                </a:lnTo>
                <a:lnTo>
                  <a:pt x="213" y="454"/>
                </a:lnTo>
                <a:lnTo>
                  <a:pt x="213" y="446"/>
                </a:lnTo>
                <a:lnTo>
                  <a:pt x="206" y="439"/>
                </a:lnTo>
                <a:lnTo>
                  <a:pt x="198" y="431"/>
                </a:lnTo>
                <a:lnTo>
                  <a:pt x="191" y="423"/>
                </a:lnTo>
                <a:lnTo>
                  <a:pt x="183" y="416"/>
                </a:lnTo>
                <a:lnTo>
                  <a:pt x="176" y="408"/>
                </a:lnTo>
                <a:lnTo>
                  <a:pt x="169" y="408"/>
                </a:lnTo>
                <a:lnTo>
                  <a:pt x="161" y="408"/>
                </a:lnTo>
                <a:lnTo>
                  <a:pt x="154" y="408"/>
                </a:lnTo>
                <a:lnTo>
                  <a:pt x="147" y="408"/>
                </a:lnTo>
                <a:lnTo>
                  <a:pt x="139" y="408"/>
                </a:lnTo>
                <a:lnTo>
                  <a:pt x="132" y="408"/>
                </a:lnTo>
                <a:lnTo>
                  <a:pt x="125" y="408"/>
                </a:lnTo>
                <a:lnTo>
                  <a:pt x="117" y="416"/>
                </a:lnTo>
                <a:lnTo>
                  <a:pt x="110" y="423"/>
                </a:lnTo>
                <a:lnTo>
                  <a:pt x="103" y="431"/>
                </a:lnTo>
                <a:lnTo>
                  <a:pt x="103" y="439"/>
                </a:lnTo>
                <a:lnTo>
                  <a:pt x="88" y="446"/>
                </a:lnTo>
                <a:lnTo>
                  <a:pt x="81" y="454"/>
                </a:lnTo>
                <a:lnTo>
                  <a:pt x="73" y="446"/>
                </a:lnTo>
                <a:lnTo>
                  <a:pt x="66" y="446"/>
                </a:lnTo>
                <a:lnTo>
                  <a:pt x="59" y="439"/>
                </a:lnTo>
                <a:lnTo>
                  <a:pt x="51" y="439"/>
                </a:lnTo>
                <a:lnTo>
                  <a:pt x="44" y="431"/>
                </a:lnTo>
                <a:lnTo>
                  <a:pt x="36" y="431"/>
                </a:lnTo>
                <a:lnTo>
                  <a:pt x="29" y="423"/>
                </a:lnTo>
                <a:lnTo>
                  <a:pt x="22" y="423"/>
                </a:lnTo>
                <a:lnTo>
                  <a:pt x="14" y="416"/>
                </a:lnTo>
                <a:lnTo>
                  <a:pt x="7" y="416"/>
                </a:lnTo>
                <a:lnTo>
                  <a:pt x="0" y="408"/>
                </a:lnTo>
                <a:lnTo>
                  <a:pt x="0" y="400"/>
                </a:lnTo>
                <a:lnTo>
                  <a:pt x="0" y="392"/>
                </a:lnTo>
                <a:lnTo>
                  <a:pt x="7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14" y="354"/>
                </a:lnTo>
                <a:lnTo>
                  <a:pt x="14" y="339"/>
                </a:lnTo>
                <a:lnTo>
                  <a:pt x="22" y="331"/>
                </a:lnTo>
                <a:lnTo>
                  <a:pt x="29" y="331"/>
                </a:lnTo>
                <a:lnTo>
                  <a:pt x="36" y="331"/>
                </a:lnTo>
                <a:lnTo>
                  <a:pt x="44" y="331"/>
                </a:lnTo>
                <a:lnTo>
                  <a:pt x="51" y="331"/>
                </a:lnTo>
                <a:lnTo>
                  <a:pt x="59" y="331"/>
                </a:lnTo>
                <a:lnTo>
                  <a:pt x="66" y="331"/>
                </a:lnTo>
                <a:lnTo>
                  <a:pt x="73" y="323"/>
                </a:lnTo>
                <a:lnTo>
                  <a:pt x="66" y="315"/>
                </a:lnTo>
                <a:lnTo>
                  <a:pt x="66" y="308"/>
                </a:lnTo>
                <a:lnTo>
                  <a:pt x="66" y="300"/>
                </a:lnTo>
                <a:lnTo>
                  <a:pt x="59" y="292"/>
                </a:lnTo>
                <a:lnTo>
                  <a:pt x="59" y="285"/>
                </a:lnTo>
                <a:lnTo>
                  <a:pt x="59" y="277"/>
                </a:lnTo>
                <a:lnTo>
                  <a:pt x="51" y="269"/>
                </a:lnTo>
                <a:lnTo>
                  <a:pt x="59" y="262"/>
                </a:lnTo>
                <a:lnTo>
                  <a:pt x="66" y="262"/>
                </a:lnTo>
                <a:lnTo>
                  <a:pt x="73" y="262"/>
                </a:lnTo>
                <a:lnTo>
                  <a:pt x="81" y="262"/>
                </a:lnTo>
                <a:lnTo>
                  <a:pt x="88" y="262"/>
                </a:lnTo>
                <a:lnTo>
                  <a:pt x="103" y="262"/>
                </a:lnTo>
                <a:lnTo>
                  <a:pt x="110" y="262"/>
                </a:lnTo>
                <a:lnTo>
                  <a:pt x="117" y="269"/>
                </a:lnTo>
                <a:lnTo>
                  <a:pt x="117" y="277"/>
                </a:lnTo>
                <a:lnTo>
                  <a:pt x="125" y="285"/>
                </a:lnTo>
                <a:lnTo>
                  <a:pt x="132" y="285"/>
                </a:lnTo>
                <a:lnTo>
                  <a:pt x="139" y="285"/>
                </a:lnTo>
                <a:lnTo>
                  <a:pt x="147" y="277"/>
                </a:lnTo>
                <a:lnTo>
                  <a:pt x="147" y="269"/>
                </a:lnTo>
                <a:lnTo>
                  <a:pt x="139" y="262"/>
                </a:lnTo>
                <a:lnTo>
                  <a:pt x="132" y="254"/>
                </a:lnTo>
                <a:lnTo>
                  <a:pt x="125" y="246"/>
                </a:lnTo>
                <a:lnTo>
                  <a:pt x="117" y="238"/>
                </a:lnTo>
                <a:lnTo>
                  <a:pt x="110" y="231"/>
                </a:lnTo>
                <a:lnTo>
                  <a:pt x="110" y="223"/>
                </a:lnTo>
                <a:lnTo>
                  <a:pt x="117" y="215"/>
                </a:lnTo>
                <a:lnTo>
                  <a:pt x="125" y="215"/>
                </a:lnTo>
                <a:lnTo>
                  <a:pt x="132" y="208"/>
                </a:lnTo>
                <a:lnTo>
                  <a:pt x="132" y="192"/>
                </a:lnTo>
                <a:lnTo>
                  <a:pt x="132" y="185"/>
                </a:lnTo>
                <a:lnTo>
                  <a:pt x="125" y="177"/>
                </a:lnTo>
                <a:lnTo>
                  <a:pt x="117" y="169"/>
                </a:lnTo>
                <a:lnTo>
                  <a:pt x="110" y="169"/>
                </a:lnTo>
                <a:lnTo>
                  <a:pt x="103" y="169"/>
                </a:lnTo>
                <a:lnTo>
                  <a:pt x="88" y="169"/>
                </a:lnTo>
                <a:lnTo>
                  <a:pt x="81" y="161"/>
                </a:lnTo>
                <a:lnTo>
                  <a:pt x="81" y="154"/>
                </a:lnTo>
                <a:lnTo>
                  <a:pt x="81" y="146"/>
                </a:lnTo>
                <a:lnTo>
                  <a:pt x="73" y="138"/>
                </a:lnTo>
                <a:lnTo>
                  <a:pt x="73" y="131"/>
                </a:lnTo>
                <a:lnTo>
                  <a:pt x="81" y="123"/>
                </a:lnTo>
                <a:lnTo>
                  <a:pt x="88" y="123"/>
                </a:lnTo>
                <a:lnTo>
                  <a:pt x="103" y="131"/>
                </a:lnTo>
                <a:lnTo>
                  <a:pt x="110" y="131"/>
                </a:lnTo>
                <a:lnTo>
                  <a:pt x="117" y="131"/>
                </a:lnTo>
                <a:lnTo>
                  <a:pt x="125" y="131"/>
                </a:lnTo>
                <a:lnTo>
                  <a:pt x="132" y="131"/>
                </a:lnTo>
                <a:lnTo>
                  <a:pt x="139" y="138"/>
                </a:lnTo>
                <a:lnTo>
                  <a:pt x="147" y="138"/>
                </a:lnTo>
                <a:lnTo>
                  <a:pt x="154" y="138"/>
                </a:lnTo>
                <a:lnTo>
                  <a:pt x="161" y="131"/>
                </a:lnTo>
                <a:lnTo>
                  <a:pt x="169" y="131"/>
                </a:lnTo>
                <a:lnTo>
                  <a:pt x="176" y="123"/>
                </a:lnTo>
                <a:lnTo>
                  <a:pt x="183" y="115"/>
                </a:lnTo>
                <a:lnTo>
                  <a:pt x="191" y="123"/>
                </a:lnTo>
                <a:lnTo>
                  <a:pt x="198" y="131"/>
                </a:lnTo>
                <a:lnTo>
                  <a:pt x="206" y="131"/>
                </a:lnTo>
                <a:lnTo>
                  <a:pt x="213" y="123"/>
                </a:lnTo>
                <a:lnTo>
                  <a:pt x="220" y="115"/>
                </a:lnTo>
                <a:lnTo>
                  <a:pt x="220" y="108"/>
                </a:lnTo>
                <a:lnTo>
                  <a:pt x="220" y="100"/>
                </a:lnTo>
                <a:lnTo>
                  <a:pt x="220" y="92"/>
                </a:lnTo>
                <a:lnTo>
                  <a:pt x="220" y="84"/>
                </a:lnTo>
                <a:lnTo>
                  <a:pt x="228" y="77"/>
                </a:lnTo>
                <a:lnTo>
                  <a:pt x="235" y="69"/>
                </a:lnTo>
                <a:lnTo>
                  <a:pt x="250" y="69"/>
                </a:lnTo>
                <a:lnTo>
                  <a:pt x="257" y="61"/>
                </a:lnTo>
                <a:lnTo>
                  <a:pt x="257" y="54"/>
                </a:lnTo>
                <a:lnTo>
                  <a:pt x="257" y="38"/>
                </a:lnTo>
                <a:lnTo>
                  <a:pt x="264" y="31"/>
                </a:lnTo>
                <a:lnTo>
                  <a:pt x="272" y="23"/>
                </a:lnTo>
                <a:lnTo>
                  <a:pt x="279" y="23"/>
                </a:lnTo>
                <a:lnTo>
                  <a:pt x="286" y="23"/>
                </a:lnTo>
                <a:lnTo>
                  <a:pt x="294" y="23"/>
                </a:lnTo>
                <a:lnTo>
                  <a:pt x="301" y="23"/>
                </a:lnTo>
                <a:lnTo>
                  <a:pt x="308" y="23"/>
                </a:lnTo>
                <a:lnTo>
                  <a:pt x="316" y="23"/>
                </a:lnTo>
                <a:lnTo>
                  <a:pt x="323" y="23"/>
                </a:lnTo>
                <a:lnTo>
                  <a:pt x="330" y="23"/>
                </a:lnTo>
                <a:lnTo>
                  <a:pt x="338" y="23"/>
                </a:lnTo>
                <a:lnTo>
                  <a:pt x="345" y="15"/>
                </a:lnTo>
                <a:lnTo>
                  <a:pt x="353" y="15"/>
                </a:lnTo>
                <a:lnTo>
                  <a:pt x="360" y="7"/>
                </a:lnTo>
                <a:lnTo>
                  <a:pt x="367" y="7"/>
                </a:lnTo>
                <a:lnTo>
                  <a:pt x="375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2" name="Freeform 7"/>
          <p:cNvSpPr>
            <a:spLocks/>
          </p:cNvSpPr>
          <p:nvPr/>
        </p:nvSpPr>
        <p:spPr bwMode="auto">
          <a:xfrm>
            <a:off x="5343525" y="3109913"/>
            <a:ext cx="652463" cy="696912"/>
          </a:xfrm>
          <a:custGeom>
            <a:avLst/>
            <a:gdLst>
              <a:gd name="T0" fmla="*/ 2147483647 w 411"/>
              <a:gd name="T1" fmla="*/ 2147483647 h 439"/>
              <a:gd name="T2" fmla="*/ 2147483647 w 411"/>
              <a:gd name="T3" fmla="*/ 2147483647 h 439"/>
              <a:gd name="T4" fmla="*/ 2147483647 w 411"/>
              <a:gd name="T5" fmla="*/ 2147483647 h 439"/>
              <a:gd name="T6" fmla="*/ 2147483647 w 411"/>
              <a:gd name="T7" fmla="*/ 2147483647 h 439"/>
              <a:gd name="T8" fmla="*/ 2147483647 w 411"/>
              <a:gd name="T9" fmla="*/ 2147483647 h 439"/>
              <a:gd name="T10" fmla="*/ 2147483647 w 411"/>
              <a:gd name="T11" fmla="*/ 2147483647 h 439"/>
              <a:gd name="T12" fmla="*/ 2147483647 w 411"/>
              <a:gd name="T13" fmla="*/ 2147483647 h 439"/>
              <a:gd name="T14" fmla="*/ 2147483647 w 411"/>
              <a:gd name="T15" fmla="*/ 2147483647 h 439"/>
              <a:gd name="T16" fmla="*/ 2147483647 w 411"/>
              <a:gd name="T17" fmla="*/ 2147483647 h 439"/>
              <a:gd name="T18" fmla="*/ 2147483647 w 411"/>
              <a:gd name="T19" fmla="*/ 2147483647 h 439"/>
              <a:gd name="T20" fmla="*/ 2147483647 w 411"/>
              <a:gd name="T21" fmla="*/ 2147483647 h 439"/>
              <a:gd name="T22" fmla="*/ 2147483647 w 411"/>
              <a:gd name="T23" fmla="*/ 2147483647 h 439"/>
              <a:gd name="T24" fmla="*/ 2147483647 w 411"/>
              <a:gd name="T25" fmla="*/ 2147483647 h 439"/>
              <a:gd name="T26" fmla="*/ 2147483647 w 411"/>
              <a:gd name="T27" fmla="*/ 2147483647 h 439"/>
              <a:gd name="T28" fmla="*/ 2147483647 w 411"/>
              <a:gd name="T29" fmla="*/ 2147483647 h 439"/>
              <a:gd name="T30" fmla="*/ 2147483647 w 411"/>
              <a:gd name="T31" fmla="*/ 2147483647 h 439"/>
              <a:gd name="T32" fmla="*/ 2147483647 w 411"/>
              <a:gd name="T33" fmla="*/ 2147483647 h 439"/>
              <a:gd name="T34" fmla="*/ 2147483647 w 411"/>
              <a:gd name="T35" fmla="*/ 2147483647 h 439"/>
              <a:gd name="T36" fmla="*/ 2147483647 w 411"/>
              <a:gd name="T37" fmla="*/ 2147483647 h 439"/>
              <a:gd name="T38" fmla="*/ 2147483647 w 411"/>
              <a:gd name="T39" fmla="*/ 2147483647 h 439"/>
              <a:gd name="T40" fmla="*/ 2147483647 w 411"/>
              <a:gd name="T41" fmla="*/ 2147483647 h 439"/>
              <a:gd name="T42" fmla="*/ 2147483647 w 411"/>
              <a:gd name="T43" fmla="*/ 2147483647 h 439"/>
              <a:gd name="T44" fmla="*/ 2147483647 w 411"/>
              <a:gd name="T45" fmla="*/ 2147483647 h 439"/>
              <a:gd name="T46" fmla="*/ 2147483647 w 411"/>
              <a:gd name="T47" fmla="*/ 2147483647 h 439"/>
              <a:gd name="T48" fmla="*/ 2147483647 w 411"/>
              <a:gd name="T49" fmla="*/ 2147483647 h 439"/>
              <a:gd name="T50" fmla="*/ 2147483647 w 411"/>
              <a:gd name="T51" fmla="*/ 2147483647 h 439"/>
              <a:gd name="T52" fmla="*/ 2147483647 w 411"/>
              <a:gd name="T53" fmla="*/ 2147483647 h 439"/>
              <a:gd name="T54" fmla="*/ 2147483647 w 411"/>
              <a:gd name="T55" fmla="*/ 2147483647 h 439"/>
              <a:gd name="T56" fmla="*/ 2147483647 w 411"/>
              <a:gd name="T57" fmla="*/ 2147483647 h 439"/>
              <a:gd name="T58" fmla="*/ 2147483647 w 411"/>
              <a:gd name="T59" fmla="*/ 2147483647 h 439"/>
              <a:gd name="T60" fmla="*/ 2147483647 w 411"/>
              <a:gd name="T61" fmla="*/ 2147483647 h 439"/>
              <a:gd name="T62" fmla="*/ 2147483647 w 411"/>
              <a:gd name="T63" fmla="*/ 2147483647 h 439"/>
              <a:gd name="T64" fmla="*/ 2147483647 w 411"/>
              <a:gd name="T65" fmla="*/ 2147483647 h 439"/>
              <a:gd name="T66" fmla="*/ 2147483647 w 411"/>
              <a:gd name="T67" fmla="*/ 2147483647 h 439"/>
              <a:gd name="T68" fmla="*/ 2147483647 w 411"/>
              <a:gd name="T69" fmla="*/ 2147483647 h 439"/>
              <a:gd name="T70" fmla="*/ 2147483647 w 411"/>
              <a:gd name="T71" fmla="*/ 2147483647 h 439"/>
              <a:gd name="T72" fmla="*/ 2147483647 w 411"/>
              <a:gd name="T73" fmla="*/ 2147483647 h 439"/>
              <a:gd name="T74" fmla="*/ 2147483647 w 411"/>
              <a:gd name="T75" fmla="*/ 2147483647 h 439"/>
              <a:gd name="T76" fmla="*/ 2147483647 w 411"/>
              <a:gd name="T77" fmla="*/ 2147483647 h 439"/>
              <a:gd name="T78" fmla="*/ 2147483647 w 411"/>
              <a:gd name="T79" fmla="*/ 2147483647 h 439"/>
              <a:gd name="T80" fmla="*/ 2147483647 w 411"/>
              <a:gd name="T81" fmla="*/ 2147483647 h 439"/>
              <a:gd name="T82" fmla="*/ 2147483647 w 411"/>
              <a:gd name="T83" fmla="*/ 2147483647 h 439"/>
              <a:gd name="T84" fmla="*/ 2147483647 w 411"/>
              <a:gd name="T85" fmla="*/ 2147483647 h 439"/>
              <a:gd name="T86" fmla="*/ 2147483647 w 411"/>
              <a:gd name="T87" fmla="*/ 2147483647 h 439"/>
              <a:gd name="T88" fmla="*/ 2147483647 w 411"/>
              <a:gd name="T89" fmla="*/ 2147483647 h 439"/>
              <a:gd name="T90" fmla="*/ 2147483647 w 411"/>
              <a:gd name="T91" fmla="*/ 2147483647 h 439"/>
              <a:gd name="T92" fmla="*/ 2147483647 w 411"/>
              <a:gd name="T93" fmla="*/ 2147483647 h 439"/>
              <a:gd name="T94" fmla="*/ 2147483647 w 411"/>
              <a:gd name="T95" fmla="*/ 2147483647 h 439"/>
              <a:gd name="T96" fmla="*/ 2147483647 w 411"/>
              <a:gd name="T97" fmla="*/ 2147483647 h 439"/>
              <a:gd name="T98" fmla="*/ 2147483647 w 411"/>
              <a:gd name="T99" fmla="*/ 2147483647 h 439"/>
              <a:gd name="T100" fmla="*/ 2147483647 w 411"/>
              <a:gd name="T101" fmla="*/ 2147483647 h 439"/>
              <a:gd name="T102" fmla="*/ 2147483647 w 411"/>
              <a:gd name="T103" fmla="*/ 2147483647 h 439"/>
              <a:gd name="T104" fmla="*/ 2147483647 w 411"/>
              <a:gd name="T105" fmla="*/ 2147483647 h 439"/>
              <a:gd name="T106" fmla="*/ 2147483647 w 411"/>
              <a:gd name="T107" fmla="*/ 2147483647 h 439"/>
              <a:gd name="T108" fmla="*/ 2147483647 w 411"/>
              <a:gd name="T109" fmla="*/ 2147483647 h 439"/>
              <a:gd name="T110" fmla="*/ 2147483647 w 411"/>
              <a:gd name="T111" fmla="*/ 0 h 43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11" h="439">
                <a:moveTo>
                  <a:pt x="242" y="0"/>
                </a:moveTo>
                <a:lnTo>
                  <a:pt x="235" y="8"/>
                </a:lnTo>
                <a:lnTo>
                  <a:pt x="235" y="15"/>
                </a:lnTo>
                <a:lnTo>
                  <a:pt x="227" y="23"/>
                </a:lnTo>
                <a:lnTo>
                  <a:pt x="220" y="23"/>
                </a:lnTo>
                <a:lnTo>
                  <a:pt x="213" y="23"/>
                </a:lnTo>
                <a:lnTo>
                  <a:pt x="198" y="23"/>
                </a:lnTo>
                <a:lnTo>
                  <a:pt x="191" y="23"/>
                </a:lnTo>
                <a:lnTo>
                  <a:pt x="183" y="23"/>
                </a:lnTo>
                <a:lnTo>
                  <a:pt x="176" y="15"/>
                </a:lnTo>
                <a:lnTo>
                  <a:pt x="169" y="15"/>
                </a:lnTo>
                <a:lnTo>
                  <a:pt x="161" y="15"/>
                </a:lnTo>
                <a:lnTo>
                  <a:pt x="154" y="15"/>
                </a:lnTo>
                <a:lnTo>
                  <a:pt x="147" y="15"/>
                </a:lnTo>
                <a:lnTo>
                  <a:pt x="139" y="23"/>
                </a:lnTo>
                <a:lnTo>
                  <a:pt x="139" y="31"/>
                </a:lnTo>
                <a:lnTo>
                  <a:pt x="132" y="38"/>
                </a:lnTo>
                <a:lnTo>
                  <a:pt x="132" y="46"/>
                </a:lnTo>
                <a:lnTo>
                  <a:pt x="125" y="54"/>
                </a:lnTo>
                <a:lnTo>
                  <a:pt x="117" y="54"/>
                </a:lnTo>
                <a:lnTo>
                  <a:pt x="110" y="62"/>
                </a:lnTo>
                <a:lnTo>
                  <a:pt x="102" y="62"/>
                </a:lnTo>
                <a:lnTo>
                  <a:pt x="95" y="77"/>
                </a:lnTo>
                <a:lnTo>
                  <a:pt x="95" y="85"/>
                </a:lnTo>
                <a:lnTo>
                  <a:pt x="95" y="92"/>
                </a:lnTo>
                <a:lnTo>
                  <a:pt x="95" y="100"/>
                </a:lnTo>
                <a:lnTo>
                  <a:pt x="88" y="108"/>
                </a:lnTo>
                <a:lnTo>
                  <a:pt x="80" y="108"/>
                </a:lnTo>
                <a:lnTo>
                  <a:pt x="73" y="108"/>
                </a:lnTo>
                <a:lnTo>
                  <a:pt x="58" y="108"/>
                </a:lnTo>
                <a:lnTo>
                  <a:pt x="51" y="115"/>
                </a:lnTo>
                <a:lnTo>
                  <a:pt x="44" y="123"/>
                </a:lnTo>
                <a:lnTo>
                  <a:pt x="44" y="131"/>
                </a:lnTo>
                <a:lnTo>
                  <a:pt x="36" y="139"/>
                </a:lnTo>
                <a:lnTo>
                  <a:pt x="29" y="146"/>
                </a:lnTo>
                <a:lnTo>
                  <a:pt x="22" y="154"/>
                </a:lnTo>
                <a:lnTo>
                  <a:pt x="22" y="162"/>
                </a:lnTo>
                <a:lnTo>
                  <a:pt x="14" y="169"/>
                </a:lnTo>
                <a:lnTo>
                  <a:pt x="7" y="177"/>
                </a:lnTo>
                <a:lnTo>
                  <a:pt x="7" y="185"/>
                </a:lnTo>
                <a:lnTo>
                  <a:pt x="0" y="192"/>
                </a:lnTo>
                <a:lnTo>
                  <a:pt x="7" y="200"/>
                </a:lnTo>
                <a:lnTo>
                  <a:pt x="14" y="200"/>
                </a:lnTo>
                <a:lnTo>
                  <a:pt x="22" y="208"/>
                </a:lnTo>
                <a:lnTo>
                  <a:pt x="29" y="208"/>
                </a:lnTo>
                <a:lnTo>
                  <a:pt x="36" y="208"/>
                </a:lnTo>
                <a:lnTo>
                  <a:pt x="44" y="216"/>
                </a:lnTo>
                <a:lnTo>
                  <a:pt x="44" y="231"/>
                </a:lnTo>
                <a:lnTo>
                  <a:pt x="36" y="239"/>
                </a:lnTo>
                <a:lnTo>
                  <a:pt x="36" y="246"/>
                </a:lnTo>
                <a:lnTo>
                  <a:pt x="36" y="254"/>
                </a:lnTo>
                <a:lnTo>
                  <a:pt x="36" y="262"/>
                </a:lnTo>
                <a:lnTo>
                  <a:pt x="36" y="269"/>
                </a:lnTo>
                <a:lnTo>
                  <a:pt x="36" y="277"/>
                </a:lnTo>
                <a:lnTo>
                  <a:pt x="29" y="285"/>
                </a:lnTo>
                <a:lnTo>
                  <a:pt x="29" y="293"/>
                </a:lnTo>
                <a:lnTo>
                  <a:pt x="29" y="300"/>
                </a:lnTo>
                <a:lnTo>
                  <a:pt x="29" y="308"/>
                </a:lnTo>
                <a:lnTo>
                  <a:pt x="36" y="316"/>
                </a:lnTo>
                <a:lnTo>
                  <a:pt x="36" y="323"/>
                </a:lnTo>
                <a:lnTo>
                  <a:pt x="44" y="331"/>
                </a:lnTo>
                <a:lnTo>
                  <a:pt x="51" y="339"/>
                </a:lnTo>
                <a:lnTo>
                  <a:pt x="51" y="346"/>
                </a:lnTo>
                <a:lnTo>
                  <a:pt x="58" y="354"/>
                </a:lnTo>
                <a:lnTo>
                  <a:pt x="73" y="362"/>
                </a:lnTo>
                <a:lnTo>
                  <a:pt x="73" y="370"/>
                </a:lnTo>
                <a:lnTo>
                  <a:pt x="80" y="385"/>
                </a:lnTo>
                <a:lnTo>
                  <a:pt x="73" y="393"/>
                </a:lnTo>
                <a:lnTo>
                  <a:pt x="58" y="400"/>
                </a:lnTo>
                <a:lnTo>
                  <a:pt x="51" y="408"/>
                </a:lnTo>
                <a:lnTo>
                  <a:pt x="58" y="416"/>
                </a:lnTo>
                <a:lnTo>
                  <a:pt x="73" y="423"/>
                </a:lnTo>
                <a:lnTo>
                  <a:pt x="73" y="431"/>
                </a:lnTo>
                <a:lnTo>
                  <a:pt x="80" y="439"/>
                </a:lnTo>
                <a:lnTo>
                  <a:pt x="88" y="439"/>
                </a:lnTo>
                <a:lnTo>
                  <a:pt x="95" y="431"/>
                </a:lnTo>
                <a:lnTo>
                  <a:pt x="102" y="431"/>
                </a:lnTo>
                <a:lnTo>
                  <a:pt x="110" y="431"/>
                </a:lnTo>
                <a:lnTo>
                  <a:pt x="117" y="423"/>
                </a:lnTo>
                <a:lnTo>
                  <a:pt x="125" y="423"/>
                </a:lnTo>
                <a:lnTo>
                  <a:pt x="132" y="416"/>
                </a:lnTo>
                <a:lnTo>
                  <a:pt x="139" y="416"/>
                </a:lnTo>
                <a:lnTo>
                  <a:pt x="147" y="416"/>
                </a:lnTo>
                <a:lnTo>
                  <a:pt x="154" y="408"/>
                </a:lnTo>
                <a:lnTo>
                  <a:pt x="161" y="408"/>
                </a:lnTo>
                <a:lnTo>
                  <a:pt x="169" y="400"/>
                </a:lnTo>
                <a:lnTo>
                  <a:pt x="176" y="400"/>
                </a:lnTo>
                <a:lnTo>
                  <a:pt x="183" y="393"/>
                </a:lnTo>
                <a:lnTo>
                  <a:pt x="191" y="393"/>
                </a:lnTo>
                <a:lnTo>
                  <a:pt x="198" y="385"/>
                </a:lnTo>
                <a:lnTo>
                  <a:pt x="213" y="370"/>
                </a:lnTo>
                <a:lnTo>
                  <a:pt x="220" y="370"/>
                </a:lnTo>
                <a:lnTo>
                  <a:pt x="227" y="362"/>
                </a:lnTo>
                <a:lnTo>
                  <a:pt x="235" y="362"/>
                </a:lnTo>
                <a:lnTo>
                  <a:pt x="242" y="362"/>
                </a:lnTo>
                <a:lnTo>
                  <a:pt x="249" y="362"/>
                </a:lnTo>
                <a:lnTo>
                  <a:pt x="257" y="362"/>
                </a:lnTo>
                <a:lnTo>
                  <a:pt x="264" y="362"/>
                </a:lnTo>
                <a:lnTo>
                  <a:pt x="272" y="362"/>
                </a:lnTo>
                <a:lnTo>
                  <a:pt x="279" y="362"/>
                </a:lnTo>
                <a:lnTo>
                  <a:pt x="286" y="354"/>
                </a:lnTo>
                <a:lnTo>
                  <a:pt x="286" y="346"/>
                </a:lnTo>
                <a:lnTo>
                  <a:pt x="294" y="339"/>
                </a:lnTo>
                <a:lnTo>
                  <a:pt x="294" y="331"/>
                </a:lnTo>
                <a:lnTo>
                  <a:pt x="301" y="323"/>
                </a:lnTo>
                <a:lnTo>
                  <a:pt x="308" y="323"/>
                </a:lnTo>
                <a:lnTo>
                  <a:pt x="316" y="323"/>
                </a:lnTo>
                <a:lnTo>
                  <a:pt x="323" y="323"/>
                </a:lnTo>
                <a:lnTo>
                  <a:pt x="330" y="323"/>
                </a:lnTo>
                <a:lnTo>
                  <a:pt x="338" y="323"/>
                </a:lnTo>
                <a:lnTo>
                  <a:pt x="345" y="323"/>
                </a:lnTo>
                <a:lnTo>
                  <a:pt x="360" y="323"/>
                </a:lnTo>
                <a:lnTo>
                  <a:pt x="367" y="323"/>
                </a:lnTo>
                <a:lnTo>
                  <a:pt x="374" y="323"/>
                </a:lnTo>
                <a:lnTo>
                  <a:pt x="382" y="331"/>
                </a:lnTo>
                <a:lnTo>
                  <a:pt x="389" y="331"/>
                </a:lnTo>
                <a:lnTo>
                  <a:pt x="396" y="331"/>
                </a:lnTo>
                <a:lnTo>
                  <a:pt x="404" y="331"/>
                </a:lnTo>
                <a:lnTo>
                  <a:pt x="411" y="323"/>
                </a:lnTo>
                <a:lnTo>
                  <a:pt x="411" y="316"/>
                </a:lnTo>
                <a:lnTo>
                  <a:pt x="411" y="308"/>
                </a:lnTo>
                <a:lnTo>
                  <a:pt x="411" y="300"/>
                </a:lnTo>
                <a:lnTo>
                  <a:pt x="411" y="293"/>
                </a:lnTo>
                <a:lnTo>
                  <a:pt x="404" y="285"/>
                </a:lnTo>
                <a:lnTo>
                  <a:pt x="396" y="277"/>
                </a:lnTo>
                <a:lnTo>
                  <a:pt x="389" y="269"/>
                </a:lnTo>
                <a:lnTo>
                  <a:pt x="382" y="262"/>
                </a:lnTo>
                <a:lnTo>
                  <a:pt x="374" y="254"/>
                </a:lnTo>
                <a:lnTo>
                  <a:pt x="374" y="246"/>
                </a:lnTo>
                <a:lnTo>
                  <a:pt x="374" y="239"/>
                </a:lnTo>
                <a:lnTo>
                  <a:pt x="374" y="231"/>
                </a:lnTo>
                <a:lnTo>
                  <a:pt x="374" y="216"/>
                </a:lnTo>
                <a:lnTo>
                  <a:pt x="367" y="208"/>
                </a:lnTo>
                <a:lnTo>
                  <a:pt x="360" y="216"/>
                </a:lnTo>
                <a:lnTo>
                  <a:pt x="345" y="208"/>
                </a:lnTo>
                <a:lnTo>
                  <a:pt x="345" y="216"/>
                </a:lnTo>
                <a:lnTo>
                  <a:pt x="345" y="200"/>
                </a:lnTo>
                <a:lnTo>
                  <a:pt x="345" y="192"/>
                </a:lnTo>
                <a:lnTo>
                  <a:pt x="345" y="185"/>
                </a:lnTo>
                <a:lnTo>
                  <a:pt x="345" y="177"/>
                </a:lnTo>
                <a:lnTo>
                  <a:pt x="345" y="169"/>
                </a:lnTo>
                <a:lnTo>
                  <a:pt x="345" y="162"/>
                </a:lnTo>
                <a:lnTo>
                  <a:pt x="338" y="154"/>
                </a:lnTo>
                <a:lnTo>
                  <a:pt x="330" y="146"/>
                </a:lnTo>
                <a:lnTo>
                  <a:pt x="330" y="139"/>
                </a:lnTo>
                <a:lnTo>
                  <a:pt x="323" y="131"/>
                </a:lnTo>
                <a:lnTo>
                  <a:pt x="316" y="123"/>
                </a:lnTo>
                <a:lnTo>
                  <a:pt x="323" y="115"/>
                </a:lnTo>
                <a:lnTo>
                  <a:pt x="323" y="108"/>
                </a:lnTo>
                <a:lnTo>
                  <a:pt x="330" y="100"/>
                </a:lnTo>
                <a:lnTo>
                  <a:pt x="330" y="92"/>
                </a:lnTo>
                <a:lnTo>
                  <a:pt x="323" y="85"/>
                </a:lnTo>
                <a:lnTo>
                  <a:pt x="330" y="85"/>
                </a:lnTo>
                <a:lnTo>
                  <a:pt x="316" y="85"/>
                </a:lnTo>
                <a:lnTo>
                  <a:pt x="308" y="77"/>
                </a:lnTo>
                <a:lnTo>
                  <a:pt x="301" y="77"/>
                </a:lnTo>
                <a:lnTo>
                  <a:pt x="294" y="77"/>
                </a:lnTo>
                <a:lnTo>
                  <a:pt x="286" y="62"/>
                </a:lnTo>
                <a:lnTo>
                  <a:pt x="286" y="54"/>
                </a:lnTo>
                <a:lnTo>
                  <a:pt x="286" y="46"/>
                </a:lnTo>
                <a:lnTo>
                  <a:pt x="286" y="38"/>
                </a:lnTo>
                <a:lnTo>
                  <a:pt x="286" y="31"/>
                </a:lnTo>
                <a:lnTo>
                  <a:pt x="286" y="23"/>
                </a:lnTo>
                <a:lnTo>
                  <a:pt x="286" y="15"/>
                </a:lnTo>
                <a:lnTo>
                  <a:pt x="279" y="8"/>
                </a:lnTo>
                <a:lnTo>
                  <a:pt x="272" y="8"/>
                </a:lnTo>
                <a:lnTo>
                  <a:pt x="264" y="0"/>
                </a:lnTo>
                <a:lnTo>
                  <a:pt x="257" y="0"/>
                </a:lnTo>
                <a:lnTo>
                  <a:pt x="242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3" name="Freeform 8"/>
          <p:cNvSpPr>
            <a:spLocks/>
          </p:cNvSpPr>
          <p:nvPr/>
        </p:nvSpPr>
        <p:spPr bwMode="auto">
          <a:xfrm>
            <a:off x="4397375" y="922338"/>
            <a:ext cx="922338" cy="658812"/>
          </a:xfrm>
          <a:custGeom>
            <a:avLst/>
            <a:gdLst>
              <a:gd name="T0" fmla="*/ 2147483647 w 581"/>
              <a:gd name="T1" fmla="*/ 0 h 415"/>
              <a:gd name="T2" fmla="*/ 2147483647 w 581"/>
              <a:gd name="T3" fmla="*/ 2147483647 h 415"/>
              <a:gd name="T4" fmla="*/ 2147483647 w 581"/>
              <a:gd name="T5" fmla="*/ 2147483647 h 415"/>
              <a:gd name="T6" fmla="*/ 2147483647 w 581"/>
              <a:gd name="T7" fmla="*/ 2147483647 h 415"/>
              <a:gd name="T8" fmla="*/ 2147483647 w 581"/>
              <a:gd name="T9" fmla="*/ 2147483647 h 415"/>
              <a:gd name="T10" fmla="*/ 2147483647 w 581"/>
              <a:gd name="T11" fmla="*/ 2147483647 h 415"/>
              <a:gd name="T12" fmla="*/ 2147483647 w 581"/>
              <a:gd name="T13" fmla="*/ 2147483647 h 415"/>
              <a:gd name="T14" fmla="*/ 2147483647 w 581"/>
              <a:gd name="T15" fmla="*/ 2147483647 h 415"/>
              <a:gd name="T16" fmla="*/ 2147483647 w 581"/>
              <a:gd name="T17" fmla="*/ 2147483647 h 415"/>
              <a:gd name="T18" fmla="*/ 2147483647 w 581"/>
              <a:gd name="T19" fmla="*/ 2147483647 h 415"/>
              <a:gd name="T20" fmla="*/ 2147483647 w 581"/>
              <a:gd name="T21" fmla="*/ 2147483647 h 415"/>
              <a:gd name="T22" fmla="*/ 2147483647 w 581"/>
              <a:gd name="T23" fmla="*/ 2147483647 h 415"/>
              <a:gd name="T24" fmla="*/ 2147483647 w 581"/>
              <a:gd name="T25" fmla="*/ 2147483647 h 415"/>
              <a:gd name="T26" fmla="*/ 2147483647 w 581"/>
              <a:gd name="T27" fmla="*/ 2147483647 h 415"/>
              <a:gd name="T28" fmla="*/ 2147483647 w 581"/>
              <a:gd name="T29" fmla="*/ 2147483647 h 415"/>
              <a:gd name="T30" fmla="*/ 2147483647 w 581"/>
              <a:gd name="T31" fmla="*/ 2147483647 h 415"/>
              <a:gd name="T32" fmla="*/ 2147483647 w 581"/>
              <a:gd name="T33" fmla="*/ 2147483647 h 415"/>
              <a:gd name="T34" fmla="*/ 2147483647 w 581"/>
              <a:gd name="T35" fmla="*/ 2147483647 h 415"/>
              <a:gd name="T36" fmla="*/ 2147483647 w 581"/>
              <a:gd name="T37" fmla="*/ 2147483647 h 415"/>
              <a:gd name="T38" fmla="*/ 2147483647 w 581"/>
              <a:gd name="T39" fmla="*/ 2147483647 h 415"/>
              <a:gd name="T40" fmla="*/ 2147483647 w 581"/>
              <a:gd name="T41" fmla="*/ 2147483647 h 415"/>
              <a:gd name="T42" fmla="*/ 2147483647 w 581"/>
              <a:gd name="T43" fmla="*/ 2147483647 h 415"/>
              <a:gd name="T44" fmla="*/ 2147483647 w 581"/>
              <a:gd name="T45" fmla="*/ 2147483647 h 415"/>
              <a:gd name="T46" fmla="*/ 2147483647 w 581"/>
              <a:gd name="T47" fmla="*/ 2147483647 h 415"/>
              <a:gd name="T48" fmla="*/ 2147483647 w 581"/>
              <a:gd name="T49" fmla="*/ 2147483647 h 415"/>
              <a:gd name="T50" fmla="*/ 2147483647 w 581"/>
              <a:gd name="T51" fmla="*/ 2147483647 h 415"/>
              <a:gd name="T52" fmla="*/ 2147483647 w 581"/>
              <a:gd name="T53" fmla="*/ 2147483647 h 415"/>
              <a:gd name="T54" fmla="*/ 2147483647 w 581"/>
              <a:gd name="T55" fmla="*/ 2147483647 h 415"/>
              <a:gd name="T56" fmla="*/ 2147483647 w 581"/>
              <a:gd name="T57" fmla="*/ 2147483647 h 415"/>
              <a:gd name="T58" fmla="*/ 2147483647 w 581"/>
              <a:gd name="T59" fmla="*/ 2147483647 h 415"/>
              <a:gd name="T60" fmla="*/ 2147483647 w 581"/>
              <a:gd name="T61" fmla="*/ 2147483647 h 415"/>
              <a:gd name="T62" fmla="*/ 2147483647 w 581"/>
              <a:gd name="T63" fmla="*/ 2147483647 h 415"/>
              <a:gd name="T64" fmla="*/ 2147483647 w 581"/>
              <a:gd name="T65" fmla="*/ 2147483647 h 415"/>
              <a:gd name="T66" fmla="*/ 2147483647 w 581"/>
              <a:gd name="T67" fmla="*/ 2147483647 h 415"/>
              <a:gd name="T68" fmla="*/ 2147483647 w 581"/>
              <a:gd name="T69" fmla="*/ 2147483647 h 415"/>
              <a:gd name="T70" fmla="*/ 2147483647 w 581"/>
              <a:gd name="T71" fmla="*/ 2147483647 h 415"/>
              <a:gd name="T72" fmla="*/ 2147483647 w 581"/>
              <a:gd name="T73" fmla="*/ 2147483647 h 415"/>
              <a:gd name="T74" fmla="*/ 2147483647 w 581"/>
              <a:gd name="T75" fmla="*/ 2147483647 h 415"/>
              <a:gd name="T76" fmla="*/ 2147483647 w 581"/>
              <a:gd name="T77" fmla="*/ 2147483647 h 415"/>
              <a:gd name="T78" fmla="*/ 2147483647 w 581"/>
              <a:gd name="T79" fmla="*/ 2147483647 h 415"/>
              <a:gd name="T80" fmla="*/ 2147483647 w 581"/>
              <a:gd name="T81" fmla="*/ 2147483647 h 415"/>
              <a:gd name="T82" fmla="*/ 2147483647 w 581"/>
              <a:gd name="T83" fmla="*/ 2147483647 h 415"/>
              <a:gd name="T84" fmla="*/ 2147483647 w 581"/>
              <a:gd name="T85" fmla="*/ 2147483647 h 415"/>
              <a:gd name="T86" fmla="*/ 2147483647 w 581"/>
              <a:gd name="T87" fmla="*/ 2147483647 h 415"/>
              <a:gd name="T88" fmla="*/ 2147483647 w 581"/>
              <a:gd name="T89" fmla="*/ 2147483647 h 415"/>
              <a:gd name="T90" fmla="*/ 0 w 581"/>
              <a:gd name="T91" fmla="*/ 2147483647 h 415"/>
              <a:gd name="T92" fmla="*/ 2147483647 w 581"/>
              <a:gd name="T93" fmla="*/ 2147483647 h 415"/>
              <a:gd name="T94" fmla="*/ 2147483647 w 581"/>
              <a:gd name="T95" fmla="*/ 2147483647 h 415"/>
              <a:gd name="T96" fmla="*/ 2147483647 w 581"/>
              <a:gd name="T97" fmla="*/ 2147483647 h 415"/>
              <a:gd name="T98" fmla="*/ 2147483647 w 581"/>
              <a:gd name="T99" fmla="*/ 2147483647 h 415"/>
              <a:gd name="T100" fmla="*/ 2147483647 w 581"/>
              <a:gd name="T101" fmla="*/ 2147483647 h 41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81" h="415">
                <a:moveTo>
                  <a:pt x="155" y="0"/>
                </a:moveTo>
                <a:lnTo>
                  <a:pt x="162" y="0"/>
                </a:lnTo>
                <a:lnTo>
                  <a:pt x="169" y="0"/>
                </a:lnTo>
                <a:lnTo>
                  <a:pt x="177" y="0"/>
                </a:lnTo>
                <a:lnTo>
                  <a:pt x="184" y="7"/>
                </a:lnTo>
                <a:lnTo>
                  <a:pt x="191" y="7"/>
                </a:lnTo>
                <a:lnTo>
                  <a:pt x="199" y="7"/>
                </a:lnTo>
                <a:lnTo>
                  <a:pt x="206" y="7"/>
                </a:lnTo>
                <a:lnTo>
                  <a:pt x="213" y="7"/>
                </a:lnTo>
                <a:lnTo>
                  <a:pt x="221" y="15"/>
                </a:lnTo>
                <a:lnTo>
                  <a:pt x="221" y="23"/>
                </a:lnTo>
                <a:lnTo>
                  <a:pt x="228" y="30"/>
                </a:lnTo>
                <a:lnTo>
                  <a:pt x="243" y="30"/>
                </a:lnTo>
                <a:lnTo>
                  <a:pt x="250" y="38"/>
                </a:lnTo>
                <a:lnTo>
                  <a:pt x="257" y="38"/>
                </a:lnTo>
                <a:lnTo>
                  <a:pt x="265" y="38"/>
                </a:lnTo>
                <a:lnTo>
                  <a:pt x="272" y="46"/>
                </a:lnTo>
                <a:lnTo>
                  <a:pt x="280" y="46"/>
                </a:lnTo>
                <a:lnTo>
                  <a:pt x="287" y="46"/>
                </a:lnTo>
                <a:lnTo>
                  <a:pt x="294" y="46"/>
                </a:lnTo>
                <a:lnTo>
                  <a:pt x="302" y="54"/>
                </a:lnTo>
                <a:lnTo>
                  <a:pt x="309" y="54"/>
                </a:lnTo>
                <a:lnTo>
                  <a:pt x="316" y="54"/>
                </a:lnTo>
                <a:lnTo>
                  <a:pt x="324" y="46"/>
                </a:lnTo>
                <a:lnTo>
                  <a:pt x="331" y="46"/>
                </a:lnTo>
                <a:lnTo>
                  <a:pt x="338" y="46"/>
                </a:lnTo>
                <a:lnTo>
                  <a:pt x="346" y="38"/>
                </a:lnTo>
                <a:lnTo>
                  <a:pt x="353" y="38"/>
                </a:lnTo>
                <a:lnTo>
                  <a:pt x="360" y="38"/>
                </a:lnTo>
                <a:lnTo>
                  <a:pt x="368" y="30"/>
                </a:lnTo>
                <a:lnTo>
                  <a:pt x="375" y="30"/>
                </a:lnTo>
                <a:lnTo>
                  <a:pt x="390" y="30"/>
                </a:lnTo>
                <a:lnTo>
                  <a:pt x="397" y="23"/>
                </a:lnTo>
                <a:lnTo>
                  <a:pt x="404" y="23"/>
                </a:lnTo>
                <a:lnTo>
                  <a:pt x="412" y="23"/>
                </a:lnTo>
                <a:lnTo>
                  <a:pt x="419" y="23"/>
                </a:lnTo>
                <a:lnTo>
                  <a:pt x="427" y="23"/>
                </a:lnTo>
                <a:lnTo>
                  <a:pt x="434" y="23"/>
                </a:lnTo>
                <a:lnTo>
                  <a:pt x="441" y="23"/>
                </a:lnTo>
                <a:lnTo>
                  <a:pt x="449" y="23"/>
                </a:lnTo>
                <a:lnTo>
                  <a:pt x="449" y="30"/>
                </a:lnTo>
                <a:lnTo>
                  <a:pt x="449" y="38"/>
                </a:lnTo>
                <a:lnTo>
                  <a:pt x="449" y="46"/>
                </a:lnTo>
                <a:lnTo>
                  <a:pt x="456" y="54"/>
                </a:lnTo>
                <a:lnTo>
                  <a:pt x="456" y="61"/>
                </a:lnTo>
                <a:lnTo>
                  <a:pt x="463" y="69"/>
                </a:lnTo>
                <a:lnTo>
                  <a:pt x="471" y="69"/>
                </a:lnTo>
                <a:lnTo>
                  <a:pt x="478" y="61"/>
                </a:lnTo>
                <a:lnTo>
                  <a:pt x="485" y="54"/>
                </a:lnTo>
                <a:lnTo>
                  <a:pt x="493" y="54"/>
                </a:lnTo>
                <a:lnTo>
                  <a:pt x="500" y="54"/>
                </a:lnTo>
                <a:lnTo>
                  <a:pt x="507" y="54"/>
                </a:lnTo>
                <a:lnTo>
                  <a:pt x="515" y="54"/>
                </a:lnTo>
                <a:lnTo>
                  <a:pt x="529" y="54"/>
                </a:lnTo>
                <a:lnTo>
                  <a:pt x="537" y="61"/>
                </a:lnTo>
                <a:lnTo>
                  <a:pt x="544" y="61"/>
                </a:lnTo>
                <a:lnTo>
                  <a:pt x="551" y="61"/>
                </a:lnTo>
                <a:lnTo>
                  <a:pt x="559" y="61"/>
                </a:lnTo>
                <a:lnTo>
                  <a:pt x="566" y="61"/>
                </a:lnTo>
                <a:lnTo>
                  <a:pt x="574" y="69"/>
                </a:lnTo>
                <a:lnTo>
                  <a:pt x="581" y="69"/>
                </a:lnTo>
                <a:lnTo>
                  <a:pt x="574" y="84"/>
                </a:lnTo>
                <a:lnTo>
                  <a:pt x="581" y="92"/>
                </a:lnTo>
                <a:lnTo>
                  <a:pt x="581" y="100"/>
                </a:lnTo>
                <a:lnTo>
                  <a:pt x="574" y="107"/>
                </a:lnTo>
                <a:lnTo>
                  <a:pt x="581" y="107"/>
                </a:lnTo>
                <a:lnTo>
                  <a:pt x="566" y="115"/>
                </a:lnTo>
                <a:lnTo>
                  <a:pt x="559" y="115"/>
                </a:lnTo>
                <a:lnTo>
                  <a:pt x="551" y="115"/>
                </a:lnTo>
                <a:lnTo>
                  <a:pt x="544" y="123"/>
                </a:lnTo>
                <a:lnTo>
                  <a:pt x="544" y="131"/>
                </a:lnTo>
                <a:lnTo>
                  <a:pt x="537" y="138"/>
                </a:lnTo>
                <a:lnTo>
                  <a:pt x="537" y="146"/>
                </a:lnTo>
                <a:lnTo>
                  <a:pt x="529" y="154"/>
                </a:lnTo>
                <a:lnTo>
                  <a:pt x="529" y="161"/>
                </a:lnTo>
                <a:lnTo>
                  <a:pt x="515" y="169"/>
                </a:lnTo>
                <a:lnTo>
                  <a:pt x="515" y="177"/>
                </a:lnTo>
                <a:lnTo>
                  <a:pt x="507" y="184"/>
                </a:lnTo>
                <a:lnTo>
                  <a:pt x="507" y="192"/>
                </a:lnTo>
                <a:lnTo>
                  <a:pt x="515" y="200"/>
                </a:lnTo>
                <a:lnTo>
                  <a:pt x="515" y="208"/>
                </a:lnTo>
                <a:lnTo>
                  <a:pt x="507" y="215"/>
                </a:lnTo>
                <a:lnTo>
                  <a:pt x="500" y="215"/>
                </a:lnTo>
                <a:lnTo>
                  <a:pt x="493" y="223"/>
                </a:lnTo>
                <a:lnTo>
                  <a:pt x="493" y="238"/>
                </a:lnTo>
                <a:lnTo>
                  <a:pt x="485" y="246"/>
                </a:lnTo>
                <a:lnTo>
                  <a:pt x="485" y="254"/>
                </a:lnTo>
                <a:lnTo>
                  <a:pt x="478" y="261"/>
                </a:lnTo>
                <a:lnTo>
                  <a:pt x="471" y="269"/>
                </a:lnTo>
                <a:lnTo>
                  <a:pt x="478" y="269"/>
                </a:lnTo>
                <a:lnTo>
                  <a:pt x="463" y="269"/>
                </a:lnTo>
                <a:lnTo>
                  <a:pt x="456" y="269"/>
                </a:lnTo>
                <a:lnTo>
                  <a:pt x="449" y="269"/>
                </a:lnTo>
                <a:lnTo>
                  <a:pt x="441" y="269"/>
                </a:lnTo>
                <a:lnTo>
                  <a:pt x="434" y="277"/>
                </a:lnTo>
                <a:lnTo>
                  <a:pt x="427" y="285"/>
                </a:lnTo>
                <a:lnTo>
                  <a:pt x="419" y="285"/>
                </a:lnTo>
                <a:lnTo>
                  <a:pt x="412" y="292"/>
                </a:lnTo>
                <a:lnTo>
                  <a:pt x="404" y="300"/>
                </a:lnTo>
                <a:lnTo>
                  <a:pt x="397" y="308"/>
                </a:lnTo>
                <a:lnTo>
                  <a:pt x="390" y="308"/>
                </a:lnTo>
                <a:lnTo>
                  <a:pt x="375" y="315"/>
                </a:lnTo>
                <a:lnTo>
                  <a:pt x="390" y="323"/>
                </a:lnTo>
                <a:lnTo>
                  <a:pt x="397" y="331"/>
                </a:lnTo>
                <a:lnTo>
                  <a:pt x="390" y="338"/>
                </a:lnTo>
                <a:lnTo>
                  <a:pt x="390" y="346"/>
                </a:lnTo>
                <a:lnTo>
                  <a:pt x="375" y="354"/>
                </a:lnTo>
                <a:lnTo>
                  <a:pt x="368" y="362"/>
                </a:lnTo>
                <a:lnTo>
                  <a:pt x="360" y="369"/>
                </a:lnTo>
                <a:lnTo>
                  <a:pt x="360" y="377"/>
                </a:lnTo>
                <a:lnTo>
                  <a:pt x="353" y="392"/>
                </a:lnTo>
                <a:lnTo>
                  <a:pt x="346" y="392"/>
                </a:lnTo>
                <a:lnTo>
                  <a:pt x="338" y="392"/>
                </a:lnTo>
                <a:lnTo>
                  <a:pt x="331" y="377"/>
                </a:lnTo>
                <a:lnTo>
                  <a:pt x="324" y="377"/>
                </a:lnTo>
                <a:lnTo>
                  <a:pt x="316" y="392"/>
                </a:lnTo>
                <a:lnTo>
                  <a:pt x="309" y="400"/>
                </a:lnTo>
                <a:lnTo>
                  <a:pt x="309" y="408"/>
                </a:lnTo>
                <a:lnTo>
                  <a:pt x="302" y="415"/>
                </a:lnTo>
                <a:lnTo>
                  <a:pt x="309" y="415"/>
                </a:lnTo>
                <a:lnTo>
                  <a:pt x="294" y="408"/>
                </a:lnTo>
                <a:lnTo>
                  <a:pt x="287" y="408"/>
                </a:lnTo>
                <a:lnTo>
                  <a:pt x="280" y="400"/>
                </a:lnTo>
                <a:lnTo>
                  <a:pt x="272" y="400"/>
                </a:lnTo>
                <a:lnTo>
                  <a:pt x="265" y="400"/>
                </a:lnTo>
                <a:lnTo>
                  <a:pt x="257" y="392"/>
                </a:lnTo>
                <a:lnTo>
                  <a:pt x="250" y="392"/>
                </a:lnTo>
                <a:lnTo>
                  <a:pt x="243" y="377"/>
                </a:lnTo>
                <a:lnTo>
                  <a:pt x="228" y="369"/>
                </a:lnTo>
                <a:lnTo>
                  <a:pt x="228" y="377"/>
                </a:lnTo>
                <a:lnTo>
                  <a:pt x="228" y="362"/>
                </a:lnTo>
                <a:lnTo>
                  <a:pt x="228" y="354"/>
                </a:lnTo>
                <a:lnTo>
                  <a:pt x="221" y="346"/>
                </a:lnTo>
                <a:lnTo>
                  <a:pt x="228" y="346"/>
                </a:lnTo>
                <a:lnTo>
                  <a:pt x="213" y="338"/>
                </a:lnTo>
                <a:lnTo>
                  <a:pt x="206" y="338"/>
                </a:lnTo>
                <a:lnTo>
                  <a:pt x="199" y="338"/>
                </a:lnTo>
                <a:lnTo>
                  <a:pt x="191" y="331"/>
                </a:lnTo>
                <a:lnTo>
                  <a:pt x="184" y="323"/>
                </a:lnTo>
                <a:lnTo>
                  <a:pt x="184" y="331"/>
                </a:lnTo>
                <a:lnTo>
                  <a:pt x="177" y="315"/>
                </a:lnTo>
                <a:lnTo>
                  <a:pt x="184" y="315"/>
                </a:lnTo>
                <a:lnTo>
                  <a:pt x="169" y="308"/>
                </a:lnTo>
                <a:lnTo>
                  <a:pt x="162" y="308"/>
                </a:lnTo>
                <a:lnTo>
                  <a:pt x="155" y="315"/>
                </a:lnTo>
                <a:lnTo>
                  <a:pt x="147" y="323"/>
                </a:lnTo>
                <a:lnTo>
                  <a:pt x="155" y="323"/>
                </a:lnTo>
                <a:lnTo>
                  <a:pt x="155" y="331"/>
                </a:lnTo>
                <a:lnTo>
                  <a:pt x="140" y="315"/>
                </a:lnTo>
                <a:lnTo>
                  <a:pt x="133" y="308"/>
                </a:lnTo>
                <a:lnTo>
                  <a:pt x="125" y="300"/>
                </a:lnTo>
                <a:lnTo>
                  <a:pt x="125" y="292"/>
                </a:lnTo>
                <a:lnTo>
                  <a:pt x="133" y="285"/>
                </a:lnTo>
                <a:lnTo>
                  <a:pt x="133" y="277"/>
                </a:lnTo>
                <a:lnTo>
                  <a:pt x="140" y="269"/>
                </a:lnTo>
                <a:lnTo>
                  <a:pt x="133" y="261"/>
                </a:lnTo>
                <a:lnTo>
                  <a:pt x="140" y="261"/>
                </a:lnTo>
                <a:lnTo>
                  <a:pt x="125" y="261"/>
                </a:lnTo>
                <a:lnTo>
                  <a:pt x="118" y="261"/>
                </a:lnTo>
                <a:lnTo>
                  <a:pt x="110" y="269"/>
                </a:lnTo>
                <a:lnTo>
                  <a:pt x="103" y="269"/>
                </a:lnTo>
                <a:lnTo>
                  <a:pt x="88" y="261"/>
                </a:lnTo>
                <a:lnTo>
                  <a:pt x="81" y="261"/>
                </a:lnTo>
                <a:lnTo>
                  <a:pt x="74" y="254"/>
                </a:lnTo>
                <a:lnTo>
                  <a:pt x="66" y="254"/>
                </a:lnTo>
                <a:lnTo>
                  <a:pt x="59" y="246"/>
                </a:lnTo>
                <a:lnTo>
                  <a:pt x="52" y="238"/>
                </a:lnTo>
                <a:lnTo>
                  <a:pt x="44" y="238"/>
                </a:lnTo>
                <a:lnTo>
                  <a:pt x="37" y="223"/>
                </a:lnTo>
                <a:lnTo>
                  <a:pt x="30" y="223"/>
                </a:lnTo>
                <a:lnTo>
                  <a:pt x="22" y="215"/>
                </a:lnTo>
                <a:lnTo>
                  <a:pt x="22" y="208"/>
                </a:lnTo>
                <a:lnTo>
                  <a:pt x="15" y="200"/>
                </a:lnTo>
                <a:lnTo>
                  <a:pt x="15" y="192"/>
                </a:lnTo>
                <a:lnTo>
                  <a:pt x="15" y="184"/>
                </a:lnTo>
                <a:lnTo>
                  <a:pt x="15" y="177"/>
                </a:lnTo>
                <a:lnTo>
                  <a:pt x="8" y="169"/>
                </a:lnTo>
                <a:lnTo>
                  <a:pt x="8" y="161"/>
                </a:lnTo>
                <a:lnTo>
                  <a:pt x="8" y="154"/>
                </a:lnTo>
                <a:lnTo>
                  <a:pt x="8" y="146"/>
                </a:lnTo>
                <a:lnTo>
                  <a:pt x="0" y="138"/>
                </a:lnTo>
                <a:lnTo>
                  <a:pt x="0" y="131"/>
                </a:lnTo>
                <a:lnTo>
                  <a:pt x="0" y="123"/>
                </a:lnTo>
                <a:lnTo>
                  <a:pt x="0" y="115"/>
                </a:lnTo>
                <a:lnTo>
                  <a:pt x="0" y="107"/>
                </a:lnTo>
                <a:lnTo>
                  <a:pt x="8" y="100"/>
                </a:lnTo>
                <a:lnTo>
                  <a:pt x="8" y="92"/>
                </a:lnTo>
                <a:lnTo>
                  <a:pt x="22" y="69"/>
                </a:lnTo>
                <a:lnTo>
                  <a:pt x="30" y="61"/>
                </a:lnTo>
                <a:lnTo>
                  <a:pt x="37" y="54"/>
                </a:lnTo>
                <a:lnTo>
                  <a:pt x="44" y="46"/>
                </a:lnTo>
                <a:lnTo>
                  <a:pt x="52" y="46"/>
                </a:lnTo>
                <a:lnTo>
                  <a:pt x="59" y="38"/>
                </a:lnTo>
                <a:lnTo>
                  <a:pt x="66" y="30"/>
                </a:lnTo>
                <a:lnTo>
                  <a:pt x="66" y="23"/>
                </a:lnTo>
                <a:lnTo>
                  <a:pt x="74" y="15"/>
                </a:lnTo>
                <a:lnTo>
                  <a:pt x="81" y="15"/>
                </a:lnTo>
                <a:lnTo>
                  <a:pt x="88" y="15"/>
                </a:lnTo>
                <a:lnTo>
                  <a:pt x="103" y="15"/>
                </a:lnTo>
                <a:lnTo>
                  <a:pt x="110" y="15"/>
                </a:lnTo>
                <a:lnTo>
                  <a:pt x="118" y="15"/>
                </a:lnTo>
                <a:lnTo>
                  <a:pt x="125" y="15"/>
                </a:lnTo>
                <a:lnTo>
                  <a:pt x="133" y="15"/>
                </a:lnTo>
                <a:lnTo>
                  <a:pt x="140" y="7"/>
                </a:lnTo>
                <a:lnTo>
                  <a:pt x="147" y="7"/>
                </a:lnTo>
                <a:lnTo>
                  <a:pt x="155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4" name="Freeform 9"/>
          <p:cNvSpPr>
            <a:spLocks/>
          </p:cNvSpPr>
          <p:nvPr/>
        </p:nvSpPr>
        <p:spPr bwMode="auto">
          <a:xfrm>
            <a:off x="3417888" y="2865438"/>
            <a:ext cx="1387475" cy="684212"/>
          </a:xfrm>
          <a:custGeom>
            <a:avLst/>
            <a:gdLst>
              <a:gd name="T0" fmla="*/ 2147483647 w 874"/>
              <a:gd name="T1" fmla="*/ 2147483647 h 431"/>
              <a:gd name="T2" fmla="*/ 2147483647 w 874"/>
              <a:gd name="T3" fmla="*/ 2147483647 h 431"/>
              <a:gd name="T4" fmla="*/ 2147483647 w 874"/>
              <a:gd name="T5" fmla="*/ 2147483647 h 431"/>
              <a:gd name="T6" fmla="*/ 2147483647 w 874"/>
              <a:gd name="T7" fmla="*/ 2147483647 h 431"/>
              <a:gd name="T8" fmla="*/ 2147483647 w 874"/>
              <a:gd name="T9" fmla="*/ 2147483647 h 431"/>
              <a:gd name="T10" fmla="*/ 2147483647 w 874"/>
              <a:gd name="T11" fmla="*/ 2147483647 h 431"/>
              <a:gd name="T12" fmla="*/ 2147483647 w 874"/>
              <a:gd name="T13" fmla="*/ 2147483647 h 431"/>
              <a:gd name="T14" fmla="*/ 2147483647 w 874"/>
              <a:gd name="T15" fmla="*/ 2147483647 h 431"/>
              <a:gd name="T16" fmla="*/ 2147483647 w 874"/>
              <a:gd name="T17" fmla="*/ 2147483647 h 431"/>
              <a:gd name="T18" fmla="*/ 2147483647 w 874"/>
              <a:gd name="T19" fmla="*/ 2147483647 h 431"/>
              <a:gd name="T20" fmla="*/ 2147483647 w 874"/>
              <a:gd name="T21" fmla="*/ 2147483647 h 431"/>
              <a:gd name="T22" fmla="*/ 2147483647 w 874"/>
              <a:gd name="T23" fmla="*/ 2147483647 h 431"/>
              <a:gd name="T24" fmla="*/ 2147483647 w 874"/>
              <a:gd name="T25" fmla="*/ 2147483647 h 431"/>
              <a:gd name="T26" fmla="*/ 2147483647 w 874"/>
              <a:gd name="T27" fmla="*/ 2147483647 h 431"/>
              <a:gd name="T28" fmla="*/ 2147483647 w 874"/>
              <a:gd name="T29" fmla="*/ 2147483647 h 431"/>
              <a:gd name="T30" fmla="*/ 2147483647 w 874"/>
              <a:gd name="T31" fmla="*/ 2147483647 h 431"/>
              <a:gd name="T32" fmla="*/ 2147483647 w 874"/>
              <a:gd name="T33" fmla="*/ 2147483647 h 431"/>
              <a:gd name="T34" fmla="*/ 2147483647 w 874"/>
              <a:gd name="T35" fmla="*/ 2147483647 h 431"/>
              <a:gd name="T36" fmla="*/ 2147483647 w 874"/>
              <a:gd name="T37" fmla="*/ 2147483647 h 431"/>
              <a:gd name="T38" fmla="*/ 2147483647 w 874"/>
              <a:gd name="T39" fmla="*/ 2147483647 h 431"/>
              <a:gd name="T40" fmla="*/ 2147483647 w 874"/>
              <a:gd name="T41" fmla="*/ 2147483647 h 431"/>
              <a:gd name="T42" fmla="*/ 2147483647 w 874"/>
              <a:gd name="T43" fmla="*/ 2147483647 h 431"/>
              <a:gd name="T44" fmla="*/ 2147483647 w 874"/>
              <a:gd name="T45" fmla="*/ 2147483647 h 431"/>
              <a:gd name="T46" fmla="*/ 2147483647 w 874"/>
              <a:gd name="T47" fmla="*/ 2147483647 h 431"/>
              <a:gd name="T48" fmla="*/ 2147483647 w 874"/>
              <a:gd name="T49" fmla="*/ 2147483647 h 431"/>
              <a:gd name="T50" fmla="*/ 2147483647 w 874"/>
              <a:gd name="T51" fmla="*/ 2147483647 h 431"/>
              <a:gd name="T52" fmla="*/ 2147483647 w 874"/>
              <a:gd name="T53" fmla="*/ 2147483647 h 431"/>
              <a:gd name="T54" fmla="*/ 2147483647 w 874"/>
              <a:gd name="T55" fmla="*/ 2147483647 h 431"/>
              <a:gd name="T56" fmla="*/ 2147483647 w 874"/>
              <a:gd name="T57" fmla="*/ 2147483647 h 431"/>
              <a:gd name="T58" fmla="*/ 2147483647 w 874"/>
              <a:gd name="T59" fmla="*/ 2147483647 h 431"/>
              <a:gd name="T60" fmla="*/ 2147483647 w 874"/>
              <a:gd name="T61" fmla="*/ 2147483647 h 431"/>
              <a:gd name="T62" fmla="*/ 2147483647 w 874"/>
              <a:gd name="T63" fmla="*/ 2147483647 h 431"/>
              <a:gd name="T64" fmla="*/ 2147483647 w 874"/>
              <a:gd name="T65" fmla="*/ 2147483647 h 431"/>
              <a:gd name="T66" fmla="*/ 2147483647 w 874"/>
              <a:gd name="T67" fmla="*/ 2147483647 h 431"/>
              <a:gd name="T68" fmla="*/ 2147483647 w 874"/>
              <a:gd name="T69" fmla="*/ 2147483647 h 431"/>
              <a:gd name="T70" fmla="*/ 2147483647 w 874"/>
              <a:gd name="T71" fmla="*/ 2147483647 h 431"/>
              <a:gd name="T72" fmla="*/ 2147483647 w 874"/>
              <a:gd name="T73" fmla="*/ 2147483647 h 431"/>
              <a:gd name="T74" fmla="*/ 2147483647 w 874"/>
              <a:gd name="T75" fmla="*/ 2147483647 h 431"/>
              <a:gd name="T76" fmla="*/ 2147483647 w 874"/>
              <a:gd name="T77" fmla="*/ 2147483647 h 431"/>
              <a:gd name="T78" fmla="*/ 2147483647 w 874"/>
              <a:gd name="T79" fmla="*/ 2147483647 h 431"/>
              <a:gd name="T80" fmla="*/ 2147483647 w 874"/>
              <a:gd name="T81" fmla="*/ 2147483647 h 431"/>
              <a:gd name="T82" fmla="*/ 2147483647 w 874"/>
              <a:gd name="T83" fmla="*/ 2147483647 h 431"/>
              <a:gd name="T84" fmla="*/ 2147483647 w 874"/>
              <a:gd name="T85" fmla="*/ 2147483647 h 431"/>
              <a:gd name="T86" fmla="*/ 2147483647 w 874"/>
              <a:gd name="T87" fmla="*/ 2147483647 h 431"/>
              <a:gd name="T88" fmla="*/ 2147483647 w 874"/>
              <a:gd name="T89" fmla="*/ 2147483647 h 431"/>
              <a:gd name="T90" fmla="*/ 2147483647 w 874"/>
              <a:gd name="T91" fmla="*/ 2147483647 h 431"/>
              <a:gd name="T92" fmla="*/ 2147483647 w 874"/>
              <a:gd name="T93" fmla="*/ 2147483647 h 431"/>
              <a:gd name="T94" fmla="*/ 2147483647 w 874"/>
              <a:gd name="T95" fmla="*/ 2147483647 h 431"/>
              <a:gd name="T96" fmla="*/ 2147483647 w 874"/>
              <a:gd name="T97" fmla="*/ 2147483647 h 431"/>
              <a:gd name="T98" fmla="*/ 2147483647 w 874"/>
              <a:gd name="T99" fmla="*/ 2147483647 h 431"/>
              <a:gd name="T100" fmla="*/ 2147483647 w 874"/>
              <a:gd name="T101" fmla="*/ 2147483647 h 431"/>
              <a:gd name="T102" fmla="*/ 2147483647 w 874"/>
              <a:gd name="T103" fmla="*/ 2147483647 h 431"/>
              <a:gd name="T104" fmla="*/ 2147483647 w 874"/>
              <a:gd name="T105" fmla="*/ 2147483647 h 431"/>
              <a:gd name="T106" fmla="*/ 2147483647 w 874"/>
              <a:gd name="T107" fmla="*/ 2147483647 h 431"/>
              <a:gd name="T108" fmla="*/ 2147483647 w 874"/>
              <a:gd name="T109" fmla="*/ 2147483647 h 431"/>
              <a:gd name="T110" fmla="*/ 2147483647 w 874"/>
              <a:gd name="T111" fmla="*/ 2147483647 h 431"/>
              <a:gd name="T112" fmla="*/ 2147483647 w 874"/>
              <a:gd name="T113" fmla="*/ 2147483647 h 431"/>
              <a:gd name="T114" fmla="*/ 2147483647 w 874"/>
              <a:gd name="T115" fmla="*/ 2147483647 h 431"/>
              <a:gd name="T116" fmla="*/ 2147483647 w 874"/>
              <a:gd name="T117" fmla="*/ 2147483647 h 431"/>
              <a:gd name="T118" fmla="*/ 2147483647 w 874"/>
              <a:gd name="T119" fmla="*/ 2147483647 h 431"/>
              <a:gd name="T120" fmla="*/ 2147483647 w 874"/>
              <a:gd name="T121" fmla="*/ 2147483647 h 431"/>
              <a:gd name="T122" fmla="*/ 2147483647 w 874"/>
              <a:gd name="T123" fmla="*/ 2147483647 h 4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74" h="431">
                <a:moveTo>
                  <a:pt x="397" y="0"/>
                </a:moveTo>
                <a:lnTo>
                  <a:pt x="404" y="0"/>
                </a:lnTo>
                <a:lnTo>
                  <a:pt x="411" y="8"/>
                </a:lnTo>
                <a:lnTo>
                  <a:pt x="411" y="15"/>
                </a:lnTo>
                <a:lnTo>
                  <a:pt x="419" y="23"/>
                </a:lnTo>
                <a:lnTo>
                  <a:pt x="419" y="31"/>
                </a:lnTo>
                <a:lnTo>
                  <a:pt x="419" y="38"/>
                </a:lnTo>
                <a:lnTo>
                  <a:pt x="411" y="46"/>
                </a:lnTo>
                <a:lnTo>
                  <a:pt x="411" y="54"/>
                </a:lnTo>
                <a:lnTo>
                  <a:pt x="411" y="62"/>
                </a:lnTo>
                <a:lnTo>
                  <a:pt x="411" y="77"/>
                </a:lnTo>
                <a:lnTo>
                  <a:pt x="404" y="85"/>
                </a:lnTo>
                <a:lnTo>
                  <a:pt x="404" y="92"/>
                </a:lnTo>
                <a:lnTo>
                  <a:pt x="404" y="100"/>
                </a:lnTo>
                <a:lnTo>
                  <a:pt x="411" y="108"/>
                </a:lnTo>
                <a:lnTo>
                  <a:pt x="419" y="115"/>
                </a:lnTo>
                <a:lnTo>
                  <a:pt x="419" y="123"/>
                </a:lnTo>
                <a:lnTo>
                  <a:pt x="426" y="131"/>
                </a:lnTo>
                <a:lnTo>
                  <a:pt x="441" y="139"/>
                </a:lnTo>
                <a:lnTo>
                  <a:pt x="448" y="131"/>
                </a:lnTo>
                <a:lnTo>
                  <a:pt x="456" y="123"/>
                </a:lnTo>
                <a:lnTo>
                  <a:pt x="463" y="123"/>
                </a:lnTo>
                <a:lnTo>
                  <a:pt x="470" y="115"/>
                </a:lnTo>
                <a:lnTo>
                  <a:pt x="478" y="108"/>
                </a:lnTo>
                <a:lnTo>
                  <a:pt x="485" y="100"/>
                </a:lnTo>
                <a:lnTo>
                  <a:pt x="492" y="100"/>
                </a:lnTo>
                <a:lnTo>
                  <a:pt x="500" y="108"/>
                </a:lnTo>
                <a:lnTo>
                  <a:pt x="507" y="108"/>
                </a:lnTo>
                <a:lnTo>
                  <a:pt x="514" y="108"/>
                </a:lnTo>
                <a:lnTo>
                  <a:pt x="514" y="115"/>
                </a:lnTo>
                <a:lnTo>
                  <a:pt x="514" y="123"/>
                </a:lnTo>
                <a:lnTo>
                  <a:pt x="522" y="131"/>
                </a:lnTo>
                <a:lnTo>
                  <a:pt x="522" y="139"/>
                </a:lnTo>
                <a:lnTo>
                  <a:pt x="522" y="146"/>
                </a:lnTo>
                <a:lnTo>
                  <a:pt x="522" y="154"/>
                </a:lnTo>
                <a:lnTo>
                  <a:pt x="529" y="162"/>
                </a:lnTo>
                <a:lnTo>
                  <a:pt x="529" y="169"/>
                </a:lnTo>
                <a:lnTo>
                  <a:pt x="536" y="177"/>
                </a:lnTo>
                <a:lnTo>
                  <a:pt x="544" y="177"/>
                </a:lnTo>
                <a:lnTo>
                  <a:pt x="551" y="177"/>
                </a:lnTo>
                <a:lnTo>
                  <a:pt x="558" y="177"/>
                </a:lnTo>
                <a:lnTo>
                  <a:pt x="566" y="177"/>
                </a:lnTo>
                <a:lnTo>
                  <a:pt x="580" y="177"/>
                </a:lnTo>
                <a:lnTo>
                  <a:pt x="588" y="177"/>
                </a:lnTo>
                <a:lnTo>
                  <a:pt x="595" y="169"/>
                </a:lnTo>
                <a:lnTo>
                  <a:pt x="603" y="169"/>
                </a:lnTo>
                <a:lnTo>
                  <a:pt x="610" y="169"/>
                </a:lnTo>
                <a:lnTo>
                  <a:pt x="617" y="169"/>
                </a:lnTo>
                <a:lnTo>
                  <a:pt x="625" y="169"/>
                </a:lnTo>
                <a:lnTo>
                  <a:pt x="632" y="169"/>
                </a:lnTo>
                <a:lnTo>
                  <a:pt x="639" y="169"/>
                </a:lnTo>
                <a:lnTo>
                  <a:pt x="647" y="177"/>
                </a:lnTo>
                <a:lnTo>
                  <a:pt x="654" y="185"/>
                </a:lnTo>
                <a:lnTo>
                  <a:pt x="654" y="192"/>
                </a:lnTo>
                <a:lnTo>
                  <a:pt x="661" y="200"/>
                </a:lnTo>
                <a:lnTo>
                  <a:pt x="669" y="200"/>
                </a:lnTo>
                <a:lnTo>
                  <a:pt x="676" y="200"/>
                </a:lnTo>
                <a:lnTo>
                  <a:pt x="683" y="200"/>
                </a:lnTo>
                <a:lnTo>
                  <a:pt x="691" y="200"/>
                </a:lnTo>
                <a:lnTo>
                  <a:pt x="698" y="200"/>
                </a:lnTo>
                <a:lnTo>
                  <a:pt x="705" y="200"/>
                </a:lnTo>
                <a:lnTo>
                  <a:pt x="720" y="200"/>
                </a:lnTo>
                <a:lnTo>
                  <a:pt x="727" y="200"/>
                </a:lnTo>
                <a:lnTo>
                  <a:pt x="735" y="200"/>
                </a:lnTo>
                <a:lnTo>
                  <a:pt x="742" y="192"/>
                </a:lnTo>
                <a:lnTo>
                  <a:pt x="750" y="192"/>
                </a:lnTo>
                <a:lnTo>
                  <a:pt x="757" y="185"/>
                </a:lnTo>
                <a:lnTo>
                  <a:pt x="764" y="185"/>
                </a:lnTo>
                <a:lnTo>
                  <a:pt x="764" y="192"/>
                </a:lnTo>
                <a:lnTo>
                  <a:pt x="772" y="200"/>
                </a:lnTo>
                <a:lnTo>
                  <a:pt x="772" y="208"/>
                </a:lnTo>
                <a:lnTo>
                  <a:pt x="779" y="216"/>
                </a:lnTo>
                <a:lnTo>
                  <a:pt x="786" y="231"/>
                </a:lnTo>
                <a:lnTo>
                  <a:pt x="794" y="231"/>
                </a:lnTo>
                <a:lnTo>
                  <a:pt x="801" y="231"/>
                </a:lnTo>
                <a:lnTo>
                  <a:pt x="808" y="239"/>
                </a:lnTo>
                <a:lnTo>
                  <a:pt x="816" y="239"/>
                </a:lnTo>
                <a:lnTo>
                  <a:pt x="823" y="239"/>
                </a:lnTo>
                <a:lnTo>
                  <a:pt x="830" y="239"/>
                </a:lnTo>
                <a:lnTo>
                  <a:pt x="838" y="239"/>
                </a:lnTo>
                <a:lnTo>
                  <a:pt x="845" y="239"/>
                </a:lnTo>
                <a:lnTo>
                  <a:pt x="860" y="246"/>
                </a:lnTo>
                <a:lnTo>
                  <a:pt x="867" y="246"/>
                </a:lnTo>
                <a:lnTo>
                  <a:pt x="874" y="246"/>
                </a:lnTo>
                <a:lnTo>
                  <a:pt x="874" y="262"/>
                </a:lnTo>
                <a:lnTo>
                  <a:pt x="874" y="269"/>
                </a:lnTo>
                <a:lnTo>
                  <a:pt x="874" y="277"/>
                </a:lnTo>
                <a:lnTo>
                  <a:pt x="874" y="285"/>
                </a:lnTo>
                <a:lnTo>
                  <a:pt x="867" y="293"/>
                </a:lnTo>
                <a:lnTo>
                  <a:pt x="867" y="300"/>
                </a:lnTo>
                <a:lnTo>
                  <a:pt x="867" y="308"/>
                </a:lnTo>
                <a:lnTo>
                  <a:pt x="867" y="316"/>
                </a:lnTo>
                <a:lnTo>
                  <a:pt x="867" y="323"/>
                </a:lnTo>
                <a:lnTo>
                  <a:pt x="867" y="331"/>
                </a:lnTo>
                <a:lnTo>
                  <a:pt x="867" y="339"/>
                </a:lnTo>
                <a:lnTo>
                  <a:pt x="867" y="346"/>
                </a:lnTo>
                <a:lnTo>
                  <a:pt x="867" y="354"/>
                </a:lnTo>
                <a:lnTo>
                  <a:pt x="860" y="362"/>
                </a:lnTo>
                <a:lnTo>
                  <a:pt x="845" y="370"/>
                </a:lnTo>
                <a:lnTo>
                  <a:pt x="838" y="370"/>
                </a:lnTo>
                <a:lnTo>
                  <a:pt x="830" y="385"/>
                </a:lnTo>
                <a:lnTo>
                  <a:pt x="823" y="393"/>
                </a:lnTo>
                <a:lnTo>
                  <a:pt x="816" y="400"/>
                </a:lnTo>
                <a:lnTo>
                  <a:pt x="808" y="400"/>
                </a:lnTo>
                <a:lnTo>
                  <a:pt x="801" y="408"/>
                </a:lnTo>
                <a:lnTo>
                  <a:pt x="794" y="408"/>
                </a:lnTo>
                <a:lnTo>
                  <a:pt x="786" y="416"/>
                </a:lnTo>
                <a:lnTo>
                  <a:pt x="779" y="416"/>
                </a:lnTo>
                <a:lnTo>
                  <a:pt x="772" y="423"/>
                </a:lnTo>
                <a:lnTo>
                  <a:pt x="764" y="423"/>
                </a:lnTo>
                <a:lnTo>
                  <a:pt x="757" y="423"/>
                </a:lnTo>
                <a:lnTo>
                  <a:pt x="750" y="431"/>
                </a:lnTo>
                <a:lnTo>
                  <a:pt x="742" y="431"/>
                </a:lnTo>
                <a:lnTo>
                  <a:pt x="735" y="431"/>
                </a:lnTo>
                <a:lnTo>
                  <a:pt x="727" y="431"/>
                </a:lnTo>
                <a:lnTo>
                  <a:pt x="720" y="423"/>
                </a:lnTo>
                <a:lnTo>
                  <a:pt x="705" y="423"/>
                </a:lnTo>
                <a:lnTo>
                  <a:pt x="698" y="423"/>
                </a:lnTo>
                <a:lnTo>
                  <a:pt x="691" y="423"/>
                </a:lnTo>
                <a:lnTo>
                  <a:pt x="683" y="416"/>
                </a:lnTo>
                <a:lnTo>
                  <a:pt x="676" y="416"/>
                </a:lnTo>
                <a:lnTo>
                  <a:pt x="669" y="416"/>
                </a:lnTo>
                <a:lnTo>
                  <a:pt x="661" y="416"/>
                </a:lnTo>
                <a:lnTo>
                  <a:pt x="654" y="408"/>
                </a:lnTo>
                <a:lnTo>
                  <a:pt x="647" y="408"/>
                </a:lnTo>
                <a:lnTo>
                  <a:pt x="639" y="408"/>
                </a:lnTo>
                <a:lnTo>
                  <a:pt x="632" y="408"/>
                </a:lnTo>
                <a:lnTo>
                  <a:pt x="625" y="400"/>
                </a:lnTo>
                <a:lnTo>
                  <a:pt x="617" y="400"/>
                </a:lnTo>
                <a:lnTo>
                  <a:pt x="610" y="400"/>
                </a:lnTo>
                <a:lnTo>
                  <a:pt x="603" y="400"/>
                </a:lnTo>
                <a:lnTo>
                  <a:pt x="595" y="393"/>
                </a:lnTo>
                <a:lnTo>
                  <a:pt x="588" y="393"/>
                </a:lnTo>
                <a:lnTo>
                  <a:pt x="580" y="385"/>
                </a:lnTo>
                <a:lnTo>
                  <a:pt x="580" y="370"/>
                </a:lnTo>
                <a:lnTo>
                  <a:pt x="566" y="362"/>
                </a:lnTo>
                <a:lnTo>
                  <a:pt x="558" y="354"/>
                </a:lnTo>
                <a:lnTo>
                  <a:pt x="551" y="354"/>
                </a:lnTo>
                <a:lnTo>
                  <a:pt x="544" y="362"/>
                </a:lnTo>
                <a:lnTo>
                  <a:pt x="536" y="362"/>
                </a:lnTo>
                <a:lnTo>
                  <a:pt x="529" y="370"/>
                </a:lnTo>
                <a:lnTo>
                  <a:pt x="522" y="370"/>
                </a:lnTo>
                <a:lnTo>
                  <a:pt x="514" y="385"/>
                </a:lnTo>
                <a:lnTo>
                  <a:pt x="507" y="385"/>
                </a:lnTo>
                <a:lnTo>
                  <a:pt x="500" y="393"/>
                </a:lnTo>
                <a:lnTo>
                  <a:pt x="492" y="393"/>
                </a:lnTo>
                <a:lnTo>
                  <a:pt x="485" y="400"/>
                </a:lnTo>
                <a:lnTo>
                  <a:pt x="478" y="400"/>
                </a:lnTo>
                <a:lnTo>
                  <a:pt x="470" y="408"/>
                </a:lnTo>
                <a:lnTo>
                  <a:pt x="463" y="408"/>
                </a:lnTo>
                <a:lnTo>
                  <a:pt x="456" y="408"/>
                </a:lnTo>
                <a:lnTo>
                  <a:pt x="448" y="400"/>
                </a:lnTo>
                <a:lnTo>
                  <a:pt x="441" y="400"/>
                </a:lnTo>
                <a:lnTo>
                  <a:pt x="426" y="393"/>
                </a:lnTo>
                <a:lnTo>
                  <a:pt x="419" y="393"/>
                </a:lnTo>
                <a:lnTo>
                  <a:pt x="411" y="393"/>
                </a:lnTo>
                <a:lnTo>
                  <a:pt x="404" y="400"/>
                </a:lnTo>
                <a:lnTo>
                  <a:pt x="397" y="400"/>
                </a:lnTo>
                <a:lnTo>
                  <a:pt x="389" y="400"/>
                </a:lnTo>
                <a:lnTo>
                  <a:pt x="382" y="400"/>
                </a:lnTo>
                <a:lnTo>
                  <a:pt x="375" y="408"/>
                </a:lnTo>
                <a:lnTo>
                  <a:pt x="367" y="408"/>
                </a:lnTo>
                <a:lnTo>
                  <a:pt x="360" y="408"/>
                </a:lnTo>
                <a:lnTo>
                  <a:pt x="353" y="416"/>
                </a:lnTo>
                <a:lnTo>
                  <a:pt x="345" y="416"/>
                </a:lnTo>
                <a:lnTo>
                  <a:pt x="338" y="416"/>
                </a:lnTo>
                <a:lnTo>
                  <a:pt x="331" y="423"/>
                </a:lnTo>
                <a:lnTo>
                  <a:pt x="323" y="423"/>
                </a:lnTo>
                <a:lnTo>
                  <a:pt x="316" y="423"/>
                </a:lnTo>
                <a:lnTo>
                  <a:pt x="309" y="423"/>
                </a:lnTo>
                <a:lnTo>
                  <a:pt x="301" y="431"/>
                </a:lnTo>
                <a:lnTo>
                  <a:pt x="294" y="431"/>
                </a:lnTo>
                <a:lnTo>
                  <a:pt x="279" y="431"/>
                </a:lnTo>
                <a:lnTo>
                  <a:pt x="272" y="423"/>
                </a:lnTo>
                <a:lnTo>
                  <a:pt x="257" y="416"/>
                </a:lnTo>
                <a:lnTo>
                  <a:pt x="250" y="416"/>
                </a:lnTo>
                <a:lnTo>
                  <a:pt x="242" y="408"/>
                </a:lnTo>
                <a:lnTo>
                  <a:pt x="242" y="416"/>
                </a:lnTo>
                <a:lnTo>
                  <a:pt x="235" y="408"/>
                </a:lnTo>
                <a:lnTo>
                  <a:pt x="228" y="416"/>
                </a:lnTo>
                <a:lnTo>
                  <a:pt x="220" y="416"/>
                </a:lnTo>
                <a:lnTo>
                  <a:pt x="213" y="416"/>
                </a:lnTo>
                <a:lnTo>
                  <a:pt x="206" y="423"/>
                </a:lnTo>
                <a:lnTo>
                  <a:pt x="198" y="423"/>
                </a:lnTo>
                <a:lnTo>
                  <a:pt x="191" y="423"/>
                </a:lnTo>
                <a:lnTo>
                  <a:pt x="184" y="423"/>
                </a:lnTo>
                <a:lnTo>
                  <a:pt x="176" y="431"/>
                </a:lnTo>
                <a:lnTo>
                  <a:pt x="169" y="431"/>
                </a:lnTo>
                <a:lnTo>
                  <a:pt x="162" y="423"/>
                </a:lnTo>
                <a:lnTo>
                  <a:pt x="154" y="423"/>
                </a:lnTo>
                <a:lnTo>
                  <a:pt x="139" y="416"/>
                </a:lnTo>
                <a:lnTo>
                  <a:pt x="132" y="416"/>
                </a:lnTo>
                <a:lnTo>
                  <a:pt x="125" y="408"/>
                </a:lnTo>
                <a:lnTo>
                  <a:pt x="117" y="408"/>
                </a:lnTo>
                <a:lnTo>
                  <a:pt x="110" y="416"/>
                </a:lnTo>
                <a:lnTo>
                  <a:pt x="103" y="416"/>
                </a:lnTo>
                <a:lnTo>
                  <a:pt x="95" y="416"/>
                </a:lnTo>
                <a:lnTo>
                  <a:pt x="88" y="408"/>
                </a:lnTo>
                <a:lnTo>
                  <a:pt x="81" y="408"/>
                </a:lnTo>
                <a:lnTo>
                  <a:pt x="73" y="408"/>
                </a:lnTo>
                <a:lnTo>
                  <a:pt x="66" y="400"/>
                </a:lnTo>
                <a:lnTo>
                  <a:pt x="59" y="400"/>
                </a:lnTo>
                <a:lnTo>
                  <a:pt x="51" y="393"/>
                </a:lnTo>
                <a:lnTo>
                  <a:pt x="44" y="393"/>
                </a:lnTo>
                <a:lnTo>
                  <a:pt x="37" y="393"/>
                </a:lnTo>
                <a:lnTo>
                  <a:pt x="29" y="400"/>
                </a:lnTo>
                <a:lnTo>
                  <a:pt x="22" y="400"/>
                </a:lnTo>
                <a:lnTo>
                  <a:pt x="15" y="408"/>
                </a:lnTo>
                <a:lnTo>
                  <a:pt x="0" y="400"/>
                </a:lnTo>
                <a:lnTo>
                  <a:pt x="15" y="393"/>
                </a:lnTo>
                <a:lnTo>
                  <a:pt x="22" y="385"/>
                </a:lnTo>
                <a:lnTo>
                  <a:pt x="22" y="370"/>
                </a:lnTo>
                <a:lnTo>
                  <a:pt x="22" y="362"/>
                </a:lnTo>
                <a:lnTo>
                  <a:pt x="22" y="354"/>
                </a:lnTo>
                <a:lnTo>
                  <a:pt x="22" y="346"/>
                </a:lnTo>
                <a:lnTo>
                  <a:pt x="29" y="339"/>
                </a:lnTo>
                <a:lnTo>
                  <a:pt x="29" y="331"/>
                </a:lnTo>
                <a:lnTo>
                  <a:pt x="37" y="323"/>
                </a:lnTo>
                <a:lnTo>
                  <a:pt x="44" y="316"/>
                </a:lnTo>
                <a:lnTo>
                  <a:pt x="44" y="308"/>
                </a:lnTo>
                <a:lnTo>
                  <a:pt x="51" y="300"/>
                </a:lnTo>
                <a:lnTo>
                  <a:pt x="59" y="300"/>
                </a:lnTo>
                <a:lnTo>
                  <a:pt x="66" y="308"/>
                </a:lnTo>
                <a:lnTo>
                  <a:pt x="73" y="308"/>
                </a:lnTo>
                <a:lnTo>
                  <a:pt x="81" y="316"/>
                </a:lnTo>
                <a:lnTo>
                  <a:pt x="88" y="316"/>
                </a:lnTo>
                <a:lnTo>
                  <a:pt x="95" y="316"/>
                </a:lnTo>
                <a:lnTo>
                  <a:pt x="103" y="323"/>
                </a:lnTo>
                <a:lnTo>
                  <a:pt x="110" y="323"/>
                </a:lnTo>
                <a:lnTo>
                  <a:pt x="117" y="331"/>
                </a:lnTo>
                <a:lnTo>
                  <a:pt x="125" y="331"/>
                </a:lnTo>
                <a:lnTo>
                  <a:pt x="132" y="331"/>
                </a:lnTo>
                <a:lnTo>
                  <a:pt x="139" y="323"/>
                </a:lnTo>
                <a:lnTo>
                  <a:pt x="154" y="323"/>
                </a:lnTo>
                <a:lnTo>
                  <a:pt x="162" y="323"/>
                </a:lnTo>
                <a:lnTo>
                  <a:pt x="169" y="316"/>
                </a:lnTo>
                <a:lnTo>
                  <a:pt x="176" y="316"/>
                </a:lnTo>
                <a:lnTo>
                  <a:pt x="184" y="308"/>
                </a:lnTo>
                <a:lnTo>
                  <a:pt x="191" y="308"/>
                </a:lnTo>
                <a:lnTo>
                  <a:pt x="198" y="308"/>
                </a:lnTo>
                <a:lnTo>
                  <a:pt x="206" y="300"/>
                </a:lnTo>
                <a:lnTo>
                  <a:pt x="213" y="300"/>
                </a:lnTo>
                <a:lnTo>
                  <a:pt x="220" y="308"/>
                </a:lnTo>
                <a:lnTo>
                  <a:pt x="228" y="316"/>
                </a:lnTo>
                <a:lnTo>
                  <a:pt x="235" y="308"/>
                </a:lnTo>
                <a:lnTo>
                  <a:pt x="235" y="316"/>
                </a:lnTo>
                <a:lnTo>
                  <a:pt x="228" y="323"/>
                </a:lnTo>
                <a:lnTo>
                  <a:pt x="235" y="323"/>
                </a:lnTo>
                <a:lnTo>
                  <a:pt x="235" y="331"/>
                </a:lnTo>
                <a:lnTo>
                  <a:pt x="235" y="300"/>
                </a:lnTo>
                <a:lnTo>
                  <a:pt x="235" y="293"/>
                </a:lnTo>
                <a:lnTo>
                  <a:pt x="235" y="285"/>
                </a:lnTo>
                <a:lnTo>
                  <a:pt x="235" y="277"/>
                </a:lnTo>
                <a:lnTo>
                  <a:pt x="235" y="269"/>
                </a:lnTo>
                <a:lnTo>
                  <a:pt x="235" y="262"/>
                </a:lnTo>
                <a:lnTo>
                  <a:pt x="242" y="254"/>
                </a:lnTo>
                <a:lnTo>
                  <a:pt x="250" y="254"/>
                </a:lnTo>
                <a:lnTo>
                  <a:pt x="257" y="246"/>
                </a:lnTo>
                <a:lnTo>
                  <a:pt x="250" y="239"/>
                </a:lnTo>
                <a:lnTo>
                  <a:pt x="242" y="239"/>
                </a:lnTo>
                <a:lnTo>
                  <a:pt x="235" y="231"/>
                </a:lnTo>
                <a:lnTo>
                  <a:pt x="235" y="216"/>
                </a:lnTo>
                <a:lnTo>
                  <a:pt x="235" y="208"/>
                </a:lnTo>
                <a:lnTo>
                  <a:pt x="235" y="200"/>
                </a:lnTo>
                <a:lnTo>
                  <a:pt x="235" y="192"/>
                </a:lnTo>
                <a:lnTo>
                  <a:pt x="242" y="185"/>
                </a:lnTo>
                <a:lnTo>
                  <a:pt x="250" y="185"/>
                </a:lnTo>
                <a:lnTo>
                  <a:pt x="257" y="177"/>
                </a:lnTo>
                <a:lnTo>
                  <a:pt x="257" y="185"/>
                </a:lnTo>
                <a:lnTo>
                  <a:pt x="257" y="169"/>
                </a:lnTo>
                <a:lnTo>
                  <a:pt x="250" y="162"/>
                </a:lnTo>
                <a:lnTo>
                  <a:pt x="242" y="162"/>
                </a:lnTo>
                <a:lnTo>
                  <a:pt x="250" y="154"/>
                </a:lnTo>
                <a:lnTo>
                  <a:pt x="235" y="169"/>
                </a:lnTo>
                <a:lnTo>
                  <a:pt x="235" y="162"/>
                </a:lnTo>
                <a:lnTo>
                  <a:pt x="235" y="154"/>
                </a:lnTo>
                <a:lnTo>
                  <a:pt x="228" y="146"/>
                </a:lnTo>
                <a:lnTo>
                  <a:pt x="228" y="139"/>
                </a:lnTo>
                <a:lnTo>
                  <a:pt x="228" y="131"/>
                </a:lnTo>
                <a:lnTo>
                  <a:pt x="228" y="123"/>
                </a:lnTo>
                <a:lnTo>
                  <a:pt x="220" y="115"/>
                </a:lnTo>
                <a:lnTo>
                  <a:pt x="220" y="108"/>
                </a:lnTo>
                <a:lnTo>
                  <a:pt x="228" y="100"/>
                </a:lnTo>
                <a:lnTo>
                  <a:pt x="235" y="100"/>
                </a:lnTo>
                <a:lnTo>
                  <a:pt x="242" y="100"/>
                </a:lnTo>
                <a:lnTo>
                  <a:pt x="250" y="100"/>
                </a:lnTo>
                <a:lnTo>
                  <a:pt x="257" y="100"/>
                </a:lnTo>
                <a:lnTo>
                  <a:pt x="264" y="100"/>
                </a:lnTo>
                <a:lnTo>
                  <a:pt x="272" y="100"/>
                </a:lnTo>
                <a:lnTo>
                  <a:pt x="279" y="100"/>
                </a:lnTo>
                <a:lnTo>
                  <a:pt x="294" y="92"/>
                </a:lnTo>
                <a:lnTo>
                  <a:pt x="294" y="100"/>
                </a:lnTo>
                <a:lnTo>
                  <a:pt x="294" y="85"/>
                </a:lnTo>
                <a:lnTo>
                  <a:pt x="294" y="77"/>
                </a:lnTo>
                <a:lnTo>
                  <a:pt x="294" y="62"/>
                </a:lnTo>
                <a:lnTo>
                  <a:pt x="301" y="54"/>
                </a:lnTo>
                <a:lnTo>
                  <a:pt x="301" y="46"/>
                </a:lnTo>
                <a:lnTo>
                  <a:pt x="301" y="38"/>
                </a:lnTo>
                <a:lnTo>
                  <a:pt x="309" y="31"/>
                </a:lnTo>
                <a:lnTo>
                  <a:pt x="316" y="31"/>
                </a:lnTo>
                <a:lnTo>
                  <a:pt x="323" y="23"/>
                </a:lnTo>
                <a:lnTo>
                  <a:pt x="331" y="23"/>
                </a:lnTo>
                <a:lnTo>
                  <a:pt x="338" y="23"/>
                </a:lnTo>
                <a:lnTo>
                  <a:pt x="345" y="23"/>
                </a:lnTo>
                <a:lnTo>
                  <a:pt x="353" y="15"/>
                </a:lnTo>
                <a:lnTo>
                  <a:pt x="360" y="15"/>
                </a:lnTo>
                <a:lnTo>
                  <a:pt x="367" y="15"/>
                </a:lnTo>
                <a:lnTo>
                  <a:pt x="375" y="8"/>
                </a:lnTo>
                <a:lnTo>
                  <a:pt x="382" y="8"/>
                </a:lnTo>
                <a:lnTo>
                  <a:pt x="389" y="8"/>
                </a:lnTo>
                <a:lnTo>
                  <a:pt x="397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5" name="Freeform 10"/>
          <p:cNvSpPr>
            <a:spLocks/>
          </p:cNvSpPr>
          <p:nvPr/>
        </p:nvSpPr>
        <p:spPr bwMode="auto">
          <a:xfrm>
            <a:off x="5413375" y="3622675"/>
            <a:ext cx="781050" cy="758825"/>
          </a:xfrm>
          <a:custGeom>
            <a:avLst/>
            <a:gdLst>
              <a:gd name="T0" fmla="*/ 2147483647 w 492"/>
              <a:gd name="T1" fmla="*/ 0 h 478"/>
              <a:gd name="T2" fmla="*/ 2147483647 w 492"/>
              <a:gd name="T3" fmla="*/ 0 h 478"/>
              <a:gd name="T4" fmla="*/ 2147483647 w 492"/>
              <a:gd name="T5" fmla="*/ 2147483647 h 478"/>
              <a:gd name="T6" fmla="*/ 2147483647 w 492"/>
              <a:gd name="T7" fmla="*/ 2147483647 h 478"/>
              <a:gd name="T8" fmla="*/ 2147483647 w 492"/>
              <a:gd name="T9" fmla="*/ 2147483647 h 478"/>
              <a:gd name="T10" fmla="*/ 2147483647 w 492"/>
              <a:gd name="T11" fmla="*/ 2147483647 h 478"/>
              <a:gd name="T12" fmla="*/ 2147483647 w 492"/>
              <a:gd name="T13" fmla="*/ 2147483647 h 478"/>
              <a:gd name="T14" fmla="*/ 2147483647 w 492"/>
              <a:gd name="T15" fmla="*/ 2147483647 h 478"/>
              <a:gd name="T16" fmla="*/ 2147483647 w 492"/>
              <a:gd name="T17" fmla="*/ 2147483647 h 478"/>
              <a:gd name="T18" fmla="*/ 2147483647 w 492"/>
              <a:gd name="T19" fmla="*/ 2147483647 h 478"/>
              <a:gd name="T20" fmla="*/ 2147483647 w 492"/>
              <a:gd name="T21" fmla="*/ 2147483647 h 478"/>
              <a:gd name="T22" fmla="*/ 2147483647 w 492"/>
              <a:gd name="T23" fmla="*/ 2147483647 h 478"/>
              <a:gd name="T24" fmla="*/ 2147483647 w 492"/>
              <a:gd name="T25" fmla="*/ 2147483647 h 478"/>
              <a:gd name="T26" fmla="*/ 2147483647 w 492"/>
              <a:gd name="T27" fmla="*/ 2147483647 h 478"/>
              <a:gd name="T28" fmla="*/ 2147483647 w 492"/>
              <a:gd name="T29" fmla="*/ 2147483647 h 478"/>
              <a:gd name="T30" fmla="*/ 2147483647 w 492"/>
              <a:gd name="T31" fmla="*/ 2147483647 h 478"/>
              <a:gd name="T32" fmla="*/ 2147483647 w 492"/>
              <a:gd name="T33" fmla="*/ 2147483647 h 478"/>
              <a:gd name="T34" fmla="*/ 2147483647 w 492"/>
              <a:gd name="T35" fmla="*/ 2147483647 h 478"/>
              <a:gd name="T36" fmla="*/ 2147483647 w 492"/>
              <a:gd name="T37" fmla="*/ 2147483647 h 478"/>
              <a:gd name="T38" fmla="*/ 2147483647 w 492"/>
              <a:gd name="T39" fmla="*/ 2147483647 h 478"/>
              <a:gd name="T40" fmla="*/ 2147483647 w 492"/>
              <a:gd name="T41" fmla="*/ 2147483647 h 478"/>
              <a:gd name="T42" fmla="*/ 2147483647 w 492"/>
              <a:gd name="T43" fmla="*/ 2147483647 h 478"/>
              <a:gd name="T44" fmla="*/ 2147483647 w 492"/>
              <a:gd name="T45" fmla="*/ 2147483647 h 478"/>
              <a:gd name="T46" fmla="*/ 2147483647 w 492"/>
              <a:gd name="T47" fmla="*/ 2147483647 h 478"/>
              <a:gd name="T48" fmla="*/ 2147483647 w 492"/>
              <a:gd name="T49" fmla="*/ 2147483647 h 478"/>
              <a:gd name="T50" fmla="*/ 2147483647 w 492"/>
              <a:gd name="T51" fmla="*/ 2147483647 h 478"/>
              <a:gd name="T52" fmla="*/ 2147483647 w 492"/>
              <a:gd name="T53" fmla="*/ 2147483647 h 478"/>
              <a:gd name="T54" fmla="*/ 2147483647 w 492"/>
              <a:gd name="T55" fmla="*/ 2147483647 h 478"/>
              <a:gd name="T56" fmla="*/ 2147483647 w 492"/>
              <a:gd name="T57" fmla="*/ 2147483647 h 478"/>
              <a:gd name="T58" fmla="*/ 2147483647 w 492"/>
              <a:gd name="T59" fmla="*/ 2147483647 h 478"/>
              <a:gd name="T60" fmla="*/ 2147483647 w 492"/>
              <a:gd name="T61" fmla="*/ 2147483647 h 478"/>
              <a:gd name="T62" fmla="*/ 2147483647 w 492"/>
              <a:gd name="T63" fmla="*/ 2147483647 h 478"/>
              <a:gd name="T64" fmla="*/ 2147483647 w 492"/>
              <a:gd name="T65" fmla="*/ 2147483647 h 478"/>
              <a:gd name="T66" fmla="*/ 2147483647 w 492"/>
              <a:gd name="T67" fmla="*/ 2147483647 h 478"/>
              <a:gd name="T68" fmla="*/ 2147483647 w 492"/>
              <a:gd name="T69" fmla="*/ 2147483647 h 478"/>
              <a:gd name="T70" fmla="*/ 2147483647 w 492"/>
              <a:gd name="T71" fmla="*/ 2147483647 h 478"/>
              <a:gd name="T72" fmla="*/ 2147483647 w 492"/>
              <a:gd name="T73" fmla="*/ 2147483647 h 478"/>
              <a:gd name="T74" fmla="*/ 2147483647 w 492"/>
              <a:gd name="T75" fmla="*/ 2147483647 h 478"/>
              <a:gd name="T76" fmla="*/ 2147483647 w 492"/>
              <a:gd name="T77" fmla="*/ 2147483647 h 478"/>
              <a:gd name="T78" fmla="*/ 2147483647 w 492"/>
              <a:gd name="T79" fmla="*/ 2147483647 h 478"/>
              <a:gd name="T80" fmla="*/ 2147483647 w 492"/>
              <a:gd name="T81" fmla="*/ 2147483647 h 478"/>
              <a:gd name="T82" fmla="*/ 2147483647 w 492"/>
              <a:gd name="T83" fmla="*/ 2147483647 h 478"/>
              <a:gd name="T84" fmla="*/ 2147483647 w 492"/>
              <a:gd name="T85" fmla="*/ 2147483647 h 478"/>
              <a:gd name="T86" fmla="*/ 2147483647 w 492"/>
              <a:gd name="T87" fmla="*/ 2147483647 h 478"/>
              <a:gd name="T88" fmla="*/ 2147483647 w 492"/>
              <a:gd name="T89" fmla="*/ 2147483647 h 478"/>
              <a:gd name="T90" fmla="*/ 2147483647 w 492"/>
              <a:gd name="T91" fmla="*/ 2147483647 h 478"/>
              <a:gd name="T92" fmla="*/ 2147483647 w 492"/>
              <a:gd name="T93" fmla="*/ 2147483647 h 478"/>
              <a:gd name="T94" fmla="*/ 2147483647 w 492"/>
              <a:gd name="T95" fmla="*/ 2147483647 h 478"/>
              <a:gd name="T96" fmla="*/ 2147483647 w 492"/>
              <a:gd name="T97" fmla="*/ 2147483647 h 478"/>
              <a:gd name="T98" fmla="*/ 2147483647 w 492"/>
              <a:gd name="T99" fmla="*/ 2147483647 h 478"/>
              <a:gd name="T100" fmla="*/ 2147483647 w 492"/>
              <a:gd name="T101" fmla="*/ 2147483647 h 478"/>
              <a:gd name="T102" fmla="*/ 2147483647 w 492"/>
              <a:gd name="T103" fmla="*/ 2147483647 h 4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2" h="478">
                <a:moveTo>
                  <a:pt x="250" y="0"/>
                </a:moveTo>
                <a:lnTo>
                  <a:pt x="257" y="0"/>
                </a:lnTo>
                <a:lnTo>
                  <a:pt x="264" y="0"/>
                </a:lnTo>
                <a:lnTo>
                  <a:pt x="272" y="0"/>
                </a:lnTo>
                <a:lnTo>
                  <a:pt x="279" y="0"/>
                </a:lnTo>
                <a:lnTo>
                  <a:pt x="286" y="0"/>
                </a:lnTo>
                <a:lnTo>
                  <a:pt x="294" y="0"/>
                </a:lnTo>
                <a:lnTo>
                  <a:pt x="301" y="0"/>
                </a:lnTo>
                <a:lnTo>
                  <a:pt x="316" y="8"/>
                </a:lnTo>
                <a:lnTo>
                  <a:pt x="316" y="16"/>
                </a:lnTo>
                <a:lnTo>
                  <a:pt x="323" y="23"/>
                </a:lnTo>
                <a:lnTo>
                  <a:pt x="323" y="31"/>
                </a:lnTo>
                <a:lnTo>
                  <a:pt x="330" y="39"/>
                </a:lnTo>
                <a:lnTo>
                  <a:pt x="338" y="39"/>
                </a:lnTo>
                <a:lnTo>
                  <a:pt x="345" y="39"/>
                </a:lnTo>
                <a:lnTo>
                  <a:pt x="352" y="39"/>
                </a:lnTo>
                <a:lnTo>
                  <a:pt x="360" y="39"/>
                </a:lnTo>
                <a:lnTo>
                  <a:pt x="367" y="39"/>
                </a:lnTo>
                <a:lnTo>
                  <a:pt x="367" y="47"/>
                </a:lnTo>
                <a:lnTo>
                  <a:pt x="375" y="62"/>
                </a:lnTo>
                <a:lnTo>
                  <a:pt x="375" y="70"/>
                </a:lnTo>
                <a:lnTo>
                  <a:pt x="382" y="77"/>
                </a:lnTo>
                <a:lnTo>
                  <a:pt x="382" y="85"/>
                </a:lnTo>
                <a:lnTo>
                  <a:pt x="389" y="93"/>
                </a:lnTo>
                <a:lnTo>
                  <a:pt x="389" y="100"/>
                </a:lnTo>
                <a:lnTo>
                  <a:pt x="397" y="108"/>
                </a:lnTo>
                <a:lnTo>
                  <a:pt x="404" y="116"/>
                </a:lnTo>
                <a:lnTo>
                  <a:pt x="411" y="116"/>
                </a:lnTo>
                <a:lnTo>
                  <a:pt x="419" y="116"/>
                </a:lnTo>
                <a:lnTo>
                  <a:pt x="426" y="116"/>
                </a:lnTo>
                <a:lnTo>
                  <a:pt x="433" y="116"/>
                </a:lnTo>
                <a:lnTo>
                  <a:pt x="441" y="116"/>
                </a:lnTo>
                <a:lnTo>
                  <a:pt x="455" y="116"/>
                </a:lnTo>
                <a:lnTo>
                  <a:pt x="463" y="116"/>
                </a:lnTo>
                <a:lnTo>
                  <a:pt x="470" y="116"/>
                </a:lnTo>
                <a:lnTo>
                  <a:pt x="477" y="116"/>
                </a:lnTo>
                <a:lnTo>
                  <a:pt x="485" y="116"/>
                </a:lnTo>
                <a:lnTo>
                  <a:pt x="492" y="116"/>
                </a:lnTo>
                <a:lnTo>
                  <a:pt x="492" y="124"/>
                </a:lnTo>
                <a:lnTo>
                  <a:pt x="492" y="131"/>
                </a:lnTo>
                <a:lnTo>
                  <a:pt x="492" y="139"/>
                </a:lnTo>
                <a:lnTo>
                  <a:pt x="492" y="147"/>
                </a:lnTo>
                <a:lnTo>
                  <a:pt x="485" y="154"/>
                </a:lnTo>
                <a:lnTo>
                  <a:pt x="492" y="154"/>
                </a:lnTo>
                <a:lnTo>
                  <a:pt x="477" y="162"/>
                </a:lnTo>
                <a:lnTo>
                  <a:pt x="470" y="162"/>
                </a:lnTo>
                <a:lnTo>
                  <a:pt x="463" y="170"/>
                </a:lnTo>
                <a:lnTo>
                  <a:pt x="455" y="170"/>
                </a:lnTo>
                <a:lnTo>
                  <a:pt x="441" y="177"/>
                </a:lnTo>
                <a:lnTo>
                  <a:pt x="433" y="185"/>
                </a:lnTo>
                <a:lnTo>
                  <a:pt x="433" y="193"/>
                </a:lnTo>
                <a:lnTo>
                  <a:pt x="433" y="208"/>
                </a:lnTo>
                <a:lnTo>
                  <a:pt x="441" y="216"/>
                </a:lnTo>
                <a:lnTo>
                  <a:pt x="441" y="224"/>
                </a:lnTo>
                <a:lnTo>
                  <a:pt x="441" y="231"/>
                </a:lnTo>
                <a:lnTo>
                  <a:pt x="441" y="239"/>
                </a:lnTo>
                <a:lnTo>
                  <a:pt x="441" y="247"/>
                </a:lnTo>
                <a:lnTo>
                  <a:pt x="433" y="254"/>
                </a:lnTo>
                <a:lnTo>
                  <a:pt x="426" y="254"/>
                </a:lnTo>
                <a:lnTo>
                  <a:pt x="419" y="262"/>
                </a:lnTo>
                <a:lnTo>
                  <a:pt x="411" y="262"/>
                </a:lnTo>
                <a:lnTo>
                  <a:pt x="404" y="270"/>
                </a:lnTo>
                <a:lnTo>
                  <a:pt x="397" y="270"/>
                </a:lnTo>
                <a:lnTo>
                  <a:pt x="389" y="278"/>
                </a:lnTo>
                <a:lnTo>
                  <a:pt x="382" y="278"/>
                </a:lnTo>
                <a:lnTo>
                  <a:pt x="375" y="285"/>
                </a:lnTo>
                <a:lnTo>
                  <a:pt x="367" y="293"/>
                </a:lnTo>
                <a:lnTo>
                  <a:pt x="367" y="301"/>
                </a:lnTo>
                <a:lnTo>
                  <a:pt x="367" y="308"/>
                </a:lnTo>
                <a:lnTo>
                  <a:pt x="367" y="316"/>
                </a:lnTo>
                <a:lnTo>
                  <a:pt x="367" y="324"/>
                </a:lnTo>
                <a:lnTo>
                  <a:pt x="367" y="331"/>
                </a:lnTo>
                <a:lnTo>
                  <a:pt x="367" y="339"/>
                </a:lnTo>
                <a:lnTo>
                  <a:pt x="367" y="347"/>
                </a:lnTo>
                <a:lnTo>
                  <a:pt x="367" y="362"/>
                </a:lnTo>
                <a:lnTo>
                  <a:pt x="367" y="370"/>
                </a:lnTo>
                <a:lnTo>
                  <a:pt x="360" y="378"/>
                </a:lnTo>
                <a:lnTo>
                  <a:pt x="367" y="378"/>
                </a:lnTo>
                <a:lnTo>
                  <a:pt x="367" y="385"/>
                </a:lnTo>
                <a:lnTo>
                  <a:pt x="352" y="378"/>
                </a:lnTo>
                <a:lnTo>
                  <a:pt x="345" y="370"/>
                </a:lnTo>
                <a:lnTo>
                  <a:pt x="338" y="370"/>
                </a:lnTo>
                <a:lnTo>
                  <a:pt x="330" y="362"/>
                </a:lnTo>
                <a:lnTo>
                  <a:pt x="323" y="370"/>
                </a:lnTo>
                <a:lnTo>
                  <a:pt x="323" y="378"/>
                </a:lnTo>
                <a:lnTo>
                  <a:pt x="316" y="385"/>
                </a:lnTo>
                <a:lnTo>
                  <a:pt x="301" y="393"/>
                </a:lnTo>
                <a:lnTo>
                  <a:pt x="316" y="393"/>
                </a:lnTo>
                <a:lnTo>
                  <a:pt x="294" y="393"/>
                </a:lnTo>
                <a:lnTo>
                  <a:pt x="286" y="393"/>
                </a:lnTo>
                <a:lnTo>
                  <a:pt x="279" y="393"/>
                </a:lnTo>
                <a:lnTo>
                  <a:pt x="272" y="393"/>
                </a:lnTo>
                <a:lnTo>
                  <a:pt x="264" y="393"/>
                </a:lnTo>
                <a:lnTo>
                  <a:pt x="257" y="393"/>
                </a:lnTo>
                <a:lnTo>
                  <a:pt x="250" y="401"/>
                </a:lnTo>
                <a:lnTo>
                  <a:pt x="250" y="408"/>
                </a:lnTo>
                <a:lnTo>
                  <a:pt x="250" y="416"/>
                </a:lnTo>
                <a:lnTo>
                  <a:pt x="250" y="424"/>
                </a:lnTo>
                <a:lnTo>
                  <a:pt x="250" y="432"/>
                </a:lnTo>
                <a:lnTo>
                  <a:pt x="250" y="439"/>
                </a:lnTo>
                <a:lnTo>
                  <a:pt x="250" y="447"/>
                </a:lnTo>
                <a:lnTo>
                  <a:pt x="250" y="455"/>
                </a:lnTo>
                <a:lnTo>
                  <a:pt x="250" y="462"/>
                </a:lnTo>
                <a:lnTo>
                  <a:pt x="250" y="470"/>
                </a:lnTo>
                <a:lnTo>
                  <a:pt x="242" y="478"/>
                </a:lnTo>
                <a:lnTo>
                  <a:pt x="250" y="478"/>
                </a:lnTo>
                <a:lnTo>
                  <a:pt x="235" y="470"/>
                </a:lnTo>
                <a:lnTo>
                  <a:pt x="228" y="462"/>
                </a:lnTo>
                <a:lnTo>
                  <a:pt x="220" y="455"/>
                </a:lnTo>
                <a:lnTo>
                  <a:pt x="213" y="455"/>
                </a:lnTo>
                <a:lnTo>
                  <a:pt x="205" y="447"/>
                </a:lnTo>
                <a:lnTo>
                  <a:pt x="198" y="439"/>
                </a:lnTo>
                <a:lnTo>
                  <a:pt x="191" y="432"/>
                </a:lnTo>
                <a:lnTo>
                  <a:pt x="183" y="424"/>
                </a:lnTo>
                <a:lnTo>
                  <a:pt x="176" y="424"/>
                </a:lnTo>
                <a:lnTo>
                  <a:pt x="169" y="432"/>
                </a:lnTo>
                <a:lnTo>
                  <a:pt x="154" y="432"/>
                </a:lnTo>
                <a:lnTo>
                  <a:pt x="147" y="439"/>
                </a:lnTo>
                <a:lnTo>
                  <a:pt x="139" y="439"/>
                </a:lnTo>
                <a:lnTo>
                  <a:pt x="132" y="439"/>
                </a:lnTo>
                <a:lnTo>
                  <a:pt x="125" y="447"/>
                </a:lnTo>
                <a:lnTo>
                  <a:pt x="117" y="447"/>
                </a:lnTo>
                <a:lnTo>
                  <a:pt x="110" y="447"/>
                </a:lnTo>
                <a:lnTo>
                  <a:pt x="103" y="439"/>
                </a:lnTo>
                <a:lnTo>
                  <a:pt x="95" y="439"/>
                </a:lnTo>
                <a:lnTo>
                  <a:pt x="88" y="432"/>
                </a:lnTo>
                <a:lnTo>
                  <a:pt x="81" y="432"/>
                </a:lnTo>
                <a:lnTo>
                  <a:pt x="73" y="424"/>
                </a:lnTo>
                <a:lnTo>
                  <a:pt x="66" y="424"/>
                </a:lnTo>
                <a:lnTo>
                  <a:pt x="58" y="416"/>
                </a:lnTo>
                <a:lnTo>
                  <a:pt x="51" y="416"/>
                </a:lnTo>
                <a:lnTo>
                  <a:pt x="44" y="416"/>
                </a:lnTo>
                <a:lnTo>
                  <a:pt x="36" y="416"/>
                </a:lnTo>
                <a:lnTo>
                  <a:pt x="29" y="416"/>
                </a:lnTo>
                <a:lnTo>
                  <a:pt x="14" y="416"/>
                </a:lnTo>
                <a:lnTo>
                  <a:pt x="7" y="416"/>
                </a:lnTo>
                <a:lnTo>
                  <a:pt x="0" y="408"/>
                </a:lnTo>
                <a:lnTo>
                  <a:pt x="7" y="401"/>
                </a:lnTo>
                <a:lnTo>
                  <a:pt x="7" y="393"/>
                </a:lnTo>
                <a:lnTo>
                  <a:pt x="14" y="385"/>
                </a:lnTo>
                <a:lnTo>
                  <a:pt x="14" y="378"/>
                </a:lnTo>
                <a:lnTo>
                  <a:pt x="29" y="370"/>
                </a:lnTo>
                <a:lnTo>
                  <a:pt x="29" y="362"/>
                </a:lnTo>
                <a:lnTo>
                  <a:pt x="36" y="347"/>
                </a:lnTo>
                <a:lnTo>
                  <a:pt x="36" y="339"/>
                </a:lnTo>
                <a:lnTo>
                  <a:pt x="44" y="331"/>
                </a:lnTo>
                <a:lnTo>
                  <a:pt x="44" y="324"/>
                </a:lnTo>
                <a:lnTo>
                  <a:pt x="51" y="316"/>
                </a:lnTo>
                <a:lnTo>
                  <a:pt x="51" y="308"/>
                </a:lnTo>
                <a:lnTo>
                  <a:pt x="44" y="301"/>
                </a:lnTo>
                <a:lnTo>
                  <a:pt x="44" y="293"/>
                </a:lnTo>
                <a:lnTo>
                  <a:pt x="44" y="285"/>
                </a:lnTo>
                <a:lnTo>
                  <a:pt x="51" y="278"/>
                </a:lnTo>
                <a:lnTo>
                  <a:pt x="58" y="278"/>
                </a:lnTo>
                <a:lnTo>
                  <a:pt x="66" y="278"/>
                </a:lnTo>
                <a:lnTo>
                  <a:pt x="73" y="285"/>
                </a:lnTo>
                <a:lnTo>
                  <a:pt x="81" y="285"/>
                </a:lnTo>
                <a:lnTo>
                  <a:pt x="88" y="278"/>
                </a:lnTo>
                <a:lnTo>
                  <a:pt x="95" y="270"/>
                </a:lnTo>
                <a:lnTo>
                  <a:pt x="103" y="262"/>
                </a:lnTo>
                <a:lnTo>
                  <a:pt x="110" y="254"/>
                </a:lnTo>
                <a:lnTo>
                  <a:pt x="117" y="247"/>
                </a:lnTo>
                <a:lnTo>
                  <a:pt x="110" y="239"/>
                </a:lnTo>
                <a:lnTo>
                  <a:pt x="103" y="231"/>
                </a:lnTo>
                <a:lnTo>
                  <a:pt x="95" y="224"/>
                </a:lnTo>
                <a:lnTo>
                  <a:pt x="88" y="216"/>
                </a:lnTo>
                <a:lnTo>
                  <a:pt x="81" y="208"/>
                </a:lnTo>
                <a:lnTo>
                  <a:pt x="73" y="193"/>
                </a:lnTo>
                <a:lnTo>
                  <a:pt x="66" y="185"/>
                </a:lnTo>
                <a:lnTo>
                  <a:pt x="58" y="177"/>
                </a:lnTo>
                <a:lnTo>
                  <a:pt x="51" y="170"/>
                </a:lnTo>
                <a:lnTo>
                  <a:pt x="44" y="170"/>
                </a:lnTo>
                <a:lnTo>
                  <a:pt x="36" y="162"/>
                </a:lnTo>
                <a:lnTo>
                  <a:pt x="29" y="162"/>
                </a:lnTo>
                <a:lnTo>
                  <a:pt x="14" y="154"/>
                </a:lnTo>
                <a:lnTo>
                  <a:pt x="14" y="147"/>
                </a:lnTo>
                <a:lnTo>
                  <a:pt x="29" y="139"/>
                </a:lnTo>
                <a:lnTo>
                  <a:pt x="29" y="131"/>
                </a:lnTo>
                <a:lnTo>
                  <a:pt x="36" y="124"/>
                </a:lnTo>
                <a:lnTo>
                  <a:pt x="44" y="116"/>
                </a:lnTo>
                <a:lnTo>
                  <a:pt x="51" y="108"/>
                </a:lnTo>
                <a:lnTo>
                  <a:pt x="58" y="108"/>
                </a:lnTo>
                <a:lnTo>
                  <a:pt x="66" y="108"/>
                </a:lnTo>
                <a:lnTo>
                  <a:pt x="73" y="100"/>
                </a:lnTo>
                <a:lnTo>
                  <a:pt x="81" y="100"/>
                </a:lnTo>
                <a:lnTo>
                  <a:pt x="88" y="93"/>
                </a:lnTo>
                <a:lnTo>
                  <a:pt x="95" y="93"/>
                </a:lnTo>
                <a:lnTo>
                  <a:pt x="103" y="93"/>
                </a:lnTo>
                <a:lnTo>
                  <a:pt x="110" y="85"/>
                </a:lnTo>
                <a:lnTo>
                  <a:pt x="117" y="85"/>
                </a:lnTo>
                <a:lnTo>
                  <a:pt x="125" y="77"/>
                </a:lnTo>
                <a:lnTo>
                  <a:pt x="132" y="77"/>
                </a:lnTo>
                <a:lnTo>
                  <a:pt x="139" y="70"/>
                </a:lnTo>
                <a:lnTo>
                  <a:pt x="147" y="70"/>
                </a:lnTo>
                <a:lnTo>
                  <a:pt x="154" y="62"/>
                </a:lnTo>
                <a:lnTo>
                  <a:pt x="169" y="47"/>
                </a:lnTo>
                <a:lnTo>
                  <a:pt x="176" y="47"/>
                </a:lnTo>
                <a:lnTo>
                  <a:pt x="183" y="39"/>
                </a:lnTo>
                <a:lnTo>
                  <a:pt x="191" y="39"/>
                </a:lnTo>
                <a:lnTo>
                  <a:pt x="198" y="39"/>
                </a:lnTo>
                <a:lnTo>
                  <a:pt x="205" y="39"/>
                </a:lnTo>
                <a:lnTo>
                  <a:pt x="213" y="39"/>
                </a:lnTo>
                <a:lnTo>
                  <a:pt x="220" y="39"/>
                </a:lnTo>
                <a:lnTo>
                  <a:pt x="228" y="39"/>
                </a:lnTo>
                <a:lnTo>
                  <a:pt x="235" y="39"/>
                </a:lnTo>
                <a:lnTo>
                  <a:pt x="242" y="31"/>
                </a:lnTo>
                <a:lnTo>
                  <a:pt x="242" y="39"/>
                </a:lnTo>
                <a:lnTo>
                  <a:pt x="242" y="23"/>
                </a:lnTo>
                <a:lnTo>
                  <a:pt x="250" y="16"/>
                </a:lnTo>
                <a:lnTo>
                  <a:pt x="250" y="8"/>
                </a:lnTo>
                <a:lnTo>
                  <a:pt x="250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6" name="Freeform 11"/>
          <p:cNvSpPr>
            <a:spLocks/>
          </p:cNvSpPr>
          <p:nvPr/>
        </p:nvSpPr>
        <p:spPr bwMode="auto">
          <a:xfrm>
            <a:off x="4689475" y="3255963"/>
            <a:ext cx="909638" cy="966787"/>
          </a:xfrm>
          <a:custGeom>
            <a:avLst/>
            <a:gdLst>
              <a:gd name="T0" fmla="*/ 2147483647 w 573"/>
              <a:gd name="T1" fmla="*/ 2147483647 h 609"/>
              <a:gd name="T2" fmla="*/ 2147483647 w 573"/>
              <a:gd name="T3" fmla="*/ 2147483647 h 609"/>
              <a:gd name="T4" fmla="*/ 2147483647 w 573"/>
              <a:gd name="T5" fmla="*/ 2147483647 h 609"/>
              <a:gd name="T6" fmla="*/ 2147483647 w 573"/>
              <a:gd name="T7" fmla="*/ 2147483647 h 609"/>
              <a:gd name="T8" fmla="*/ 2147483647 w 573"/>
              <a:gd name="T9" fmla="*/ 2147483647 h 609"/>
              <a:gd name="T10" fmla="*/ 2147483647 w 573"/>
              <a:gd name="T11" fmla="*/ 2147483647 h 609"/>
              <a:gd name="T12" fmla="*/ 2147483647 w 573"/>
              <a:gd name="T13" fmla="*/ 2147483647 h 609"/>
              <a:gd name="T14" fmla="*/ 2147483647 w 573"/>
              <a:gd name="T15" fmla="*/ 2147483647 h 609"/>
              <a:gd name="T16" fmla="*/ 2147483647 w 573"/>
              <a:gd name="T17" fmla="*/ 2147483647 h 609"/>
              <a:gd name="T18" fmla="*/ 2147483647 w 573"/>
              <a:gd name="T19" fmla="*/ 2147483647 h 609"/>
              <a:gd name="T20" fmla="*/ 2147483647 w 573"/>
              <a:gd name="T21" fmla="*/ 2147483647 h 609"/>
              <a:gd name="T22" fmla="*/ 2147483647 w 573"/>
              <a:gd name="T23" fmla="*/ 2147483647 h 609"/>
              <a:gd name="T24" fmla="*/ 2147483647 w 573"/>
              <a:gd name="T25" fmla="*/ 2147483647 h 609"/>
              <a:gd name="T26" fmla="*/ 2147483647 w 573"/>
              <a:gd name="T27" fmla="*/ 2147483647 h 609"/>
              <a:gd name="T28" fmla="*/ 2147483647 w 573"/>
              <a:gd name="T29" fmla="*/ 2147483647 h 609"/>
              <a:gd name="T30" fmla="*/ 2147483647 w 573"/>
              <a:gd name="T31" fmla="*/ 2147483647 h 609"/>
              <a:gd name="T32" fmla="*/ 2147483647 w 573"/>
              <a:gd name="T33" fmla="*/ 2147483647 h 609"/>
              <a:gd name="T34" fmla="*/ 2147483647 w 573"/>
              <a:gd name="T35" fmla="*/ 2147483647 h 609"/>
              <a:gd name="T36" fmla="*/ 2147483647 w 573"/>
              <a:gd name="T37" fmla="*/ 2147483647 h 609"/>
              <a:gd name="T38" fmla="*/ 2147483647 w 573"/>
              <a:gd name="T39" fmla="*/ 2147483647 h 609"/>
              <a:gd name="T40" fmla="*/ 2147483647 w 573"/>
              <a:gd name="T41" fmla="*/ 2147483647 h 609"/>
              <a:gd name="T42" fmla="*/ 2147483647 w 573"/>
              <a:gd name="T43" fmla="*/ 2147483647 h 609"/>
              <a:gd name="T44" fmla="*/ 2147483647 w 573"/>
              <a:gd name="T45" fmla="*/ 2147483647 h 609"/>
              <a:gd name="T46" fmla="*/ 2147483647 w 573"/>
              <a:gd name="T47" fmla="*/ 2147483647 h 609"/>
              <a:gd name="T48" fmla="*/ 2147483647 w 573"/>
              <a:gd name="T49" fmla="*/ 2147483647 h 609"/>
              <a:gd name="T50" fmla="*/ 2147483647 w 573"/>
              <a:gd name="T51" fmla="*/ 2147483647 h 609"/>
              <a:gd name="T52" fmla="*/ 2147483647 w 573"/>
              <a:gd name="T53" fmla="*/ 2147483647 h 609"/>
              <a:gd name="T54" fmla="*/ 2147483647 w 573"/>
              <a:gd name="T55" fmla="*/ 2147483647 h 609"/>
              <a:gd name="T56" fmla="*/ 2147483647 w 573"/>
              <a:gd name="T57" fmla="*/ 2147483647 h 609"/>
              <a:gd name="T58" fmla="*/ 2147483647 w 573"/>
              <a:gd name="T59" fmla="*/ 2147483647 h 609"/>
              <a:gd name="T60" fmla="*/ 2147483647 w 573"/>
              <a:gd name="T61" fmla="*/ 2147483647 h 609"/>
              <a:gd name="T62" fmla="*/ 2147483647 w 573"/>
              <a:gd name="T63" fmla="*/ 2147483647 h 609"/>
              <a:gd name="T64" fmla="*/ 2147483647 w 573"/>
              <a:gd name="T65" fmla="*/ 2147483647 h 609"/>
              <a:gd name="T66" fmla="*/ 2147483647 w 573"/>
              <a:gd name="T67" fmla="*/ 2147483647 h 609"/>
              <a:gd name="T68" fmla="*/ 2147483647 w 573"/>
              <a:gd name="T69" fmla="*/ 2147483647 h 609"/>
              <a:gd name="T70" fmla="*/ 2147483647 w 573"/>
              <a:gd name="T71" fmla="*/ 2147483647 h 609"/>
              <a:gd name="T72" fmla="*/ 2147483647 w 573"/>
              <a:gd name="T73" fmla="*/ 2147483647 h 609"/>
              <a:gd name="T74" fmla="*/ 2147483647 w 573"/>
              <a:gd name="T75" fmla="*/ 2147483647 h 609"/>
              <a:gd name="T76" fmla="*/ 2147483647 w 573"/>
              <a:gd name="T77" fmla="*/ 2147483647 h 609"/>
              <a:gd name="T78" fmla="*/ 2147483647 w 573"/>
              <a:gd name="T79" fmla="*/ 2147483647 h 609"/>
              <a:gd name="T80" fmla="*/ 0 w 573"/>
              <a:gd name="T81" fmla="*/ 2147483647 h 609"/>
              <a:gd name="T82" fmla="*/ 2147483647 w 573"/>
              <a:gd name="T83" fmla="*/ 2147483647 h 609"/>
              <a:gd name="T84" fmla="*/ 2147483647 w 573"/>
              <a:gd name="T85" fmla="*/ 2147483647 h 609"/>
              <a:gd name="T86" fmla="*/ 2147483647 w 573"/>
              <a:gd name="T87" fmla="*/ 2147483647 h 609"/>
              <a:gd name="T88" fmla="*/ 2147483647 w 573"/>
              <a:gd name="T89" fmla="*/ 2147483647 h 609"/>
              <a:gd name="T90" fmla="*/ 2147483647 w 573"/>
              <a:gd name="T91" fmla="*/ 2147483647 h 609"/>
              <a:gd name="T92" fmla="*/ 2147483647 w 573"/>
              <a:gd name="T93" fmla="*/ 2147483647 h 609"/>
              <a:gd name="T94" fmla="*/ 0 w 573"/>
              <a:gd name="T95" fmla="*/ 2147483647 h 609"/>
              <a:gd name="T96" fmla="*/ 2147483647 w 573"/>
              <a:gd name="T97" fmla="*/ 2147483647 h 609"/>
              <a:gd name="T98" fmla="*/ 2147483647 w 573"/>
              <a:gd name="T99" fmla="*/ 2147483647 h 609"/>
              <a:gd name="T100" fmla="*/ 2147483647 w 573"/>
              <a:gd name="T101" fmla="*/ 2147483647 h 609"/>
              <a:gd name="T102" fmla="*/ 2147483647 w 573"/>
              <a:gd name="T103" fmla="*/ 2147483647 h 60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3" h="609">
                <a:moveTo>
                  <a:pt x="81" y="0"/>
                </a:moveTo>
                <a:lnTo>
                  <a:pt x="88" y="8"/>
                </a:lnTo>
                <a:lnTo>
                  <a:pt x="88" y="16"/>
                </a:lnTo>
                <a:lnTo>
                  <a:pt x="96" y="23"/>
                </a:lnTo>
                <a:lnTo>
                  <a:pt x="96" y="31"/>
                </a:lnTo>
                <a:lnTo>
                  <a:pt x="103" y="39"/>
                </a:lnTo>
                <a:lnTo>
                  <a:pt x="110" y="47"/>
                </a:lnTo>
                <a:lnTo>
                  <a:pt x="118" y="54"/>
                </a:lnTo>
                <a:lnTo>
                  <a:pt x="125" y="62"/>
                </a:lnTo>
                <a:lnTo>
                  <a:pt x="132" y="70"/>
                </a:lnTo>
                <a:lnTo>
                  <a:pt x="140" y="70"/>
                </a:lnTo>
                <a:lnTo>
                  <a:pt x="147" y="70"/>
                </a:lnTo>
                <a:lnTo>
                  <a:pt x="154" y="70"/>
                </a:lnTo>
                <a:lnTo>
                  <a:pt x="162" y="70"/>
                </a:lnTo>
                <a:lnTo>
                  <a:pt x="169" y="70"/>
                </a:lnTo>
                <a:lnTo>
                  <a:pt x="176" y="70"/>
                </a:lnTo>
                <a:lnTo>
                  <a:pt x="184" y="70"/>
                </a:lnTo>
                <a:lnTo>
                  <a:pt x="191" y="70"/>
                </a:lnTo>
                <a:lnTo>
                  <a:pt x="206" y="70"/>
                </a:lnTo>
                <a:lnTo>
                  <a:pt x="213" y="70"/>
                </a:lnTo>
                <a:lnTo>
                  <a:pt x="220" y="70"/>
                </a:lnTo>
                <a:lnTo>
                  <a:pt x="228" y="62"/>
                </a:lnTo>
                <a:lnTo>
                  <a:pt x="235" y="62"/>
                </a:lnTo>
                <a:lnTo>
                  <a:pt x="243" y="54"/>
                </a:lnTo>
                <a:lnTo>
                  <a:pt x="250" y="54"/>
                </a:lnTo>
                <a:lnTo>
                  <a:pt x="257" y="47"/>
                </a:lnTo>
                <a:lnTo>
                  <a:pt x="265" y="47"/>
                </a:lnTo>
                <a:lnTo>
                  <a:pt x="272" y="39"/>
                </a:lnTo>
                <a:lnTo>
                  <a:pt x="279" y="39"/>
                </a:lnTo>
                <a:lnTo>
                  <a:pt x="287" y="31"/>
                </a:lnTo>
                <a:lnTo>
                  <a:pt x="294" y="31"/>
                </a:lnTo>
                <a:lnTo>
                  <a:pt x="301" y="23"/>
                </a:lnTo>
                <a:lnTo>
                  <a:pt x="309" y="23"/>
                </a:lnTo>
                <a:lnTo>
                  <a:pt x="316" y="16"/>
                </a:lnTo>
                <a:lnTo>
                  <a:pt x="316" y="23"/>
                </a:lnTo>
                <a:lnTo>
                  <a:pt x="323" y="31"/>
                </a:lnTo>
                <a:lnTo>
                  <a:pt x="323" y="39"/>
                </a:lnTo>
                <a:lnTo>
                  <a:pt x="323" y="47"/>
                </a:lnTo>
                <a:lnTo>
                  <a:pt x="331" y="54"/>
                </a:lnTo>
                <a:lnTo>
                  <a:pt x="331" y="62"/>
                </a:lnTo>
                <a:lnTo>
                  <a:pt x="331" y="70"/>
                </a:lnTo>
                <a:lnTo>
                  <a:pt x="345" y="77"/>
                </a:lnTo>
                <a:lnTo>
                  <a:pt x="353" y="85"/>
                </a:lnTo>
                <a:lnTo>
                  <a:pt x="360" y="93"/>
                </a:lnTo>
                <a:lnTo>
                  <a:pt x="367" y="93"/>
                </a:lnTo>
                <a:lnTo>
                  <a:pt x="375" y="93"/>
                </a:lnTo>
                <a:lnTo>
                  <a:pt x="382" y="100"/>
                </a:lnTo>
                <a:lnTo>
                  <a:pt x="390" y="100"/>
                </a:lnTo>
                <a:lnTo>
                  <a:pt x="397" y="100"/>
                </a:lnTo>
                <a:lnTo>
                  <a:pt x="404" y="108"/>
                </a:lnTo>
                <a:lnTo>
                  <a:pt x="412" y="108"/>
                </a:lnTo>
                <a:lnTo>
                  <a:pt x="419" y="108"/>
                </a:lnTo>
                <a:lnTo>
                  <a:pt x="426" y="108"/>
                </a:lnTo>
                <a:lnTo>
                  <a:pt x="434" y="116"/>
                </a:lnTo>
                <a:lnTo>
                  <a:pt x="441" y="116"/>
                </a:lnTo>
                <a:lnTo>
                  <a:pt x="448" y="116"/>
                </a:lnTo>
                <a:lnTo>
                  <a:pt x="456" y="116"/>
                </a:lnTo>
                <a:lnTo>
                  <a:pt x="456" y="124"/>
                </a:lnTo>
                <a:lnTo>
                  <a:pt x="456" y="139"/>
                </a:lnTo>
                <a:lnTo>
                  <a:pt x="448" y="147"/>
                </a:lnTo>
                <a:lnTo>
                  <a:pt x="448" y="154"/>
                </a:lnTo>
                <a:lnTo>
                  <a:pt x="448" y="162"/>
                </a:lnTo>
                <a:lnTo>
                  <a:pt x="448" y="170"/>
                </a:lnTo>
                <a:lnTo>
                  <a:pt x="448" y="177"/>
                </a:lnTo>
                <a:lnTo>
                  <a:pt x="448" y="185"/>
                </a:lnTo>
                <a:lnTo>
                  <a:pt x="441" y="193"/>
                </a:lnTo>
                <a:lnTo>
                  <a:pt x="441" y="201"/>
                </a:lnTo>
                <a:lnTo>
                  <a:pt x="441" y="208"/>
                </a:lnTo>
                <a:lnTo>
                  <a:pt x="441" y="216"/>
                </a:lnTo>
                <a:lnTo>
                  <a:pt x="448" y="224"/>
                </a:lnTo>
                <a:lnTo>
                  <a:pt x="448" y="231"/>
                </a:lnTo>
                <a:lnTo>
                  <a:pt x="456" y="239"/>
                </a:lnTo>
                <a:lnTo>
                  <a:pt x="463" y="247"/>
                </a:lnTo>
                <a:lnTo>
                  <a:pt x="463" y="254"/>
                </a:lnTo>
                <a:lnTo>
                  <a:pt x="470" y="262"/>
                </a:lnTo>
                <a:lnTo>
                  <a:pt x="485" y="270"/>
                </a:lnTo>
                <a:lnTo>
                  <a:pt x="485" y="278"/>
                </a:lnTo>
                <a:lnTo>
                  <a:pt x="492" y="293"/>
                </a:lnTo>
                <a:lnTo>
                  <a:pt x="485" y="301"/>
                </a:lnTo>
                <a:lnTo>
                  <a:pt x="470" y="308"/>
                </a:lnTo>
                <a:lnTo>
                  <a:pt x="463" y="316"/>
                </a:lnTo>
                <a:lnTo>
                  <a:pt x="470" y="324"/>
                </a:lnTo>
                <a:lnTo>
                  <a:pt x="485" y="331"/>
                </a:lnTo>
                <a:lnTo>
                  <a:pt x="485" y="339"/>
                </a:lnTo>
                <a:lnTo>
                  <a:pt x="492" y="347"/>
                </a:lnTo>
                <a:lnTo>
                  <a:pt x="492" y="355"/>
                </a:lnTo>
                <a:lnTo>
                  <a:pt x="485" y="362"/>
                </a:lnTo>
                <a:lnTo>
                  <a:pt x="485" y="370"/>
                </a:lnTo>
                <a:lnTo>
                  <a:pt x="470" y="378"/>
                </a:lnTo>
                <a:lnTo>
                  <a:pt x="470" y="385"/>
                </a:lnTo>
                <a:lnTo>
                  <a:pt x="485" y="393"/>
                </a:lnTo>
                <a:lnTo>
                  <a:pt x="492" y="393"/>
                </a:lnTo>
                <a:lnTo>
                  <a:pt x="500" y="401"/>
                </a:lnTo>
                <a:lnTo>
                  <a:pt x="507" y="401"/>
                </a:lnTo>
                <a:lnTo>
                  <a:pt x="514" y="408"/>
                </a:lnTo>
                <a:lnTo>
                  <a:pt x="522" y="416"/>
                </a:lnTo>
                <a:lnTo>
                  <a:pt x="529" y="424"/>
                </a:lnTo>
                <a:lnTo>
                  <a:pt x="537" y="439"/>
                </a:lnTo>
                <a:lnTo>
                  <a:pt x="544" y="447"/>
                </a:lnTo>
                <a:lnTo>
                  <a:pt x="551" y="455"/>
                </a:lnTo>
                <a:lnTo>
                  <a:pt x="559" y="462"/>
                </a:lnTo>
                <a:lnTo>
                  <a:pt x="566" y="470"/>
                </a:lnTo>
                <a:lnTo>
                  <a:pt x="573" y="478"/>
                </a:lnTo>
                <a:lnTo>
                  <a:pt x="566" y="485"/>
                </a:lnTo>
                <a:lnTo>
                  <a:pt x="559" y="493"/>
                </a:lnTo>
                <a:lnTo>
                  <a:pt x="551" y="501"/>
                </a:lnTo>
                <a:lnTo>
                  <a:pt x="544" y="509"/>
                </a:lnTo>
                <a:lnTo>
                  <a:pt x="537" y="516"/>
                </a:lnTo>
                <a:lnTo>
                  <a:pt x="529" y="516"/>
                </a:lnTo>
                <a:lnTo>
                  <a:pt x="522" y="509"/>
                </a:lnTo>
                <a:lnTo>
                  <a:pt x="514" y="509"/>
                </a:lnTo>
                <a:lnTo>
                  <a:pt x="507" y="509"/>
                </a:lnTo>
                <a:lnTo>
                  <a:pt x="500" y="516"/>
                </a:lnTo>
                <a:lnTo>
                  <a:pt x="500" y="524"/>
                </a:lnTo>
                <a:lnTo>
                  <a:pt x="500" y="532"/>
                </a:lnTo>
                <a:lnTo>
                  <a:pt x="507" y="539"/>
                </a:lnTo>
                <a:lnTo>
                  <a:pt x="507" y="547"/>
                </a:lnTo>
                <a:lnTo>
                  <a:pt x="500" y="555"/>
                </a:lnTo>
                <a:lnTo>
                  <a:pt x="500" y="562"/>
                </a:lnTo>
                <a:lnTo>
                  <a:pt x="492" y="570"/>
                </a:lnTo>
                <a:lnTo>
                  <a:pt x="485" y="578"/>
                </a:lnTo>
                <a:lnTo>
                  <a:pt x="470" y="578"/>
                </a:lnTo>
                <a:lnTo>
                  <a:pt x="463" y="578"/>
                </a:lnTo>
                <a:lnTo>
                  <a:pt x="456" y="578"/>
                </a:lnTo>
                <a:lnTo>
                  <a:pt x="448" y="578"/>
                </a:lnTo>
                <a:lnTo>
                  <a:pt x="441" y="570"/>
                </a:lnTo>
                <a:lnTo>
                  <a:pt x="441" y="562"/>
                </a:lnTo>
                <a:lnTo>
                  <a:pt x="434" y="555"/>
                </a:lnTo>
                <a:lnTo>
                  <a:pt x="434" y="547"/>
                </a:lnTo>
                <a:lnTo>
                  <a:pt x="426" y="539"/>
                </a:lnTo>
                <a:lnTo>
                  <a:pt x="419" y="532"/>
                </a:lnTo>
                <a:lnTo>
                  <a:pt x="419" y="524"/>
                </a:lnTo>
                <a:lnTo>
                  <a:pt x="412" y="516"/>
                </a:lnTo>
                <a:lnTo>
                  <a:pt x="404" y="524"/>
                </a:lnTo>
                <a:lnTo>
                  <a:pt x="397" y="532"/>
                </a:lnTo>
                <a:lnTo>
                  <a:pt x="390" y="539"/>
                </a:lnTo>
                <a:lnTo>
                  <a:pt x="382" y="547"/>
                </a:lnTo>
                <a:lnTo>
                  <a:pt x="375" y="555"/>
                </a:lnTo>
                <a:lnTo>
                  <a:pt x="367" y="555"/>
                </a:lnTo>
                <a:lnTo>
                  <a:pt x="360" y="562"/>
                </a:lnTo>
                <a:lnTo>
                  <a:pt x="353" y="562"/>
                </a:lnTo>
                <a:lnTo>
                  <a:pt x="345" y="570"/>
                </a:lnTo>
                <a:lnTo>
                  <a:pt x="331" y="578"/>
                </a:lnTo>
                <a:lnTo>
                  <a:pt x="323" y="578"/>
                </a:lnTo>
                <a:lnTo>
                  <a:pt x="316" y="593"/>
                </a:lnTo>
                <a:lnTo>
                  <a:pt x="309" y="601"/>
                </a:lnTo>
                <a:lnTo>
                  <a:pt x="301" y="601"/>
                </a:lnTo>
                <a:lnTo>
                  <a:pt x="294" y="609"/>
                </a:lnTo>
                <a:lnTo>
                  <a:pt x="287" y="609"/>
                </a:lnTo>
                <a:lnTo>
                  <a:pt x="279" y="601"/>
                </a:lnTo>
                <a:lnTo>
                  <a:pt x="279" y="609"/>
                </a:lnTo>
                <a:lnTo>
                  <a:pt x="272" y="593"/>
                </a:lnTo>
                <a:lnTo>
                  <a:pt x="272" y="578"/>
                </a:lnTo>
                <a:lnTo>
                  <a:pt x="272" y="570"/>
                </a:lnTo>
                <a:lnTo>
                  <a:pt x="272" y="562"/>
                </a:lnTo>
                <a:lnTo>
                  <a:pt x="265" y="555"/>
                </a:lnTo>
                <a:lnTo>
                  <a:pt x="265" y="547"/>
                </a:lnTo>
                <a:lnTo>
                  <a:pt x="265" y="539"/>
                </a:lnTo>
                <a:lnTo>
                  <a:pt x="265" y="532"/>
                </a:lnTo>
                <a:lnTo>
                  <a:pt x="257" y="524"/>
                </a:lnTo>
                <a:lnTo>
                  <a:pt x="250" y="516"/>
                </a:lnTo>
                <a:lnTo>
                  <a:pt x="257" y="516"/>
                </a:lnTo>
                <a:lnTo>
                  <a:pt x="243" y="509"/>
                </a:lnTo>
                <a:lnTo>
                  <a:pt x="235" y="509"/>
                </a:lnTo>
                <a:lnTo>
                  <a:pt x="228" y="501"/>
                </a:lnTo>
                <a:lnTo>
                  <a:pt x="220" y="501"/>
                </a:lnTo>
                <a:lnTo>
                  <a:pt x="213" y="501"/>
                </a:lnTo>
                <a:lnTo>
                  <a:pt x="206" y="493"/>
                </a:lnTo>
                <a:lnTo>
                  <a:pt x="191" y="493"/>
                </a:lnTo>
                <a:lnTo>
                  <a:pt x="184" y="493"/>
                </a:lnTo>
                <a:lnTo>
                  <a:pt x="176" y="485"/>
                </a:lnTo>
                <a:lnTo>
                  <a:pt x="169" y="485"/>
                </a:lnTo>
                <a:lnTo>
                  <a:pt x="162" y="478"/>
                </a:lnTo>
                <a:lnTo>
                  <a:pt x="154" y="478"/>
                </a:lnTo>
                <a:lnTo>
                  <a:pt x="147" y="470"/>
                </a:lnTo>
                <a:lnTo>
                  <a:pt x="140" y="462"/>
                </a:lnTo>
                <a:lnTo>
                  <a:pt x="132" y="455"/>
                </a:lnTo>
                <a:lnTo>
                  <a:pt x="125" y="447"/>
                </a:lnTo>
                <a:lnTo>
                  <a:pt x="125" y="439"/>
                </a:lnTo>
                <a:lnTo>
                  <a:pt x="125" y="424"/>
                </a:lnTo>
                <a:lnTo>
                  <a:pt x="125" y="416"/>
                </a:lnTo>
                <a:lnTo>
                  <a:pt x="118" y="408"/>
                </a:lnTo>
                <a:lnTo>
                  <a:pt x="125" y="408"/>
                </a:lnTo>
                <a:lnTo>
                  <a:pt x="110" y="408"/>
                </a:lnTo>
                <a:lnTo>
                  <a:pt x="103" y="401"/>
                </a:lnTo>
                <a:lnTo>
                  <a:pt x="96" y="401"/>
                </a:lnTo>
                <a:lnTo>
                  <a:pt x="88" y="401"/>
                </a:lnTo>
                <a:lnTo>
                  <a:pt x="81" y="401"/>
                </a:lnTo>
                <a:lnTo>
                  <a:pt x="73" y="401"/>
                </a:lnTo>
                <a:lnTo>
                  <a:pt x="66" y="393"/>
                </a:lnTo>
                <a:lnTo>
                  <a:pt x="59" y="393"/>
                </a:lnTo>
                <a:lnTo>
                  <a:pt x="44" y="385"/>
                </a:lnTo>
                <a:lnTo>
                  <a:pt x="44" y="393"/>
                </a:lnTo>
                <a:lnTo>
                  <a:pt x="44" y="378"/>
                </a:lnTo>
                <a:lnTo>
                  <a:pt x="44" y="370"/>
                </a:lnTo>
                <a:lnTo>
                  <a:pt x="44" y="362"/>
                </a:lnTo>
                <a:lnTo>
                  <a:pt x="44" y="355"/>
                </a:lnTo>
                <a:lnTo>
                  <a:pt x="44" y="347"/>
                </a:lnTo>
                <a:lnTo>
                  <a:pt x="37" y="339"/>
                </a:lnTo>
                <a:lnTo>
                  <a:pt x="44" y="339"/>
                </a:lnTo>
                <a:lnTo>
                  <a:pt x="29" y="331"/>
                </a:lnTo>
                <a:lnTo>
                  <a:pt x="22" y="331"/>
                </a:lnTo>
                <a:lnTo>
                  <a:pt x="15" y="324"/>
                </a:lnTo>
                <a:lnTo>
                  <a:pt x="7" y="324"/>
                </a:lnTo>
                <a:lnTo>
                  <a:pt x="0" y="316"/>
                </a:lnTo>
                <a:lnTo>
                  <a:pt x="7" y="308"/>
                </a:lnTo>
                <a:lnTo>
                  <a:pt x="15" y="301"/>
                </a:lnTo>
                <a:lnTo>
                  <a:pt x="15" y="293"/>
                </a:lnTo>
                <a:lnTo>
                  <a:pt x="22" y="278"/>
                </a:lnTo>
                <a:lnTo>
                  <a:pt x="29" y="270"/>
                </a:lnTo>
                <a:lnTo>
                  <a:pt x="37" y="270"/>
                </a:lnTo>
                <a:lnTo>
                  <a:pt x="44" y="270"/>
                </a:lnTo>
                <a:lnTo>
                  <a:pt x="59" y="270"/>
                </a:lnTo>
                <a:lnTo>
                  <a:pt x="66" y="270"/>
                </a:lnTo>
                <a:lnTo>
                  <a:pt x="73" y="270"/>
                </a:lnTo>
                <a:lnTo>
                  <a:pt x="81" y="262"/>
                </a:lnTo>
                <a:lnTo>
                  <a:pt x="88" y="262"/>
                </a:lnTo>
                <a:lnTo>
                  <a:pt x="96" y="254"/>
                </a:lnTo>
                <a:lnTo>
                  <a:pt x="103" y="254"/>
                </a:lnTo>
                <a:lnTo>
                  <a:pt x="110" y="254"/>
                </a:lnTo>
                <a:lnTo>
                  <a:pt x="118" y="247"/>
                </a:lnTo>
                <a:lnTo>
                  <a:pt x="125" y="254"/>
                </a:lnTo>
                <a:lnTo>
                  <a:pt x="118" y="254"/>
                </a:lnTo>
                <a:lnTo>
                  <a:pt x="110" y="239"/>
                </a:lnTo>
                <a:lnTo>
                  <a:pt x="110" y="231"/>
                </a:lnTo>
                <a:lnTo>
                  <a:pt x="103" y="224"/>
                </a:lnTo>
                <a:lnTo>
                  <a:pt x="96" y="216"/>
                </a:lnTo>
                <a:lnTo>
                  <a:pt x="88" y="216"/>
                </a:lnTo>
                <a:lnTo>
                  <a:pt x="81" y="216"/>
                </a:lnTo>
                <a:lnTo>
                  <a:pt x="73" y="216"/>
                </a:lnTo>
                <a:lnTo>
                  <a:pt x="66" y="216"/>
                </a:lnTo>
                <a:lnTo>
                  <a:pt x="59" y="216"/>
                </a:lnTo>
                <a:lnTo>
                  <a:pt x="44" y="216"/>
                </a:lnTo>
                <a:lnTo>
                  <a:pt x="37" y="208"/>
                </a:lnTo>
                <a:lnTo>
                  <a:pt x="29" y="201"/>
                </a:lnTo>
                <a:lnTo>
                  <a:pt x="22" y="193"/>
                </a:lnTo>
                <a:lnTo>
                  <a:pt x="22" y="185"/>
                </a:lnTo>
                <a:lnTo>
                  <a:pt x="15" y="177"/>
                </a:lnTo>
                <a:lnTo>
                  <a:pt x="7" y="170"/>
                </a:lnTo>
                <a:lnTo>
                  <a:pt x="0" y="162"/>
                </a:lnTo>
                <a:lnTo>
                  <a:pt x="7" y="154"/>
                </a:lnTo>
                <a:lnTo>
                  <a:pt x="15" y="154"/>
                </a:lnTo>
                <a:lnTo>
                  <a:pt x="22" y="147"/>
                </a:lnTo>
                <a:lnTo>
                  <a:pt x="29" y="139"/>
                </a:lnTo>
                <a:lnTo>
                  <a:pt x="37" y="124"/>
                </a:lnTo>
                <a:lnTo>
                  <a:pt x="44" y="124"/>
                </a:lnTo>
                <a:lnTo>
                  <a:pt x="59" y="116"/>
                </a:lnTo>
                <a:lnTo>
                  <a:pt x="66" y="108"/>
                </a:lnTo>
                <a:lnTo>
                  <a:pt x="66" y="100"/>
                </a:lnTo>
                <a:lnTo>
                  <a:pt x="66" y="93"/>
                </a:lnTo>
                <a:lnTo>
                  <a:pt x="66" y="85"/>
                </a:lnTo>
                <a:lnTo>
                  <a:pt x="66" y="77"/>
                </a:lnTo>
                <a:lnTo>
                  <a:pt x="66" y="70"/>
                </a:lnTo>
                <a:lnTo>
                  <a:pt x="66" y="62"/>
                </a:lnTo>
                <a:lnTo>
                  <a:pt x="66" y="54"/>
                </a:lnTo>
                <a:lnTo>
                  <a:pt x="66" y="47"/>
                </a:lnTo>
                <a:lnTo>
                  <a:pt x="73" y="39"/>
                </a:lnTo>
                <a:lnTo>
                  <a:pt x="73" y="31"/>
                </a:lnTo>
                <a:lnTo>
                  <a:pt x="73" y="23"/>
                </a:lnTo>
                <a:lnTo>
                  <a:pt x="73" y="16"/>
                </a:lnTo>
                <a:lnTo>
                  <a:pt x="8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7" name="Freeform 12"/>
          <p:cNvSpPr>
            <a:spLocks/>
          </p:cNvSpPr>
          <p:nvPr/>
        </p:nvSpPr>
        <p:spPr bwMode="auto">
          <a:xfrm>
            <a:off x="3709988" y="1874838"/>
            <a:ext cx="955675" cy="881062"/>
          </a:xfrm>
          <a:custGeom>
            <a:avLst/>
            <a:gdLst>
              <a:gd name="T0" fmla="*/ 2147483647 w 602"/>
              <a:gd name="T1" fmla="*/ 2147483647 h 555"/>
              <a:gd name="T2" fmla="*/ 2147483647 w 602"/>
              <a:gd name="T3" fmla="*/ 2147483647 h 555"/>
              <a:gd name="T4" fmla="*/ 2147483647 w 602"/>
              <a:gd name="T5" fmla="*/ 2147483647 h 555"/>
              <a:gd name="T6" fmla="*/ 2147483647 w 602"/>
              <a:gd name="T7" fmla="*/ 2147483647 h 555"/>
              <a:gd name="T8" fmla="*/ 2147483647 w 602"/>
              <a:gd name="T9" fmla="*/ 2147483647 h 555"/>
              <a:gd name="T10" fmla="*/ 2147483647 w 602"/>
              <a:gd name="T11" fmla="*/ 2147483647 h 555"/>
              <a:gd name="T12" fmla="*/ 2147483647 w 602"/>
              <a:gd name="T13" fmla="*/ 2147483647 h 555"/>
              <a:gd name="T14" fmla="*/ 2147483647 w 602"/>
              <a:gd name="T15" fmla="*/ 2147483647 h 555"/>
              <a:gd name="T16" fmla="*/ 2147483647 w 602"/>
              <a:gd name="T17" fmla="*/ 2147483647 h 555"/>
              <a:gd name="T18" fmla="*/ 2147483647 w 602"/>
              <a:gd name="T19" fmla="*/ 2147483647 h 555"/>
              <a:gd name="T20" fmla="*/ 2147483647 w 602"/>
              <a:gd name="T21" fmla="*/ 2147483647 h 555"/>
              <a:gd name="T22" fmla="*/ 2147483647 w 602"/>
              <a:gd name="T23" fmla="*/ 2147483647 h 555"/>
              <a:gd name="T24" fmla="*/ 0 w 602"/>
              <a:gd name="T25" fmla="*/ 2147483647 h 555"/>
              <a:gd name="T26" fmla="*/ 2147483647 w 602"/>
              <a:gd name="T27" fmla="*/ 2147483647 h 555"/>
              <a:gd name="T28" fmla="*/ 2147483647 w 602"/>
              <a:gd name="T29" fmla="*/ 2147483647 h 555"/>
              <a:gd name="T30" fmla="*/ 2147483647 w 602"/>
              <a:gd name="T31" fmla="*/ 2147483647 h 555"/>
              <a:gd name="T32" fmla="*/ 2147483647 w 602"/>
              <a:gd name="T33" fmla="*/ 2147483647 h 555"/>
              <a:gd name="T34" fmla="*/ 2147483647 w 602"/>
              <a:gd name="T35" fmla="*/ 2147483647 h 555"/>
              <a:gd name="T36" fmla="*/ 2147483647 w 602"/>
              <a:gd name="T37" fmla="*/ 2147483647 h 555"/>
              <a:gd name="T38" fmla="*/ 2147483647 w 602"/>
              <a:gd name="T39" fmla="*/ 2147483647 h 555"/>
              <a:gd name="T40" fmla="*/ 2147483647 w 602"/>
              <a:gd name="T41" fmla="*/ 2147483647 h 555"/>
              <a:gd name="T42" fmla="*/ 2147483647 w 602"/>
              <a:gd name="T43" fmla="*/ 2147483647 h 555"/>
              <a:gd name="T44" fmla="*/ 2147483647 w 602"/>
              <a:gd name="T45" fmla="*/ 2147483647 h 555"/>
              <a:gd name="T46" fmla="*/ 2147483647 w 602"/>
              <a:gd name="T47" fmla="*/ 2147483647 h 555"/>
              <a:gd name="T48" fmla="*/ 2147483647 w 602"/>
              <a:gd name="T49" fmla="*/ 2147483647 h 555"/>
              <a:gd name="T50" fmla="*/ 2147483647 w 602"/>
              <a:gd name="T51" fmla="*/ 2147483647 h 555"/>
              <a:gd name="T52" fmla="*/ 2147483647 w 602"/>
              <a:gd name="T53" fmla="*/ 2147483647 h 555"/>
              <a:gd name="T54" fmla="*/ 2147483647 w 602"/>
              <a:gd name="T55" fmla="*/ 2147483647 h 555"/>
              <a:gd name="T56" fmla="*/ 2147483647 w 602"/>
              <a:gd name="T57" fmla="*/ 2147483647 h 555"/>
              <a:gd name="T58" fmla="*/ 2147483647 w 602"/>
              <a:gd name="T59" fmla="*/ 2147483647 h 555"/>
              <a:gd name="T60" fmla="*/ 2147483647 w 602"/>
              <a:gd name="T61" fmla="*/ 2147483647 h 555"/>
              <a:gd name="T62" fmla="*/ 2147483647 w 602"/>
              <a:gd name="T63" fmla="*/ 2147483647 h 555"/>
              <a:gd name="T64" fmla="*/ 2147483647 w 602"/>
              <a:gd name="T65" fmla="*/ 2147483647 h 555"/>
              <a:gd name="T66" fmla="*/ 2147483647 w 602"/>
              <a:gd name="T67" fmla="*/ 2147483647 h 555"/>
              <a:gd name="T68" fmla="*/ 2147483647 w 602"/>
              <a:gd name="T69" fmla="*/ 2147483647 h 555"/>
              <a:gd name="T70" fmla="*/ 2147483647 w 602"/>
              <a:gd name="T71" fmla="*/ 2147483647 h 555"/>
              <a:gd name="T72" fmla="*/ 2147483647 w 602"/>
              <a:gd name="T73" fmla="*/ 2147483647 h 555"/>
              <a:gd name="T74" fmla="*/ 2147483647 w 602"/>
              <a:gd name="T75" fmla="*/ 2147483647 h 555"/>
              <a:gd name="T76" fmla="*/ 2147483647 w 602"/>
              <a:gd name="T77" fmla="*/ 2147483647 h 555"/>
              <a:gd name="T78" fmla="*/ 2147483647 w 602"/>
              <a:gd name="T79" fmla="*/ 2147483647 h 555"/>
              <a:gd name="T80" fmla="*/ 2147483647 w 602"/>
              <a:gd name="T81" fmla="*/ 2147483647 h 555"/>
              <a:gd name="T82" fmla="*/ 2147483647 w 602"/>
              <a:gd name="T83" fmla="*/ 2147483647 h 555"/>
              <a:gd name="T84" fmla="*/ 2147483647 w 602"/>
              <a:gd name="T85" fmla="*/ 2147483647 h 555"/>
              <a:gd name="T86" fmla="*/ 2147483647 w 602"/>
              <a:gd name="T87" fmla="*/ 2147483647 h 555"/>
              <a:gd name="T88" fmla="*/ 2147483647 w 602"/>
              <a:gd name="T89" fmla="*/ 2147483647 h 555"/>
              <a:gd name="T90" fmla="*/ 2147483647 w 602"/>
              <a:gd name="T91" fmla="*/ 2147483647 h 555"/>
              <a:gd name="T92" fmla="*/ 2147483647 w 602"/>
              <a:gd name="T93" fmla="*/ 2147483647 h 555"/>
              <a:gd name="T94" fmla="*/ 2147483647 w 602"/>
              <a:gd name="T95" fmla="*/ 2147483647 h 555"/>
              <a:gd name="T96" fmla="*/ 2147483647 w 602"/>
              <a:gd name="T97" fmla="*/ 2147483647 h 555"/>
              <a:gd name="T98" fmla="*/ 2147483647 w 602"/>
              <a:gd name="T99" fmla="*/ 2147483647 h 555"/>
              <a:gd name="T100" fmla="*/ 2147483647 w 602"/>
              <a:gd name="T101" fmla="*/ 2147483647 h 555"/>
              <a:gd name="T102" fmla="*/ 2147483647 w 602"/>
              <a:gd name="T103" fmla="*/ 2147483647 h 555"/>
              <a:gd name="T104" fmla="*/ 2147483647 w 602"/>
              <a:gd name="T105" fmla="*/ 2147483647 h 555"/>
              <a:gd name="T106" fmla="*/ 2147483647 w 602"/>
              <a:gd name="T107" fmla="*/ 2147483647 h 555"/>
              <a:gd name="T108" fmla="*/ 2147483647 w 602"/>
              <a:gd name="T109" fmla="*/ 2147483647 h 555"/>
              <a:gd name="T110" fmla="*/ 2147483647 w 602"/>
              <a:gd name="T111" fmla="*/ 2147483647 h 555"/>
              <a:gd name="T112" fmla="*/ 2147483647 w 602"/>
              <a:gd name="T113" fmla="*/ 2147483647 h 555"/>
              <a:gd name="T114" fmla="*/ 2147483647 w 602"/>
              <a:gd name="T115" fmla="*/ 2147483647 h 555"/>
              <a:gd name="T116" fmla="*/ 2147483647 w 602"/>
              <a:gd name="T117" fmla="*/ 2147483647 h 555"/>
              <a:gd name="T118" fmla="*/ 2147483647 w 602"/>
              <a:gd name="T119" fmla="*/ 0 h 55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2" h="555">
                <a:moveTo>
                  <a:pt x="176" y="0"/>
                </a:moveTo>
                <a:lnTo>
                  <a:pt x="176" y="8"/>
                </a:lnTo>
                <a:lnTo>
                  <a:pt x="169" y="16"/>
                </a:lnTo>
                <a:lnTo>
                  <a:pt x="161" y="23"/>
                </a:lnTo>
                <a:lnTo>
                  <a:pt x="161" y="31"/>
                </a:lnTo>
                <a:lnTo>
                  <a:pt x="154" y="39"/>
                </a:lnTo>
                <a:lnTo>
                  <a:pt x="147" y="39"/>
                </a:lnTo>
                <a:lnTo>
                  <a:pt x="139" y="39"/>
                </a:lnTo>
                <a:lnTo>
                  <a:pt x="132" y="39"/>
                </a:lnTo>
                <a:lnTo>
                  <a:pt x="125" y="39"/>
                </a:lnTo>
                <a:lnTo>
                  <a:pt x="117" y="39"/>
                </a:lnTo>
                <a:lnTo>
                  <a:pt x="110" y="39"/>
                </a:lnTo>
                <a:lnTo>
                  <a:pt x="95" y="39"/>
                </a:lnTo>
                <a:lnTo>
                  <a:pt x="88" y="39"/>
                </a:lnTo>
                <a:lnTo>
                  <a:pt x="80" y="39"/>
                </a:lnTo>
                <a:lnTo>
                  <a:pt x="73" y="46"/>
                </a:lnTo>
                <a:lnTo>
                  <a:pt x="73" y="54"/>
                </a:lnTo>
                <a:lnTo>
                  <a:pt x="73" y="62"/>
                </a:lnTo>
                <a:lnTo>
                  <a:pt x="73" y="70"/>
                </a:lnTo>
                <a:lnTo>
                  <a:pt x="73" y="77"/>
                </a:lnTo>
                <a:lnTo>
                  <a:pt x="73" y="93"/>
                </a:lnTo>
                <a:lnTo>
                  <a:pt x="73" y="100"/>
                </a:lnTo>
                <a:lnTo>
                  <a:pt x="73" y="108"/>
                </a:lnTo>
                <a:lnTo>
                  <a:pt x="66" y="116"/>
                </a:lnTo>
                <a:lnTo>
                  <a:pt x="58" y="116"/>
                </a:lnTo>
                <a:lnTo>
                  <a:pt x="51" y="123"/>
                </a:lnTo>
                <a:lnTo>
                  <a:pt x="44" y="123"/>
                </a:lnTo>
                <a:lnTo>
                  <a:pt x="36" y="131"/>
                </a:lnTo>
                <a:lnTo>
                  <a:pt x="29" y="139"/>
                </a:lnTo>
                <a:lnTo>
                  <a:pt x="29" y="147"/>
                </a:lnTo>
                <a:lnTo>
                  <a:pt x="36" y="154"/>
                </a:lnTo>
                <a:lnTo>
                  <a:pt x="36" y="162"/>
                </a:lnTo>
                <a:lnTo>
                  <a:pt x="36" y="170"/>
                </a:lnTo>
                <a:lnTo>
                  <a:pt x="36" y="177"/>
                </a:lnTo>
                <a:lnTo>
                  <a:pt x="44" y="185"/>
                </a:lnTo>
                <a:lnTo>
                  <a:pt x="44" y="193"/>
                </a:lnTo>
                <a:lnTo>
                  <a:pt x="44" y="200"/>
                </a:lnTo>
                <a:lnTo>
                  <a:pt x="44" y="208"/>
                </a:lnTo>
                <a:lnTo>
                  <a:pt x="51" y="216"/>
                </a:lnTo>
                <a:lnTo>
                  <a:pt x="51" y="224"/>
                </a:lnTo>
                <a:lnTo>
                  <a:pt x="51" y="231"/>
                </a:lnTo>
                <a:lnTo>
                  <a:pt x="44" y="247"/>
                </a:lnTo>
                <a:lnTo>
                  <a:pt x="36" y="254"/>
                </a:lnTo>
                <a:lnTo>
                  <a:pt x="29" y="254"/>
                </a:lnTo>
                <a:lnTo>
                  <a:pt x="22" y="262"/>
                </a:lnTo>
                <a:lnTo>
                  <a:pt x="14" y="270"/>
                </a:lnTo>
                <a:lnTo>
                  <a:pt x="14" y="277"/>
                </a:lnTo>
                <a:lnTo>
                  <a:pt x="7" y="285"/>
                </a:lnTo>
                <a:lnTo>
                  <a:pt x="7" y="293"/>
                </a:lnTo>
                <a:lnTo>
                  <a:pt x="7" y="301"/>
                </a:lnTo>
                <a:lnTo>
                  <a:pt x="7" y="308"/>
                </a:lnTo>
                <a:lnTo>
                  <a:pt x="0" y="316"/>
                </a:lnTo>
                <a:lnTo>
                  <a:pt x="7" y="324"/>
                </a:lnTo>
                <a:lnTo>
                  <a:pt x="14" y="324"/>
                </a:lnTo>
                <a:lnTo>
                  <a:pt x="22" y="331"/>
                </a:lnTo>
                <a:lnTo>
                  <a:pt x="29" y="331"/>
                </a:lnTo>
                <a:lnTo>
                  <a:pt x="36" y="331"/>
                </a:lnTo>
                <a:lnTo>
                  <a:pt x="36" y="339"/>
                </a:lnTo>
                <a:lnTo>
                  <a:pt x="29" y="347"/>
                </a:lnTo>
                <a:lnTo>
                  <a:pt x="29" y="354"/>
                </a:lnTo>
                <a:lnTo>
                  <a:pt x="22" y="362"/>
                </a:lnTo>
                <a:lnTo>
                  <a:pt x="22" y="370"/>
                </a:lnTo>
                <a:lnTo>
                  <a:pt x="29" y="378"/>
                </a:lnTo>
                <a:lnTo>
                  <a:pt x="36" y="378"/>
                </a:lnTo>
                <a:lnTo>
                  <a:pt x="44" y="385"/>
                </a:lnTo>
                <a:lnTo>
                  <a:pt x="51" y="385"/>
                </a:lnTo>
                <a:lnTo>
                  <a:pt x="58" y="401"/>
                </a:lnTo>
                <a:lnTo>
                  <a:pt x="66" y="401"/>
                </a:lnTo>
                <a:lnTo>
                  <a:pt x="73" y="408"/>
                </a:lnTo>
                <a:lnTo>
                  <a:pt x="73" y="416"/>
                </a:lnTo>
                <a:lnTo>
                  <a:pt x="73" y="424"/>
                </a:lnTo>
                <a:lnTo>
                  <a:pt x="73" y="431"/>
                </a:lnTo>
                <a:lnTo>
                  <a:pt x="73" y="439"/>
                </a:lnTo>
                <a:lnTo>
                  <a:pt x="73" y="447"/>
                </a:lnTo>
                <a:lnTo>
                  <a:pt x="73" y="455"/>
                </a:lnTo>
                <a:lnTo>
                  <a:pt x="80" y="462"/>
                </a:lnTo>
                <a:lnTo>
                  <a:pt x="88" y="470"/>
                </a:lnTo>
                <a:lnTo>
                  <a:pt x="95" y="478"/>
                </a:lnTo>
                <a:lnTo>
                  <a:pt x="110" y="485"/>
                </a:lnTo>
                <a:lnTo>
                  <a:pt x="117" y="493"/>
                </a:lnTo>
                <a:lnTo>
                  <a:pt x="117" y="501"/>
                </a:lnTo>
                <a:lnTo>
                  <a:pt x="110" y="508"/>
                </a:lnTo>
                <a:lnTo>
                  <a:pt x="110" y="516"/>
                </a:lnTo>
                <a:lnTo>
                  <a:pt x="117" y="524"/>
                </a:lnTo>
                <a:lnTo>
                  <a:pt x="125" y="524"/>
                </a:lnTo>
                <a:lnTo>
                  <a:pt x="132" y="516"/>
                </a:lnTo>
                <a:lnTo>
                  <a:pt x="139" y="516"/>
                </a:lnTo>
                <a:lnTo>
                  <a:pt x="147" y="508"/>
                </a:lnTo>
                <a:lnTo>
                  <a:pt x="154" y="508"/>
                </a:lnTo>
                <a:lnTo>
                  <a:pt x="161" y="501"/>
                </a:lnTo>
                <a:lnTo>
                  <a:pt x="169" y="501"/>
                </a:lnTo>
                <a:lnTo>
                  <a:pt x="176" y="493"/>
                </a:lnTo>
                <a:lnTo>
                  <a:pt x="183" y="493"/>
                </a:lnTo>
                <a:lnTo>
                  <a:pt x="191" y="485"/>
                </a:lnTo>
                <a:lnTo>
                  <a:pt x="198" y="485"/>
                </a:lnTo>
                <a:lnTo>
                  <a:pt x="205" y="485"/>
                </a:lnTo>
                <a:lnTo>
                  <a:pt x="213" y="493"/>
                </a:lnTo>
                <a:lnTo>
                  <a:pt x="220" y="493"/>
                </a:lnTo>
                <a:lnTo>
                  <a:pt x="227" y="493"/>
                </a:lnTo>
                <a:lnTo>
                  <a:pt x="235" y="493"/>
                </a:lnTo>
                <a:lnTo>
                  <a:pt x="235" y="501"/>
                </a:lnTo>
                <a:lnTo>
                  <a:pt x="235" y="508"/>
                </a:lnTo>
                <a:lnTo>
                  <a:pt x="235" y="516"/>
                </a:lnTo>
                <a:lnTo>
                  <a:pt x="235" y="524"/>
                </a:lnTo>
                <a:lnTo>
                  <a:pt x="235" y="532"/>
                </a:lnTo>
                <a:lnTo>
                  <a:pt x="235" y="539"/>
                </a:lnTo>
                <a:lnTo>
                  <a:pt x="242" y="555"/>
                </a:lnTo>
                <a:lnTo>
                  <a:pt x="257" y="555"/>
                </a:lnTo>
                <a:lnTo>
                  <a:pt x="264" y="555"/>
                </a:lnTo>
                <a:lnTo>
                  <a:pt x="272" y="539"/>
                </a:lnTo>
                <a:lnTo>
                  <a:pt x="279" y="539"/>
                </a:lnTo>
                <a:lnTo>
                  <a:pt x="286" y="539"/>
                </a:lnTo>
                <a:lnTo>
                  <a:pt x="294" y="539"/>
                </a:lnTo>
                <a:lnTo>
                  <a:pt x="301" y="532"/>
                </a:lnTo>
                <a:lnTo>
                  <a:pt x="308" y="524"/>
                </a:lnTo>
                <a:lnTo>
                  <a:pt x="316" y="516"/>
                </a:lnTo>
                <a:lnTo>
                  <a:pt x="323" y="516"/>
                </a:lnTo>
                <a:lnTo>
                  <a:pt x="330" y="516"/>
                </a:lnTo>
                <a:lnTo>
                  <a:pt x="338" y="516"/>
                </a:lnTo>
                <a:lnTo>
                  <a:pt x="345" y="516"/>
                </a:lnTo>
                <a:lnTo>
                  <a:pt x="352" y="516"/>
                </a:lnTo>
                <a:lnTo>
                  <a:pt x="360" y="516"/>
                </a:lnTo>
                <a:lnTo>
                  <a:pt x="367" y="516"/>
                </a:lnTo>
                <a:lnTo>
                  <a:pt x="374" y="508"/>
                </a:lnTo>
                <a:lnTo>
                  <a:pt x="374" y="501"/>
                </a:lnTo>
                <a:lnTo>
                  <a:pt x="382" y="493"/>
                </a:lnTo>
                <a:lnTo>
                  <a:pt x="382" y="485"/>
                </a:lnTo>
                <a:lnTo>
                  <a:pt x="396" y="478"/>
                </a:lnTo>
                <a:lnTo>
                  <a:pt x="396" y="470"/>
                </a:lnTo>
                <a:lnTo>
                  <a:pt x="404" y="462"/>
                </a:lnTo>
                <a:lnTo>
                  <a:pt x="411" y="455"/>
                </a:lnTo>
                <a:lnTo>
                  <a:pt x="419" y="455"/>
                </a:lnTo>
                <a:lnTo>
                  <a:pt x="426" y="447"/>
                </a:lnTo>
                <a:lnTo>
                  <a:pt x="433" y="439"/>
                </a:lnTo>
                <a:lnTo>
                  <a:pt x="441" y="431"/>
                </a:lnTo>
                <a:lnTo>
                  <a:pt x="448" y="431"/>
                </a:lnTo>
                <a:lnTo>
                  <a:pt x="455" y="424"/>
                </a:lnTo>
                <a:lnTo>
                  <a:pt x="463" y="424"/>
                </a:lnTo>
                <a:lnTo>
                  <a:pt x="470" y="431"/>
                </a:lnTo>
                <a:lnTo>
                  <a:pt x="477" y="431"/>
                </a:lnTo>
                <a:lnTo>
                  <a:pt x="485" y="439"/>
                </a:lnTo>
                <a:lnTo>
                  <a:pt x="492" y="439"/>
                </a:lnTo>
                <a:lnTo>
                  <a:pt x="499" y="431"/>
                </a:lnTo>
                <a:lnTo>
                  <a:pt x="507" y="424"/>
                </a:lnTo>
                <a:lnTo>
                  <a:pt x="514" y="416"/>
                </a:lnTo>
                <a:lnTo>
                  <a:pt x="514" y="424"/>
                </a:lnTo>
                <a:lnTo>
                  <a:pt x="514" y="431"/>
                </a:lnTo>
                <a:lnTo>
                  <a:pt x="514" y="439"/>
                </a:lnTo>
                <a:lnTo>
                  <a:pt x="514" y="447"/>
                </a:lnTo>
                <a:lnTo>
                  <a:pt x="514" y="455"/>
                </a:lnTo>
                <a:lnTo>
                  <a:pt x="521" y="462"/>
                </a:lnTo>
                <a:lnTo>
                  <a:pt x="536" y="462"/>
                </a:lnTo>
                <a:lnTo>
                  <a:pt x="543" y="462"/>
                </a:lnTo>
                <a:lnTo>
                  <a:pt x="551" y="462"/>
                </a:lnTo>
                <a:lnTo>
                  <a:pt x="558" y="462"/>
                </a:lnTo>
                <a:lnTo>
                  <a:pt x="566" y="455"/>
                </a:lnTo>
                <a:lnTo>
                  <a:pt x="573" y="455"/>
                </a:lnTo>
                <a:lnTo>
                  <a:pt x="580" y="447"/>
                </a:lnTo>
                <a:lnTo>
                  <a:pt x="588" y="439"/>
                </a:lnTo>
                <a:lnTo>
                  <a:pt x="595" y="439"/>
                </a:lnTo>
                <a:lnTo>
                  <a:pt x="602" y="431"/>
                </a:lnTo>
                <a:lnTo>
                  <a:pt x="595" y="424"/>
                </a:lnTo>
                <a:lnTo>
                  <a:pt x="588" y="416"/>
                </a:lnTo>
                <a:lnTo>
                  <a:pt x="580" y="416"/>
                </a:lnTo>
                <a:lnTo>
                  <a:pt x="573" y="408"/>
                </a:lnTo>
                <a:lnTo>
                  <a:pt x="566" y="401"/>
                </a:lnTo>
                <a:lnTo>
                  <a:pt x="566" y="385"/>
                </a:lnTo>
                <a:lnTo>
                  <a:pt x="573" y="378"/>
                </a:lnTo>
                <a:lnTo>
                  <a:pt x="573" y="370"/>
                </a:lnTo>
                <a:lnTo>
                  <a:pt x="573" y="362"/>
                </a:lnTo>
                <a:lnTo>
                  <a:pt x="580" y="354"/>
                </a:lnTo>
                <a:lnTo>
                  <a:pt x="580" y="347"/>
                </a:lnTo>
                <a:lnTo>
                  <a:pt x="580" y="339"/>
                </a:lnTo>
                <a:lnTo>
                  <a:pt x="580" y="331"/>
                </a:lnTo>
                <a:lnTo>
                  <a:pt x="573" y="324"/>
                </a:lnTo>
                <a:lnTo>
                  <a:pt x="573" y="316"/>
                </a:lnTo>
                <a:lnTo>
                  <a:pt x="573" y="308"/>
                </a:lnTo>
                <a:lnTo>
                  <a:pt x="573" y="301"/>
                </a:lnTo>
                <a:lnTo>
                  <a:pt x="566" y="293"/>
                </a:lnTo>
                <a:lnTo>
                  <a:pt x="566" y="285"/>
                </a:lnTo>
                <a:lnTo>
                  <a:pt x="558" y="277"/>
                </a:lnTo>
                <a:lnTo>
                  <a:pt x="551" y="270"/>
                </a:lnTo>
                <a:lnTo>
                  <a:pt x="543" y="270"/>
                </a:lnTo>
                <a:lnTo>
                  <a:pt x="536" y="262"/>
                </a:lnTo>
                <a:lnTo>
                  <a:pt x="521" y="254"/>
                </a:lnTo>
                <a:lnTo>
                  <a:pt x="514" y="247"/>
                </a:lnTo>
                <a:lnTo>
                  <a:pt x="514" y="231"/>
                </a:lnTo>
                <a:lnTo>
                  <a:pt x="507" y="224"/>
                </a:lnTo>
                <a:lnTo>
                  <a:pt x="507" y="216"/>
                </a:lnTo>
                <a:lnTo>
                  <a:pt x="499" y="208"/>
                </a:lnTo>
                <a:lnTo>
                  <a:pt x="499" y="200"/>
                </a:lnTo>
                <a:lnTo>
                  <a:pt x="492" y="193"/>
                </a:lnTo>
                <a:lnTo>
                  <a:pt x="485" y="193"/>
                </a:lnTo>
                <a:lnTo>
                  <a:pt x="477" y="185"/>
                </a:lnTo>
                <a:lnTo>
                  <a:pt x="470" y="185"/>
                </a:lnTo>
                <a:lnTo>
                  <a:pt x="463" y="185"/>
                </a:lnTo>
                <a:lnTo>
                  <a:pt x="455" y="177"/>
                </a:lnTo>
                <a:lnTo>
                  <a:pt x="448" y="177"/>
                </a:lnTo>
                <a:lnTo>
                  <a:pt x="441" y="177"/>
                </a:lnTo>
                <a:lnTo>
                  <a:pt x="433" y="177"/>
                </a:lnTo>
                <a:lnTo>
                  <a:pt x="426" y="170"/>
                </a:lnTo>
                <a:lnTo>
                  <a:pt x="419" y="170"/>
                </a:lnTo>
                <a:lnTo>
                  <a:pt x="411" y="170"/>
                </a:lnTo>
                <a:lnTo>
                  <a:pt x="404" y="162"/>
                </a:lnTo>
                <a:lnTo>
                  <a:pt x="396" y="162"/>
                </a:lnTo>
                <a:lnTo>
                  <a:pt x="382" y="154"/>
                </a:lnTo>
                <a:lnTo>
                  <a:pt x="374" y="147"/>
                </a:lnTo>
                <a:lnTo>
                  <a:pt x="374" y="139"/>
                </a:lnTo>
                <a:lnTo>
                  <a:pt x="367" y="131"/>
                </a:lnTo>
                <a:lnTo>
                  <a:pt x="360" y="123"/>
                </a:lnTo>
                <a:lnTo>
                  <a:pt x="352" y="116"/>
                </a:lnTo>
                <a:lnTo>
                  <a:pt x="345" y="108"/>
                </a:lnTo>
                <a:lnTo>
                  <a:pt x="338" y="100"/>
                </a:lnTo>
                <a:lnTo>
                  <a:pt x="338" y="93"/>
                </a:lnTo>
                <a:lnTo>
                  <a:pt x="330" y="77"/>
                </a:lnTo>
                <a:lnTo>
                  <a:pt x="323" y="70"/>
                </a:lnTo>
                <a:lnTo>
                  <a:pt x="316" y="62"/>
                </a:lnTo>
                <a:lnTo>
                  <a:pt x="323" y="54"/>
                </a:lnTo>
                <a:lnTo>
                  <a:pt x="330" y="46"/>
                </a:lnTo>
                <a:lnTo>
                  <a:pt x="338" y="39"/>
                </a:lnTo>
                <a:lnTo>
                  <a:pt x="330" y="39"/>
                </a:lnTo>
                <a:lnTo>
                  <a:pt x="323" y="31"/>
                </a:lnTo>
                <a:lnTo>
                  <a:pt x="316" y="31"/>
                </a:lnTo>
                <a:lnTo>
                  <a:pt x="308" y="39"/>
                </a:lnTo>
                <a:lnTo>
                  <a:pt x="308" y="46"/>
                </a:lnTo>
                <a:lnTo>
                  <a:pt x="301" y="54"/>
                </a:lnTo>
                <a:lnTo>
                  <a:pt x="294" y="54"/>
                </a:lnTo>
                <a:lnTo>
                  <a:pt x="286" y="54"/>
                </a:lnTo>
                <a:lnTo>
                  <a:pt x="279" y="54"/>
                </a:lnTo>
                <a:lnTo>
                  <a:pt x="272" y="54"/>
                </a:lnTo>
                <a:lnTo>
                  <a:pt x="264" y="46"/>
                </a:lnTo>
                <a:lnTo>
                  <a:pt x="264" y="54"/>
                </a:lnTo>
                <a:lnTo>
                  <a:pt x="257" y="39"/>
                </a:lnTo>
                <a:lnTo>
                  <a:pt x="242" y="31"/>
                </a:lnTo>
                <a:lnTo>
                  <a:pt x="235" y="31"/>
                </a:lnTo>
                <a:lnTo>
                  <a:pt x="227" y="23"/>
                </a:lnTo>
                <a:lnTo>
                  <a:pt x="220" y="16"/>
                </a:lnTo>
                <a:lnTo>
                  <a:pt x="213" y="16"/>
                </a:lnTo>
                <a:lnTo>
                  <a:pt x="205" y="8"/>
                </a:lnTo>
                <a:lnTo>
                  <a:pt x="198" y="0"/>
                </a:lnTo>
                <a:lnTo>
                  <a:pt x="191" y="0"/>
                </a:lnTo>
                <a:lnTo>
                  <a:pt x="176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8" name="Freeform 13"/>
          <p:cNvSpPr>
            <a:spLocks/>
          </p:cNvSpPr>
          <p:nvPr/>
        </p:nvSpPr>
        <p:spPr bwMode="auto">
          <a:xfrm>
            <a:off x="4845050" y="2565400"/>
            <a:ext cx="944563" cy="855663"/>
          </a:xfrm>
          <a:custGeom>
            <a:avLst/>
            <a:gdLst>
              <a:gd name="T0" fmla="*/ 2147483647 w 595"/>
              <a:gd name="T1" fmla="*/ 0 h 539"/>
              <a:gd name="T2" fmla="*/ 2147483647 w 595"/>
              <a:gd name="T3" fmla="*/ 2147483647 h 539"/>
              <a:gd name="T4" fmla="*/ 2147483647 w 595"/>
              <a:gd name="T5" fmla="*/ 2147483647 h 539"/>
              <a:gd name="T6" fmla="*/ 2147483647 w 595"/>
              <a:gd name="T7" fmla="*/ 2147483647 h 539"/>
              <a:gd name="T8" fmla="*/ 2147483647 w 595"/>
              <a:gd name="T9" fmla="*/ 2147483647 h 539"/>
              <a:gd name="T10" fmla="*/ 2147483647 w 595"/>
              <a:gd name="T11" fmla="*/ 2147483647 h 539"/>
              <a:gd name="T12" fmla="*/ 2147483647 w 595"/>
              <a:gd name="T13" fmla="*/ 2147483647 h 539"/>
              <a:gd name="T14" fmla="*/ 2147483647 w 595"/>
              <a:gd name="T15" fmla="*/ 2147483647 h 539"/>
              <a:gd name="T16" fmla="*/ 2147483647 w 595"/>
              <a:gd name="T17" fmla="*/ 2147483647 h 539"/>
              <a:gd name="T18" fmla="*/ 2147483647 w 595"/>
              <a:gd name="T19" fmla="*/ 2147483647 h 539"/>
              <a:gd name="T20" fmla="*/ 2147483647 w 595"/>
              <a:gd name="T21" fmla="*/ 2147483647 h 539"/>
              <a:gd name="T22" fmla="*/ 2147483647 w 595"/>
              <a:gd name="T23" fmla="*/ 2147483647 h 539"/>
              <a:gd name="T24" fmla="*/ 2147483647 w 595"/>
              <a:gd name="T25" fmla="*/ 2147483647 h 539"/>
              <a:gd name="T26" fmla="*/ 2147483647 w 595"/>
              <a:gd name="T27" fmla="*/ 2147483647 h 539"/>
              <a:gd name="T28" fmla="*/ 2147483647 w 595"/>
              <a:gd name="T29" fmla="*/ 2147483647 h 539"/>
              <a:gd name="T30" fmla="*/ 2147483647 w 595"/>
              <a:gd name="T31" fmla="*/ 2147483647 h 539"/>
              <a:gd name="T32" fmla="*/ 2147483647 w 595"/>
              <a:gd name="T33" fmla="*/ 2147483647 h 539"/>
              <a:gd name="T34" fmla="*/ 2147483647 w 595"/>
              <a:gd name="T35" fmla="*/ 2147483647 h 539"/>
              <a:gd name="T36" fmla="*/ 2147483647 w 595"/>
              <a:gd name="T37" fmla="*/ 2147483647 h 539"/>
              <a:gd name="T38" fmla="*/ 2147483647 w 595"/>
              <a:gd name="T39" fmla="*/ 2147483647 h 539"/>
              <a:gd name="T40" fmla="*/ 2147483647 w 595"/>
              <a:gd name="T41" fmla="*/ 2147483647 h 539"/>
              <a:gd name="T42" fmla="*/ 2147483647 w 595"/>
              <a:gd name="T43" fmla="*/ 2147483647 h 539"/>
              <a:gd name="T44" fmla="*/ 2147483647 w 595"/>
              <a:gd name="T45" fmla="*/ 2147483647 h 539"/>
              <a:gd name="T46" fmla="*/ 2147483647 w 595"/>
              <a:gd name="T47" fmla="*/ 2147483647 h 539"/>
              <a:gd name="T48" fmla="*/ 2147483647 w 595"/>
              <a:gd name="T49" fmla="*/ 2147483647 h 539"/>
              <a:gd name="T50" fmla="*/ 2147483647 w 595"/>
              <a:gd name="T51" fmla="*/ 2147483647 h 539"/>
              <a:gd name="T52" fmla="*/ 2147483647 w 595"/>
              <a:gd name="T53" fmla="*/ 2147483647 h 539"/>
              <a:gd name="T54" fmla="*/ 2147483647 w 595"/>
              <a:gd name="T55" fmla="*/ 2147483647 h 539"/>
              <a:gd name="T56" fmla="*/ 2147483647 w 595"/>
              <a:gd name="T57" fmla="*/ 2147483647 h 539"/>
              <a:gd name="T58" fmla="*/ 2147483647 w 595"/>
              <a:gd name="T59" fmla="*/ 2147483647 h 539"/>
              <a:gd name="T60" fmla="*/ 2147483647 w 595"/>
              <a:gd name="T61" fmla="*/ 2147483647 h 539"/>
              <a:gd name="T62" fmla="*/ 2147483647 w 595"/>
              <a:gd name="T63" fmla="*/ 2147483647 h 539"/>
              <a:gd name="T64" fmla="*/ 2147483647 w 595"/>
              <a:gd name="T65" fmla="*/ 2147483647 h 539"/>
              <a:gd name="T66" fmla="*/ 2147483647 w 595"/>
              <a:gd name="T67" fmla="*/ 2147483647 h 539"/>
              <a:gd name="T68" fmla="*/ 2147483647 w 595"/>
              <a:gd name="T69" fmla="*/ 2147483647 h 539"/>
              <a:gd name="T70" fmla="*/ 2147483647 w 595"/>
              <a:gd name="T71" fmla="*/ 2147483647 h 539"/>
              <a:gd name="T72" fmla="*/ 2147483647 w 595"/>
              <a:gd name="T73" fmla="*/ 2147483647 h 539"/>
              <a:gd name="T74" fmla="*/ 2147483647 w 595"/>
              <a:gd name="T75" fmla="*/ 2147483647 h 539"/>
              <a:gd name="T76" fmla="*/ 2147483647 w 595"/>
              <a:gd name="T77" fmla="*/ 2147483647 h 539"/>
              <a:gd name="T78" fmla="*/ 2147483647 w 595"/>
              <a:gd name="T79" fmla="*/ 2147483647 h 539"/>
              <a:gd name="T80" fmla="*/ 2147483647 w 595"/>
              <a:gd name="T81" fmla="*/ 2147483647 h 539"/>
              <a:gd name="T82" fmla="*/ 2147483647 w 595"/>
              <a:gd name="T83" fmla="*/ 2147483647 h 539"/>
              <a:gd name="T84" fmla="*/ 2147483647 w 595"/>
              <a:gd name="T85" fmla="*/ 2147483647 h 539"/>
              <a:gd name="T86" fmla="*/ 2147483647 w 595"/>
              <a:gd name="T87" fmla="*/ 2147483647 h 539"/>
              <a:gd name="T88" fmla="*/ 2147483647 w 595"/>
              <a:gd name="T89" fmla="*/ 2147483647 h 539"/>
              <a:gd name="T90" fmla="*/ 2147483647 w 595"/>
              <a:gd name="T91" fmla="*/ 2147483647 h 539"/>
              <a:gd name="T92" fmla="*/ 2147483647 w 595"/>
              <a:gd name="T93" fmla="*/ 2147483647 h 539"/>
              <a:gd name="T94" fmla="*/ 2147483647 w 595"/>
              <a:gd name="T95" fmla="*/ 2147483647 h 539"/>
              <a:gd name="T96" fmla="*/ 2147483647 w 595"/>
              <a:gd name="T97" fmla="*/ 2147483647 h 539"/>
              <a:gd name="T98" fmla="*/ 2147483647 w 595"/>
              <a:gd name="T99" fmla="*/ 2147483647 h 539"/>
              <a:gd name="T100" fmla="*/ 0 w 595"/>
              <a:gd name="T101" fmla="*/ 2147483647 h 539"/>
              <a:gd name="T102" fmla="*/ 0 w 595"/>
              <a:gd name="T103" fmla="*/ 2147483647 h 539"/>
              <a:gd name="T104" fmla="*/ 2147483647 w 595"/>
              <a:gd name="T105" fmla="*/ 2147483647 h 539"/>
              <a:gd name="T106" fmla="*/ 2147483647 w 595"/>
              <a:gd name="T107" fmla="*/ 2147483647 h 539"/>
              <a:gd name="T108" fmla="*/ 2147483647 w 595"/>
              <a:gd name="T109" fmla="*/ 2147483647 h 539"/>
              <a:gd name="T110" fmla="*/ 2147483647 w 595"/>
              <a:gd name="T111" fmla="*/ 2147483647 h 539"/>
              <a:gd name="T112" fmla="*/ 2147483647 w 595"/>
              <a:gd name="T113" fmla="*/ 2147483647 h 539"/>
              <a:gd name="T114" fmla="*/ 2147483647 w 595"/>
              <a:gd name="T115" fmla="*/ 2147483647 h 539"/>
              <a:gd name="T116" fmla="*/ 2147483647 w 595"/>
              <a:gd name="T117" fmla="*/ 2147483647 h 539"/>
              <a:gd name="T118" fmla="*/ 2147483647 w 595"/>
              <a:gd name="T119" fmla="*/ 0 h 53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5" h="539">
                <a:moveTo>
                  <a:pt x="213" y="0"/>
                </a:moveTo>
                <a:lnTo>
                  <a:pt x="220" y="0"/>
                </a:lnTo>
                <a:lnTo>
                  <a:pt x="228" y="0"/>
                </a:lnTo>
                <a:lnTo>
                  <a:pt x="242" y="0"/>
                </a:lnTo>
                <a:lnTo>
                  <a:pt x="250" y="8"/>
                </a:lnTo>
                <a:lnTo>
                  <a:pt x="250" y="16"/>
                </a:lnTo>
                <a:lnTo>
                  <a:pt x="257" y="23"/>
                </a:lnTo>
                <a:lnTo>
                  <a:pt x="264" y="31"/>
                </a:lnTo>
                <a:lnTo>
                  <a:pt x="264" y="39"/>
                </a:lnTo>
                <a:lnTo>
                  <a:pt x="272" y="46"/>
                </a:lnTo>
                <a:lnTo>
                  <a:pt x="272" y="54"/>
                </a:lnTo>
                <a:lnTo>
                  <a:pt x="279" y="62"/>
                </a:lnTo>
                <a:lnTo>
                  <a:pt x="287" y="62"/>
                </a:lnTo>
                <a:lnTo>
                  <a:pt x="294" y="54"/>
                </a:lnTo>
                <a:lnTo>
                  <a:pt x="301" y="54"/>
                </a:lnTo>
                <a:lnTo>
                  <a:pt x="309" y="46"/>
                </a:lnTo>
                <a:lnTo>
                  <a:pt x="316" y="54"/>
                </a:lnTo>
                <a:lnTo>
                  <a:pt x="316" y="62"/>
                </a:lnTo>
                <a:lnTo>
                  <a:pt x="323" y="69"/>
                </a:lnTo>
                <a:lnTo>
                  <a:pt x="331" y="77"/>
                </a:lnTo>
                <a:lnTo>
                  <a:pt x="338" y="85"/>
                </a:lnTo>
                <a:lnTo>
                  <a:pt x="338" y="93"/>
                </a:lnTo>
                <a:lnTo>
                  <a:pt x="345" y="100"/>
                </a:lnTo>
                <a:lnTo>
                  <a:pt x="345" y="116"/>
                </a:lnTo>
                <a:lnTo>
                  <a:pt x="345" y="123"/>
                </a:lnTo>
                <a:lnTo>
                  <a:pt x="338" y="131"/>
                </a:lnTo>
                <a:lnTo>
                  <a:pt x="338" y="139"/>
                </a:lnTo>
                <a:lnTo>
                  <a:pt x="345" y="146"/>
                </a:lnTo>
                <a:lnTo>
                  <a:pt x="353" y="146"/>
                </a:lnTo>
                <a:lnTo>
                  <a:pt x="360" y="139"/>
                </a:lnTo>
                <a:lnTo>
                  <a:pt x="367" y="139"/>
                </a:lnTo>
                <a:lnTo>
                  <a:pt x="382" y="131"/>
                </a:lnTo>
                <a:lnTo>
                  <a:pt x="389" y="139"/>
                </a:lnTo>
                <a:lnTo>
                  <a:pt x="397" y="146"/>
                </a:lnTo>
                <a:lnTo>
                  <a:pt x="404" y="154"/>
                </a:lnTo>
                <a:lnTo>
                  <a:pt x="411" y="146"/>
                </a:lnTo>
                <a:lnTo>
                  <a:pt x="411" y="139"/>
                </a:lnTo>
                <a:lnTo>
                  <a:pt x="419" y="131"/>
                </a:lnTo>
                <a:lnTo>
                  <a:pt x="419" y="123"/>
                </a:lnTo>
                <a:lnTo>
                  <a:pt x="426" y="116"/>
                </a:lnTo>
                <a:lnTo>
                  <a:pt x="426" y="100"/>
                </a:lnTo>
                <a:lnTo>
                  <a:pt x="434" y="93"/>
                </a:lnTo>
                <a:lnTo>
                  <a:pt x="441" y="100"/>
                </a:lnTo>
                <a:lnTo>
                  <a:pt x="448" y="100"/>
                </a:lnTo>
                <a:lnTo>
                  <a:pt x="456" y="116"/>
                </a:lnTo>
                <a:lnTo>
                  <a:pt x="463" y="123"/>
                </a:lnTo>
                <a:lnTo>
                  <a:pt x="470" y="131"/>
                </a:lnTo>
                <a:lnTo>
                  <a:pt x="478" y="131"/>
                </a:lnTo>
                <a:lnTo>
                  <a:pt x="485" y="139"/>
                </a:lnTo>
                <a:lnTo>
                  <a:pt x="492" y="146"/>
                </a:lnTo>
                <a:lnTo>
                  <a:pt x="500" y="146"/>
                </a:lnTo>
                <a:lnTo>
                  <a:pt x="507" y="139"/>
                </a:lnTo>
                <a:lnTo>
                  <a:pt x="522" y="131"/>
                </a:lnTo>
                <a:lnTo>
                  <a:pt x="529" y="123"/>
                </a:lnTo>
                <a:lnTo>
                  <a:pt x="536" y="131"/>
                </a:lnTo>
                <a:lnTo>
                  <a:pt x="544" y="139"/>
                </a:lnTo>
                <a:lnTo>
                  <a:pt x="551" y="139"/>
                </a:lnTo>
                <a:lnTo>
                  <a:pt x="558" y="146"/>
                </a:lnTo>
                <a:lnTo>
                  <a:pt x="566" y="154"/>
                </a:lnTo>
                <a:lnTo>
                  <a:pt x="566" y="162"/>
                </a:lnTo>
                <a:lnTo>
                  <a:pt x="573" y="170"/>
                </a:lnTo>
                <a:lnTo>
                  <a:pt x="573" y="177"/>
                </a:lnTo>
                <a:lnTo>
                  <a:pt x="573" y="185"/>
                </a:lnTo>
                <a:lnTo>
                  <a:pt x="581" y="193"/>
                </a:lnTo>
                <a:lnTo>
                  <a:pt x="581" y="200"/>
                </a:lnTo>
                <a:lnTo>
                  <a:pt x="588" y="208"/>
                </a:lnTo>
                <a:lnTo>
                  <a:pt x="595" y="216"/>
                </a:lnTo>
                <a:lnTo>
                  <a:pt x="595" y="223"/>
                </a:lnTo>
                <a:lnTo>
                  <a:pt x="595" y="231"/>
                </a:lnTo>
                <a:lnTo>
                  <a:pt x="595" y="239"/>
                </a:lnTo>
                <a:lnTo>
                  <a:pt x="588" y="247"/>
                </a:lnTo>
                <a:lnTo>
                  <a:pt x="581" y="262"/>
                </a:lnTo>
                <a:lnTo>
                  <a:pt x="573" y="270"/>
                </a:lnTo>
                <a:lnTo>
                  <a:pt x="566" y="277"/>
                </a:lnTo>
                <a:lnTo>
                  <a:pt x="558" y="285"/>
                </a:lnTo>
                <a:lnTo>
                  <a:pt x="558" y="293"/>
                </a:lnTo>
                <a:lnTo>
                  <a:pt x="558" y="300"/>
                </a:lnTo>
                <a:lnTo>
                  <a:pt x="558" y="308"/>
                </a:lnTo>
                <a:lnTo>
                  <a:pt x="558" y="316"/>
                </a:lnTo>
                <a:lnTo>
                  <a:pt x="558" y="324"/>
                </a:lnTo>
                <a:lnTo>
                  <a:pt x="558" y="331"/>
                </a:lnTo>
                <a:lnTo>
                  <a:pt x="551" y="339"/>
                </a:lnTo>
                <a:lnTo>
                  <a:pt x="544" y="347"/>
                </a:lnTo>
                <a:lnTo>
                  <a:pt x="544" y="354"/>
                </a:lnTo>
                <a:lnTo>
                  <a:pt x="536" y="362"/>
                </a:lnTo>
                <a:lnTo>
                  <a:pt x="529" y="362"/>
                </a:lnTo>
                <a:lnTo>
                  <a:pt x="522" y="362"/>
                </a:lnTo>
                <a:lnTo>
                  <a:pt x="507" y="362"/>
                </a:lnTo>
                <a:lnTo>
                  <a:pt x="500" y="362"/>
                </a:lnTo>
                <a:lnTo>
                  <a:pt x="492" y="362"/>
                </a:lnTo>
                <a:lnTo>
                  <a:pt x="485" y="354"/>
                </a:lnTo>
                <a:lnTo>
                  <a:pt x="478" y="354"/>
                </a:lnTo>
                <a:lnTo>
                  <a:pt x="470" y="354"/>
                </a:lnTo>
                <a:lnTo>
                  <a:pt x="463" y="354"/>
                </a:lnTo>
                <a:lnTo>
                  <a:pt x="456" y="354"/>
                </a:lnTo>
                <a:lnTo>
                  <a:pt x="448" y="362"/>
                </a:lnTo>
                <a:lnTo>
                  <a:pt x="448" y="370"/>
                </a:lnTo>
                <a:lnTo>
                  <a:pt x="441" y="377"/>
                </a:lnTo>
                <a:lnTo>
                  <a:pt x="441" y="385"/>
                </a:lnTo>
                <a:lnTo>
                  <a:pt x="434" y="393"/>
                </a:lnTo>
                <a:lnTo>
                  <a:pt x="426" y="393"/>
                </a:lnTo>
                <a:lnTo>
                  <a:pt x="419" y="401"/>
                </a:lnTo>
                <a:lnTo>
                  <a:pt x="411" y="401"/>
                </a:lnTo>
                <a:lnTo>
                  <a:pt x="404" y="416"/>
                </a:lnTo>
                <a:lnTo>
                  <a:pt x="404" y="424"/>
                </a:lnTo>
                <a:lnTo>
                  <a:pt x="404" y="431"/>
                </a:lnTo>
                <a:lnTo>
                  <a:pt x="404" y="439"/>
                </a:lnTo>
                <a:lnTo>
                  <a:pt x="397" y="447"/>
                </a:lnTo>
                <a:lnTo>
                  <a:pt x="404" y="447"/>
                </a:lnTo>
                <a:lnTo>
                  <a:pt x="389" y="447"/>
                </a:lnTo>
                <a:lnTo>
                  <a:pt x="382" y="447"/>
                </a:lnTo>
                <a:lnTo>
                  <a:pt x="367" y="447"/>
                </a:lnTo>
                <a:lnTo>
                  <a:pt x="360" y="454"/>
                </a:lnTo>
                <a:lnTo>
                  <a:pt x="353" y="462"/>
                </a:lnTo>
                <a:lnTo>
                  <a:pt x="353" y="470"/>
                </a:lnTo>
                <a:lnTo>
                  <a:pt x="345" y="478"/>
                </a:lnTo>
                <a:lnTo>
                  <a:pt x="338" y="485"/>
                </a:lnTo>
                <a:lnTo>
                  <a:pt x="331" y="493"/>
                </a:lnTo>
                <a:lnTo>
                  <a:pt x="331" y="501"/>
                </a:lnTo>
                <a:lnTo>
                  <a:pt x="323" y="508"/>
                </a:lnTo>
                <a:lnTo>
                  <a:pt x="316" y="516"/>
                </a:lnTo>
                <a:lnTo>
                  <a:pt x="316" y="524"/>
                </a:lnTo>
                <a:lnTo>
                  <a:pt x="309" y="531"/>
                </a:lnTo>
                <a:lnTo>
                  <a:pt x="301" y="539"/>
                </a:lnTo>
                <a:lnTo>
                  <a:pt x="294" y="531"/>
                </a:lnTo>
                <a:lnTo>
                  <a:pt x="287" y="531"/>
                </a:lnTo>
                <a:lnTo>
                  <a:pt x="279" y="531"/>
                </a:lnTo>
                <a:lnTo>
                  <a:pt x="272" y="524"/>
                </a:lnTo>
                <a:lnTo>
                  <a:pt x="264" y="524"/>
                </a:lnTo>
                <a:lnTo>
                  <a:pt x="257" y="524"/>
                </a:lnTo>
                <a:lnTo>
                  <a:pt x="250" y="516"/>
                </a:lnTo>
                <a:lnTo>
                  <a:pt x="242" y="508"/>
                </a:lnTo>
                <a:lnTo>
                  <a:pt x="242" y="516"/>
                </a:lnTo>
                <a:lnTo>
                  <a:pt x="228" y="501"/>
                </a:lnTo>
                <a:lnTo>
                  <a:pt x="228" y="493"/>
                </a:lnTo>
                <a:lnTo>
                  <a:pt x="228" y="485"/>
                </a:lnTo>
                <a:lnTo>
                  <a:pt x="220" y="478"/>
                </a:lnTo>
                <a:lnTo>
                  <a:pt x="220" y="470"/>
                </a:lnTo>
                <a:lnTo>
                  <a:pt x="220" y="462"/>
                </a:lnTo>
                <a:lnTo>
                  <a:pt x="213" y="454"/>
                </a:lnTo>
                <a:lnTo>
                  <a:pt x="206" y="454"/>
                </a:lnTo>
                <a:lnTo>
                  <a:pt x="213" y="447"/>
                </a:lnTo>
                <a:lnTo>
                  <a:pt x="198" y="454"/>
                </a:lnTo>
                <a:lnTo>
                  <a:pt x="191" y="462"/>
                </a:lnTo>
                <a:lnTo>
                  <a:pt x="184" y="462"/>
                </a:lnTo>
                <a:lnTo>
                  <a:pt x="176" y="470"/>
                </a:lnTo>
                <a:lnTo>
                  <a:pt x="169" y="470"/>
                </a:lnTo>
                <a:lnTo>
                  <a:pt x="162" y="478"/>
                </a:lnTo>
                <a:lnTo>
                  <a:pt x="154" y="478"/>
                </a:lnTo>
                <a:lnTo>
                  <a:pt x="147" y="485"/>
                </a:lnTo>
                <a:lnTo>
                  <a:pt x="140" y="485"/>
                </a:lnTo>
                <a:lnTo>
                  <a:pt x="132" y="493"/>
                </a:lnTo>
                <a:lnTo>
                  <a:pt x="125" y="493"/>
                </a:lnTo>
                <a:lnTo>
                  <a:pt x="117" y="501"/>
                </a:lnTo>
                <a:lnTo>
                  <a:pt x="110" y="501"/>
                </a:lnTo>
                <a:lnTo>
                  <a:pt x="103" y="501"/>
                </a:lnTo>
                <a:lnTo>
                  <a:pt x="88" y="501"/>
                </a:lnTo>
                <a:lnTo>
                  <a:pt x="81" y="501"/>
                </a:lnTo>
                <a:lnTo>
                  <a:pt x="73" y="501"/>
                </a:lnTo>
                <a:lnTo>
                  <a:pt x="66" y="501"/>
                </a:lnTo>
                <a:lnTo>
                  <a:pt x="59" y="501"/>
                </a:lnTo>
                <a:lnTo>
                  <a:pt x="51" y="501"/>
                </a:lnTo>
                <a:lnTo>
                  <a:pt x="44" y="501"/>
                </a:lnTo>
                <a:lnTo>
                  <a:pt x="37" y="501"/>
                </a:lnTo>
                <a:lnTo>
                  <a:pt x="29" y="501"/>
                </a:lnTo>
                <a:lnTo>
                  <a:pt x="22" y="493"/>
                </a:lnTo>
                <a:lnTo>
                  <a:pt x="15" y="485"/>
                </a:lnTo>
                <a:lnTo>
                  <a:pt x="7" y="478"/>
                </a:lnTo>
                <a:lnTo>
                  <a:pt x="0" y="470"/>
                </a:lnTo>
                <a:lnTo>
                  <a:pt x="7" y="462"/>
                </a:lnTo>
                <a:lnTo>
                  <a:pt x="15" y="454"/>
                </a:lnTo>
                <a:lnTo>
                  <a:pt x="22" y="447"/>
                </a:lnTo>
                <a:lnTo>
                  <a:pt x="15" y="439"/>
                </a:lnTo>
                <a:lnTo>
                  <a:pt x="15" y="431"/>
                </a:lnTo>
                <a:lnTo>
                  <a:pt x="7" y="424"/>
                </a:lnTo>
                <a:lnTo>
                  <a:pt x="15" y="416"/>
                </a:lnTo>
                <a:lnTo>
                  <a:pt x="15" y="401"/>
                </a:lnTo>
                <a:lnTo>
                  <a:pt x="22" y="393"/>
                </a:lnTo>
                <a:lnTo>
                  <a:pt x="22" y="385"/>
                </a:lnTo>
                <a:lnTo>
                  <a:pt x="22" y="377"/>
                </a:lnTo>
                <a:lnTo>
                  <a:pt x="22" y="370"/>
                </a:lnTo>
                <a:lnTo>
                  <a:pt x="22" y="362"/>
                </a:lnTo>
                <a:lnTo>
                  <a:pt x="22" y="354"/>
                </a:lnTo>
                <a:lnTo>
                  <a:pt x="22" y="347"/>
                </a:lnTo>
                <a:lnTo>
                  <a:pt x="29" y="339"/>
                </a:lnTo>
                <a:lnTo>
                  <a:pt x="29" y="331"/>
                </a:lnTo>
                <a:lnTo>
                  <a:pt x="37" y="324"/>
                </a:lnTo>
                <a:lnTo>
                  <a:pt x="37" y="316"/>
                </a:lnTo>
                <a:lnTo>
                  <a:pt x="44" y="308"/>
                </a:lnTo>
                <a:lnTo>
                  <a:pt x="44" y="300"/>
                </a:lnTo>
                <a:lnTo>
                  <a:pt x="51" y="293"/>
                </a:lnTo>
                <a:lnTo>
                  <a:pt x="51" y="285"/>
                </a:lnTo>
                <a:lnTo>
                  <a:pt x="51" y="277"/>
                </a:lnTo>
                <a:lnTo>
                  <a:pt x="44" y="270"/>
                </a:lnTo>
                <a:lnTo>
                  <a:pt x="44" y="262"/>
                </a:lnTo>
                <a:lnTo>
                  <a:pt x="37" y="247"/>
                </a:lnTo>
                <a:lnTo>
                  <a:pt x="37" y="239"/>
                </a:lnTo>
                <a:lnTo>
                  <a:pt x="29" y="231"/>
                </a:lnTo>
                <a:lnTo>
                  <a:pt x="29" y="223"/>
                </a:lnTo>
                <a:lnTo>
                  <a:pt x="22" y="216"/>
                </a:lnTo>
                <a:lnTo>
                  <a:pt x="15" y="208"/>
                </a:lnTo>
                <a:lnTo>
                  <a:pt x="7" y="208"/>
                </a:lnTo>
                <a:lnTo>
                  <a:pt x="0" y="200"/>
                </a:lnTo>
                <a:lnTo>
                  <a:pt x="0" y="193"/>
                </a:lnTo>
                <a:lnTo>
                  <a:pt x="0" y="185"/>
                </a:lnTo>
                <a:lnTo>
                  <a:pt x="0" y="177"/>
                </a:lnTo>
                <a:lnTo>
                  <a:pt x="0" y="170"/>
                </a:lnTo>
                <a:lnTo>
                  <a:pt x="0" y="162"/>
                </a:lnTo>
                <a:lnTo>
                  <a:pt x="7" y="154"/>
                </a:lnTo>
                <a:lnTo>
                  <a:pt x="7" y="146"/>
                </a:lnTo>
                <a:lnTo>
                  <a:pt x="15" y="139"/>
                </a:lnTo>
                <a:lnTo>
                  <a:pt x="15" y="131"/>
                </a:lnTo>
                <a:lnTo>
                  <a:pt x="15" y="123"/>
                </a:lnTo>
                <a:lnTo>
                  <a:pt x="22" y="116"/>
                </a:lnTo>
                <a:lnTo>
                  <a:pt x="22" y="100"/>
                </a:lnTo>
                <a:lnTo>
                  <a:pt x="29" y="93"/>
                </a:lnTo>
                <a:lnTo>
                  <a:pt x="37" y="85"/>
                </a:lnTo>
                <a:lnTo>
                  <a:pt x="44" y="85"/>
                </a:lnTo>
                <a:lnTo>
                  <a:pt x="51" y="93"/>
                </a:lnTo>
                <a:lnTo>
                  <a:pt x="59" y="93"/>
                </a:lnTo>
                <a:lnTo>
                  <a:pt x="66" y="93"/>
                </a:lnTo>
                <a:lnTo>
                  <a:pt x="73" y="93"/>
                </a:lnTo>
                <a:lnTo>
                  <a:pt x="81" y="85"/>
                </a:lnTo>
                <a:lnTo>
                  <a:pt x="88" y="77"/>
                </a:lnTo>
                <a:lnTo>
                  <a:pt x="103" y="77"/>
                </a:lnTo>
                <a:lnTo>
                  <a:pt x="110" y="69"/>
                </a:lnTo>
                <a:lnTo>
                  <a:pt x="117" y="62"/>
                </a:lnTo>
                <a:lnTo>
                  <a:pt x="125" y="54"/>
                </a:lnTo>
                <a:lnTo>
                  <a:pt x="132" y="54"/>
                </a:lnTo>
                <a:lnTo>
                  <a:pt x="140" y="46"/>
                </a:lnTo>
                <a:lnTo>
                  <a:pt x="147" y="39"/>
                </a:lnTo>
                <a:lnTo>
                  <a:pt x="154" y="31"/>
                </a:lnTo>
                <a:lnTo>
                  <a:pt x="162" y="23"/>
                </a:lnTo>
                <a:lnTo>
                  <a:pt x="169" y="23"/>
                </a:lnTo>
                <a:lnTo>
                  <a:pt x="176" y="16"/>
                </a:lnTo>
                <a:lnTo>
                  <a:pt x="184" y="8"/>
                </a:lnTo>
                <a:lnTo>
                  <a:pt x="191" y="8"/>
                </a:lnTo>
                <a:lnTo>
                  <a:pt x="198" y="8"/>
                </a:lnTo>
                <a:lnTo>
                  <a:pt x="206" y="8"/>
                </a:lnTo>
                <a:lnTo>
                  <a:pt x="213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9" name="Freeform 14"/>
          <p:cNvSpPr>
            <a:spLocks/>
          </p:cNvSpPr>
          <p:nvPr/>
        </p:nvSpPr>
        <p:spPr bwMode="auto">
          <a:xfrm>
            <a:off x="2236788" y="1773238"/>
            <a:ext cx="841375" cy="879475"/>
          </a:xfrm>
          <a:custGeom>
            <a:avLst/>
            <a:gdLst>
              <a:gd name="T0" fmla="*/ 2147483647 w 530"/>
              <a:gd name="T1" fmla="*/ 2147483647 h 554"/>
              <a:gd name="T2" fmla="*/ 2147483647 w 530"/>
              <a:gd name="T3" fmla="*/ 2147483647 h 554"/>
              <a:gd name="T4" fmla="*/ 2147483647 w 530"/>
              <a:gd name="T5" fmla="*/ 2147483647 h 554"/>
              <a:gd name="T6" fmla="*/ 2147483647 w 530"/>
              <a:gd name="T7" fmla="*/ 2147483647 h 554"/>
              <a:gd name="T8" fmla="*/ 2147483647 w 530"/>
              <a:gd name="T9" fmla="*/ 2147483647 h 554"/>
              <a:gd name="T10" fmla="*/ 2147483647 w 530"/>
              <a:gd name="T11" fmla="*/ 2147483647 h 554"/>
              <a:gd name="T12" fmla="*/ 2147483647 w 530"/>
              <a:gd name="T13" fmla="*/ 2147483647 h 554"/>
              <a:gd name="T14" fmla="*/ 2147483647 w 530"/>
              <a:gd name="T15" fmla="*/ 2147483647 h 554"/>
              <a:gd name="T16" fmla="*/ 2147483647 w 530"/>
              <a:gd name="T17" fmla="*/ 2147483647 h 554"/>
              <a:gd name="T18" fmla="*/ 2147483647 w 530"/>
              <a:gd name="T19" fmla="*/ 2147483647 h 554"/>
              <a:gd name="T20" fmla="*/ 2147483647 w 530"/>
              <a:gd name="T21" fmla="*/ 2147483647 h 554"/>
              <a:gd name="T22" fmla="*/ 2147483647 w 530"/>
              <a:gd name="T23" fmla="*/ 2147483647 h 554"/>
              <a:gd name="T24" fmla="*/ 2147483647 w 530"/>
              <a:gd name="T25" fmla="*/ 2147483647 h 554"/>
              <a:gd name="T26" fmla="*/ 2147483647 w 530"/>
              <a:gd name="T27" fmla="*/ 2147483647 h 554"/>
              <a:gd name="T28" fmla="*/ 2147483647 w 530"/>
              <a:gd name="T29" fmla="*/ 2147483647 h 554"/>
              <a:gd name="T30" fmla="*/ 2147483647 w 530"/>
              <a:gd name="T31" fmla="*/ 2147483647 h 554"/>
              <a:gd name="T32" fmla="*/ 2147483647 w 530"/>
              <a:gd name="T33" fmla="*/ 2147483647 h 554"/>
              <a:gd name="T34" fmla="*/ 2147483647 w 530"/>
              <a:gd name="T35" fmla="*/ 2147483647 h 554"/>
              <a:gd name="T36" fmla="*/ 2147483647 w 530"/>
              <a:gd name="T37" fmla="*/ 2147483647 h 554"/>
              <a:gd name="T38" fmla="*/ 2147483647 w 530"/>
              <a:gd name="T39" fmla="*/ 2147483647 h 554"/>
              <a:gd name="T40" fmla="*/ 2147483647 w 530"/>
              <a:gd name="T41" fmla="*/ 2147483647 h 554"/>
              <a:gd name="T42" fmla="*/ 2147483647 w 530"/>
              <a:gd name="T43" fmla="*/ 2147483647 h 554"/>
              <a:gd name="T44" fmla="*/ 2147483647 w 530"/>
              <a:gd name="T45" fmla="*/ 2147483647 h 554"/>
              <a:gd name="T46" fmla="*/ 2147483647 w 530"/>
              <a:gd name="T47" fmla="*/ 2147483647 h 554"/>
              <a:gd name="T48" fmla="*/ 2147483647 w 530"/>
              <a:gd name="T49" fmla="*/ 2147483647 h 554"/>
              <a:gd name="T50" fmla="*/ 2147483647 w 530"/>
              <a:gd name="T51" fmla="*/ 2147483647 h 554"/>
              <a:gd name="T52" fmla="*/ 2147483647 w 530"/>
              <a:gd name="T53" fmla="*/ 2147483647 h 554"/>
              <a:gd name="T54" fmla="*/ 2147483647 w 530"/>
              <a:gd name="T55" fmla="*/ 2147483647 h 554"/>
              <a:gd name="T56" fmla="*/ 2147483647 w 530"/>
              <a:gd name="T57" fmla="*/ 2147483647 h 554"/>
              <a:gd name="T58" fmla="*/ 2147483647 w 530"/>
              <a:gd name="T59" fmla="*/ 2147483647 h 554"/>
              <a:gd name="T60" fmla="*/ 2147483647 w 530"/>
              <a:gd name="T61" fmla="*/ 2147483647 h 554"/>
              <a:gd name="T62" fmla="*/ 2147483647 w 530"/>
              <a:gd name="T63" fmla="*/ 2147483647 h 554"/>
              <a:gd name="T64" fmla="*/ 2147483647 w 530"/>
              <a:gd name="T65" fmla="*/ 2147483647 h 554"/>
              <a:gd name="T66" fmla="*/ 2147483647 w 530"/>
              <a:gd name="T67" fmla="*/ 2147483647 h 554"/>
              <a:gd name="T68" fmla="*/ 2147483647 w 530"/>
              <a:gd name="T69" fmla="*/ 2147483647 h 554"/>
              <a:gd name="T70" fmla="*/ 2147483647 w 530"/>
              <a:gd name="T71" fmla="*/ 2147483647 h 554"/>
              <a:gd name="T72" fmla="*/ 2147483647 w 530"/>
              <a:gd name="T73" fmla="*/ 2147483647 h 554"/>
              <a:gd name="T74" fmla="*/ 2147483647 w 530"/>
              <a:gd name="T75" fmla="*/ 2147483647 h 554"/>
              <a:gd name="T76" fmla="*/ 2147483647 w 530"/>
              <a:gd name="T77" fmla="*/ 2147483647 h 554"/>
              <a:gd name="T78" fmla="*/ 2147483647 w 530"/>
              <a:gd name="T79" fmla="*/ 2147483647 h 554"/>
              <a:gd name="T80" fmla="*/ 2147483647 w 530"/>
              <a:gd name="T81" fmla="*/ 2147483647 h 554"/>
              <a:gd name="T82" fmla="*/ 2147483647 w 530"/>
              <a:gd name="T83" fmla="*/ 2147483647 h 554"/>
              <a:gd name="T84" fmla="*/ 2147483647 w 530"/>
              <a:gd name="T85" fmla="*/ 2147483647 h 554"/>
              <a:gd name="T86" fmla="*/ 2147483647 w 530"/>
              <a:gd name="T87" fmla="*/ 2147483647 h 554"/>
              <a:gd name="T88" fmla="*/ 2147483647 w 530"/>
              <a:gd name="T89" fmla="*/ 2147483647 h 554"/>
              <a:gd name="T90" fmla="*/ 2147483647 w 530"/>
              <a:gd name="T91" fmla="*/ 2147483647 h 554"/>
              <a:gd name="T92" fmla="*/ 2147483647 w 530"/>
              <a:gd name="T93" fmla="*/ 2147483647 h 554"/>
              <a:gd name="T94" fmla="*/ 2147483647 w 530"/>
              <a:gd name="T95" fmla="*/ 2147483647 h 554"/>
              <a:gd name="T96" fmla="*/ 2147483647 w 530"/>
              <a:gd name="T97" fmla="*/ 2147483647 h 554"/>
              <a:gd name="T98" fmla="*/ 2147483647 w 530"/>
              <a:gd name="T99" fmla="*/ 2147483647 h 554"/>
              <a:gd name="T100" fmla="*/ 2147483647 w 530"/>
              <a:gd name="T101" fmla="*/ 2147483647 h 554"/>
              <a:gd name="T102" fmla="*/ 2147483647 w 530"/>
              <a:gd name="T103" fmla="*/ 2147483647 h 554"/>
              <a:gd name="T104" fmla="*/ 2147483647 w 530"/>
              <a:gd name="T105" fmla="*/ 2147483647 h 554"/>
              <a:gd name="T106" fmla="*/ 2147483647 w 530"/>
              <a:gd name="T107" fmla="*/ 2147483647 h 554"/>
              <a:gd name="T108" fmla="*/ 2147483647 w 530"/>
              <a:gd name="T109" fmla="*/ 2147483647 h 554"/>
              <a:gd name="T110" fmla="*/ 2147483647 w 530"/>
              <a:gd name="T111" fmla="*/ 2147483647 h 554"/>
              <a:gd name="T112" fmla="*/ 0 w 530"/>
              <a:gd name="T113" fmla="*/ 2147483647 h 554"/>
              <a:gd name="T114" fmla="*/ 2147483647 w 530"/>
              <a:gd name="T115" fmla="*/ 2147483647 h 554"/>
              <a:gd name="T116" fmla="*/ 2147483647 w 530"/>
              <a:gd name="T117" fmla="*/ 0 h 55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30" h="554">
                <a:moveTo>
                  <a:pt x="23" y="0"/>
                </a:moveTo>
                <a:lnTo>
                  <a:pt x="30" y="15"/>
                </a:lnTo>
                <a:lnTo>
                  <a:pt x="37" y="23"/>
                </a:lnTo>
                <a:lnTo>
                  <a:pt x="52" y="31"/>
                </a:lnTo>
                <a:lnTo>
                  <a:pt x="59" y="38"/>
                </a:lnTo>
                <a:lnTo>
                  <a:pt x="67" y="46"/>
                </a:lnTo>
                <a:lnTo>
                  <a:pt x="74" y="54"/>
                </a:lnTo>
                <a:lnTo>
                  <a:pt x="81" y="62"/>
                </a:lnTo>
                <a:lnTo>
                  <a:pt x="89" y="69"/>
                </a:lnTo>
                <a:lnTo>
                  <a:pt x="96" y="77"/>
                </a:lnTo>
                <a:lnTo>
                  <a:pt x="96" y="85"/>
                </a:lnTo>
                <a:lnTo>
                  <a:pt x="103" y="92"/>
                </a:lnTo>
                <a:lnTo>
                  <a:pt x="103" y="100"/>
                </a:lnTo>
                <a:lnTo>
                  <a:pt x="103" y="108"/>
                </a:lnTo>
                <a:lnTo>
                  <a:pt x="111" y="115"/>
                </a:lnTo>
                <a:lnTo>
                  <a:pt x="118" y="123"/>
                </a:lnTo>
                <a:lnTo>
                  <a:pt x="125" y="115"/>
                </a:lnTo>
                <a:lnTo>
                  <a:pt x="133" y="115"/>
                </a:lnTo>
                <a:lnTo>
                  <a:pt x="140" y="108"/>
                </a:lnTo>
                <a:lnTo>
                  <a:pt x="147" y="108"/>
                </a:lnTo>
                <a:lnTo>
                  <a:pt x="155" y="115"/>
                </a:lnTo>
                <a:lnTo>
                  <a:pt x="162" y="115"/>
                </a:lnTo>
                <a:lnTo>
                  <a:pt x="170" y="123"/>
                </a:lnTo>
                <a:lnTo>
                  <a:pt x="177" y="123"/>
                </a:lnTo>
                <a:lnTo>
                  <a:pt x="192" y="131"/>
                </a:lnTo>
                <a:lnTo>
                  <a:pt x="199" y="131"/>
                </a:lnTo>
                <a:lnTo>
                  <a:pt x="206" y="131"/>
                </a:lnTo>
                <a:lnTo>
                  <a:pt x="214" y="131"/>
                </a:lnTo>
                <a:lnTo>
                  <a:pt x="221" y="139"/>
                </a:lnTo>
                <a:lnTo>
                  <a:pt x="228" y="139"/>
                </a:lnTo>
                <a:lnTo>
                  <a:pt x="236" y="131"/>
                </a:lnTo>
                <a:lnTo>
                  <a:pt x="243" y="131"/>
                </a:lnTo>
                <a:lnTo>
                  <a:pt x="250" y="123"/>
                </a:lnTo>
                <a:lnTo>
                  <a:pt x="250" y="131"/>
                </a:lnTo>
                <a:lnTo>
                  <a:pt x="258" y="139"/>
                </a:lnTo>
                <a:lnTo>
                  <a:pt x="258" y="146"/>
                </a:lnTo>
                <a:lnTo>
                  <a:pt x="265" y="162"/>
                </a:lnTo>
                <a:lnTo>
                  <a:pt x="265" y="169"/>
                </a:lnTo>
                <a:lnTo>
                  <a:pt x="272" y="177"/>
                </a:lnTo>
                <a:lnTo>
                  <a:pt x="280" y="177"/>
                </a:lnTo>
                <a:lnTo>
                  <a:pt x="287" y="169"/>
                </a:lnTo>
                <a:lnTo>
                  <a:pt x="287" y="162"/>
                </a:lnTo>
                <a:lnTo>
                  <a:pt x="294" y="146"/>
                </a:lnTo>
                <a:lnTo>
                  <a:pt x="302" y="139"/>
                </a:lnTo>
                <a:lnTo>
                  <a:pt x="309" y="139"/>
                </a:lnTo>
                <a:lnTo>
                  <a:pt x="317" y="139"/>
                </a:lnTo>
                <a:lnTo>
                  <a:pt x="331" y="139"/>
                </a:lnTo>
                <a:lnTo>
                  <a:pt x="339" y="139"/>
                </a:lnTo>
                <a:lnTo>
                  <a:pt x="346" y="139"/>
                </a:lnTo>
                <a:lnTo>
                  <a:pt x="353" y="139"/>
                </a:lnTo>
                <a:lnTo>
                  <a:pt x="353" y="146"/>
                </a:lnTo>
                <a:lnTo>
                  <a:pt x="353" y="162"/>
                </a:lnTo>
                <a:lnTo>
                  <a:pt x="353" y="169"/>
                </a:lnTo>
                <a:lnTo>
                  <a:pt x="353" y="177"/>
                </a:lnTo>
                <a:lnTo>
                  <a:pt x="361" y="185"/>
                </a:lnTo>
                <a:lnTo>
                  <a:pt x="361" y="192"/>
                </a:lnTo>
                <a:lnTo>
                  <a:pt x="368" y="200"/>
                </a:lnTo>
                <a:lnTo>
                  <a:pt x="368" y="208"/>
                </a:lnTo>
                <a:lnTo>
                  <a:pt x="375" y="216"/>
                </a:lnTo>
                <a:lnTo>
                  <a:pt x="383" y="216"/>
                </a:lnTo>
                <a:lnTo>
                  <a:pt x="390" y="216"/>
                </a:lnTo>
                <a:lnTo>
                  <a:pt x="397" y="223"/>
                </a:lnTo>
                <a:lnTo>
                  <a:pt x="405" y="223"/>
                </a:lnTo>
                <a:lnTo>
                  <a:pt x="412" y="223"/>
                </a:lnTo>
                <a:lnTo>
                  <a:pt x="419" y="223"/>
                </a:lnTo>
                <a:lnTo>
                  <a:pt x="427" y="223"/>
                </a:lnTo>
                <a:lnTo>
                  <a:pt x="434" y="223"/>
                </a:lnTo>
                <a:lnTo>
                  <a:pt x="441" y="231"/>
                </a:lnTo>
                <a:lnTo>
                  <a:pt x="449" y="231"/>
                </a:lnTo>
                <a:lnTo>
                  <a:pt x="449" y="239"/>
                </a:lnTo>
                <a:lnTo>
                  <a:pt x="449" y="246"/>
                </a:lnTo>
                <a:lnTo>
                  <a:pt x="441" y="254"/>
                </a:lnTo>
                <a:lnTo>
                  <a:pt x="441" y="262"/>
                </a:lnTo>
                <a:lnTo>
                  <a:pt x="449" y="269"/>
                </a:lnTo>
                <a:lnTo>
                  <a:pt x="456" y="277"/>
                </a:lnTo>
                <a:lnTo>
                  <a:pt x="456" y="285"/>
                </a:lnTo>
                <a:lnTo>
                  <a:pt x="471" y="293"/>
                </a:lnTo>
                <a:lnTo>
                  <a:pt x="478" y="300"/>
                </a:lnTo>
                <a:lnTo>
                  <a:pt x="478" y="316"/>
                </a:lnTo>
                <a:lnTo>
                  <a:pt x="478" y="323"/>
                </a:lnTo>
                <a:lnTo>
                  <a:pt x="478" y="331"/>
                </a:lnTo>
                <a:lnTo>
                  <a:pt x="471" y="339"/>
                </a:lnTo>
                <a:lnTo>
                  <a:pt x="471" y="346"/>
                </a:lnTo>
                <a:lnTo>
                  <a:pt x="471" y="354"/>
                </a:lnTo>
                <a:lnTo>
                  <a:pt x="471" y="362"/>
                </a:lnTo>
                <a:lnTo>
                  <a:pt x="478" y="370"/>
                </a:lnTo>
                <a:lnTo>
                  <a:pt x="486" y="377"/>
                </a:lnTo>
                <a:lnTo>
                  <a:pt x="493" y="385"/>
                </a:lnTo>
                <a:lnTo>
                  <a:pt x="500" y="393"/>
                </a:lnTo>
                <a:lnTo>
                  <a:pt x="508" y="393"/>
                </a:lnTo>
                <a:lnTo>
                  <a:pt x="515" y="400"/>
                </a:lnTo>
                <a:lnTo>
                  <a:pt x="522" y="408"/>
                </a:lnTo>
                <a:lnTo>
                  <a:pt x="530" y="416"/>
                </a:lnTo>
                <a:lnTo>
                  <a:pt x="522" y="423"/>
                </a:lnTo>
                <a:lnTo>
                  <a:pt x="522" y="431"/>
                </a:lnTo>
                <a:lnTo>
                  <a:pt x="515" y="439"/>
                </a:lnTo>
                <a:lnTo>
                  <a:pt x="515" y="447"/>
                </a:lnTo>
                <a:lnTo>
                  <a:pt x="508" y="454"/>
                </a:lnTo>
                <a:lnTo>
                  <a:pt x="508" y="470"/>
                </a:lnTo>
                <a:lnTo>
                  <a:pt x="500" y="477"/>
                </a:lnTo>
                <a:lnTo>
                  <a:pt x="493" y="477"/>
                </a:lnTo>
                <a:lnTo>
                  <a:pt x="486" y="470"/>
                </a:lnTo>
                <a:lnTo>
                  <a:pt x="478" y="470"/>
                </a:lnTo>
                <a:lnTo>
                  <a:pt x="471" y="454"/>
                </a:lnTo>
                <a:lnTo>
                  <a:pt x="456" y="470"/>
                </a:lnTo>
                <a:lnTo>
                  <a:pt x="449" y="477"/>
                </a:lnTo>
                <a:lnTo>
                  <a:pt x="449" y="485"/>
                </a:lnTo>
                <a:lnTo>
                  <a:pt x="441" y="493"/>
                </a:lnTo>
                <a:lnTo>
                  <a:pt x="434" y="500"/>
                </a:lnTo>
                <a:lnTo>
                  <a:pt x="427" y="508"/>
                </a:lnTo>
                <a:lnTo>
                  <a:pt x="427" y="516"/>
                </a:lnTo>
                <a:lnTo>
                  <a:pt x="419" y="524"/>
                </a:lnTo>
                <a:lnTo>
                  <a:pt x="412" y="531"/>
                </a:lnTo>
                <a:lnTo>
                  <a:pt x="405" y="524"/>
                </a:lnTo>
                <a:lnTo>
                  <a:pt x="405" y="516"/>
                </a:lnTo>
                <a:lnTo>
                  <a:pt x="397" y="508"/>
                </a:lnTo>
                <a:lnTo>
                  <a:pt x="390" y="500"/>
                </a:lnTo>
                <a:lnTo>
                  <a:pt x="383" y="493"/>
                </a:lnTo>
                <a:lnTo>
                  <a:pt x="383" y="485"/>
                </a:lnTo>
                <a:lnTo>
                  <a:pt x="375" y="477"/>
                </a:lnTo>
                <a:lnTo>
                  <a:pt x="368" y="470"/>
                </a:lnTo>
                <a:lnTo>
                  <a:pt x="361" y="454"/>
                </a:lnTo>
                <a:lnTo>
                  <a:pt x="361" y="447"/>
                </a:lnTo>
                <a:lnTo>
                  <a:pt x="353" y="439"/>
                </a:lnTo>
                <a:lnTo>
                  <a:pt x="346" y="431"/>
                </a:lnTo>
                <a:lnTo>
                  <a:pt x="346" y="439"/>
                </a:lnTo>
                <a:lnTo>
                  <a:pt x="339" y="447"/>
                </a:lnTo>
                <a:lnTo>
                  <a:pt x="339" y="454"/>
                </a:lnTo>
                <a:lnTo>
                  <a:pt x="339" y="470"/>
                </a:lnTo>
                <a:lnTo>
                  <a:pt x="331" y="477"/>
                </a:lnTo>
                <a:lnTo>
                  <a:pt x="331" y="485"/>
                </a:lnTo>
                <a:lnTo>
                  <a:pt x="317" y="493"/>
                </a:lnTo>
                <a:lnTo>
                  <a:pt x="309" y="500"/>
                </a:lnTo>
                <a:lnTo>
                  <a:pt x="302" y="500"/>
                </a:lnTo>
                <a:lnTo>
                  <a:pt x="294" y="508"/>
                </a:lnTo>
                <a:lnTo>
                  <a:pt x="287" y="516"/>
                </a:lnTo>
                <a:lnTo>
                  <a:pt x="280" y="508"/>
                </a:lnTo>
                <a:lnTo>
                  <a:pt x="272" y="508"/>
                </a:lnTo>
                <a:lnTo>
                  <a:pt x="265" y="500"/>
                </a:lnTo>
                <a:lnTo>
                  <a:pt x="258" y="500"/>
                </a:lnTo>
                <a:lnTo>
                  <a:pt x="250" y="493"/>
                </a:lnTo>
                <a:lnTo>
                  <a:pt x="243" y="485"/>
                </a:lnTo>
                <a:lnTo>
                  <a:pt x="236" y="485"/>
                </a:lnTo>
                <a:lnTo>
                  <a:pt x="228" y="477"/>
                </a:lnTo>
                <a:lnTo>
                  <a:pt x="221" y="477"/>
                </a:lnTo>
                <a:lnTo>
                  <a:pt x="214" y="470"/>
                </a:lnTo>
                <a:lnTo>
                  <a:pt x="206" y="477"/>
                </a:lnTo>
                <a:lnTo>
                  <a:pt x="199" y="485"/>
                </a:lnTo>
                <a:lnTo>
                  <a:pt x="199" y="493"/>
                </a:lnTo>
                <a:lnTo>
                  <a:pt x="192" y="500"/>
                </a:lnTo>
                <a:lnTo>
                  <a:pt x="177" y="508"/>
                </a:lnTo>
                <a:lnTo>
                  <a:pt x="177" y="516"/>
                </a:lnTo>
                <a:lnTo>
                  <a:pt x="192" y="524"/>
                </a:lnTo>
                <a:lnTo>
                  <a:pt x="192" y="531"/>
                </a:lnTo>
                <a:lnTo>
                  <a:pt x="192" y="539"/>
                </a:lnTo>
                <a:lnTo>
                  <a:pt x="177" y="547"/>
                </a:lnTo>
                <a:lnTo>
                  <a:pt x="192" y="554"/>
                </a:lnTo>
                <a:lnTo>
                  <a:pt x="170" y="547"/>
                </a:lnTo>
                <a:lnTo>
                  <a:pt x="162" y="539"/>
                </a:lnTo>
                <a:lnTo>
                  <a:pt x="155" y="539"/>
                </a:lnTo>
                <a:lnTo>
                  <a:pt x="147" y="547"/>
                </a:lnTo>
                <a:lnTo>
                  <a:pt x="140" y="547"/>
                </a:lnTo>
                <a:lnTo>
                  <a:pt x="133" y="554"/>
                </a:lnTo>
                <a:lnTo>
                  <a:pt x="125" y="554"/>
                </a:lnTo>
                <a:lnTo>
                  <a:pt x="118" y="554"/>
                </a:lnTo>
                <a:lnTo>
                  <a:pt x="103" y="547"/>
                </a:lnTo>
                <a:lnTo>
                  <a:pt x="103" y="554"/>
                </a:lnTo>
                <a:lnTo>
                  <a:pt x="96" y="539"/>
                </a:lnTo>
                <a:lnTo>
                  <a:pt x="96" y="531"/>
                </a:lnTo>
                <a:lnTo>
                  <a:pt x="96" y="524"/>
                </a:lnTo>
                <a:lnTo>
                  <a:pt x="96" y="516"/>
                </a:lnTo>
                <a:lnTo>
                  <a:pt x="96" y="508"/>
                </a:lnTo>
                <a:lnTo>
                  <a:pt x="96" y="500"/>
                </a:lnTo>
                <a:lnTo>
                  <a:pt x="89" y="493"/>
                </a:lnTo>
                <a:lnTo>
                  <a:pt x="89" y="485"/>
                </a:lnTo>
                <a:lnTo>
                  <a:pt x="89" y="477"/>
                </a:lnTo>
                <a:lnTo>
                  <a:pt x="89" y="470"/>
                </a:lnTo>
                <a:lnTo>
                  <a:pt x="89" y="454"/>
                </a:lnTo>
                <a:lnTo>
                  <a:pt x="89" y="447"/>
                </a:lnTo>
                <a:lnTo>
                  <a:pt x="89" y="439"/>
                </a:lnTo>
                <a:lnTo>
                  <a:pt x="89" y="431"/>
                </a:lnTo>
                <a:lnTo>
                  <a:pt x="81" y="423"/>
                </a:lnTo>
                <a:lnTo>
                  <a:pt x="74" y="416"/>
                </a:lnTo>
                <a:lnTo>
                  <a:pt x="67" y="408"/>
                </a:lnTo>
                <a:lnTo>
                  <a:pt x="59" y="400"/>
                </a:lnTo>
                <a:lnTo>
                  <a:pt x="52" y="393"/>
                </a:lnTo>
                <a:lnTo>
                  <a:pt x="52" y="385"/>
                </a:lnTo>
                <a:lnTo>
                  <a:pt x="52" y="377"/>
                </a:lnTo>
                <a:lnTo>
                  <a:pt x="59" y="370"/>
                </a:lnTo>
                <a:lnTo>
                  <a:pt x="59" y="362"/>
                </a:lnTo>
                <a:lnTo>
                  <a:pt x="59" y="354"/>
                </a:lnTo>
                <a:lnTo>
                  <a:pt x="59" y="346"/>
                </a:lnTo>
                <a:lnTo>
                  <a:pt x="52" y="339"/>
                </a:lnTo>
                <a:lnTo>
                  <a:pt x="52" y="331"/>
                </a:lnTo>
                <a:lnTo>
                  <a:pt x="52" y="323"/>
                </a:lnTo>
                <a:lnTo>
                  <a:pt x="52" y="316"/>
                </a:lnTo>
                <a:lnTo>
                  <a:pt x="52" y="300"/>
                </a:lnTo>
                <a:lnTo>
                  <a:pt x="37" y="293"/>
                </a:lnTo>
                <a:lnTo>
                  <a:pt x="37" y="285"/>
                </a:lnTo>
                <a:lnTo>
                  <a:pt x="37" y="277"/>
                </a:lnTo>
                <a:lnTo>
                  <a:pt x="37" y="269"/>
                </a:lnTo>
                <a:lnTo>
                  <a:pt x="37" y="262"/>
                </a:lnTo>
                <a:lnTo>
                  <a:pt x="30" y="254"/>
                </a:lnTo>
                <a:lnTo>
                  <a:pt x="30" y="246"/>
                </a:lnTo>
                <a:lnTo>
                  <a:pt x="23" y="239"/>
                </a:lnTo>
                <a:lnTo>
                  <a:pt x="30" y="239"/>
                </a:lnTo>
                <a:lnTo>
                  <a:pt x="15" y="239"/>
                </a:lnTo>
                <a:lnTo>
                  <a:pt x="8" y="231"/>
                </a:lnTo>
                <a:lnTo>
                  <a:pt x="0" y="223"/>
                </a:lnTo>
                <a:lnTo>
                  <a:pt x="8" y="216"/>
                </a:lnTo>
                <a:lnTo>
                  <a:pt x="8" y="208"/>
                </a:lnTo>
                <a:lnTo>
                  <a:pt x="15" y="200"/>
                </a:lnTo>
                <a:lnTo>
                  <a:pt x="15" y="192"/>
                </a:lnTo>
                <a:lnTo>
                  <a:pt x="15" y="185"/>
                </a:lnTo>
                <a:lnTo>
                  <a:pt x="15" y="177"/>
                </a:lnTo>
                <a:lnTo>
                  <a:pt x="15" y="169"/>
                </a:lnTo>
                <a:lnTo>
                  <a:pt x="8" y="162"/>
                </a:lnTo>
                <a:lnTo>
                  <a:pt x="8" y="146"/>
                </a:lnTo>
                <a:lnTo>
                  <a:pt x="8" y="139"/>
                </a:lnTo>
                <a:lnTo>
                  <a:pt x="8" y="131"/>
                </a:lnTo>
                <a:lnTo>
                  <a:pt x="8" y="123"/>
                </a:lnTo>
                <a:lnTo>
                  <a:pt x="8" y="115"/>
                </a:lnTo>
                <a:lnTo>
                  <a:pt x="8" y="108"/>
                </a:lnTo>
                <a:lnTo>
                  <a:pt x="8" y="100"/>
                </a:lnTo>
                <a:lnTo>
                  <a:pt x="0" y="92"/>
                </a:lnTo>
                <a:lnTo>
                  <a:pt x="0" y="85"/>
                </a:lnTo>
                <a:lnTo>
                  <a:pt x="0" y="77"/>
                </a:lnTo>
                <a:lnTo>
                  <a:pt x="0" y="69"/>
                </a:lnTo>
                <a:lnTo>
                  <a:pt x="0" y="62"/>
                </a:lnTo>
                <a:lnTo>
                  <a:pt x="0" y="54"/>
                </a:lnTo>
                <a:lnTo>
                  <a:pt x="8" y="46"/>
                </a:lnTo>
                <a:lnTo>
                  <a:pt x="8" y="38"/>
                </a:lnTo>
                <a:lnTo>
                  <a:pt x="15" y="31"/>
                </a:lnTo>
                <a:lnTo>
                  <a:pt x="15" y="23"/>
                </a:lnTo>
                <a:lnTo>
                  <a:pt x="23" y="15"/>
                </a:lnTo>
                <a:lnTo>
                  <a:pt x="23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0" name="Freeform 15"/>
          <p:cNvSpPr>
            <a:spLocks/>
          </p:cNvSpPr>
          <p:nvPr/>
        </p:nvSpPr>
        <p:spPr bwMode="auto">
          <a:xfrm>
            <a:off x="2211388" y="1325563"/>
            <a:ext cx="700087" cy="746125"/>
          </a:xfrm>
          <a:custGeom>
            <a:avLst/>
            <a:gdLst>
              <a:gd name="T0" fmla="*/ 2147483647 w 441"/>
              <a:gd name="T1" fmla="*/ 2147483647 h 470"/>
              <a:gd name="T2" fmla="*/ 2147483647 w 441"/>
              <a:gd name="T3" fmla="*/ 2147483647 h 470"/>
              <a:gd name="T4" fmla="*/ 2147483647 w 441"/>
              <a:gd name="T5" fmla="*/ 2147483647 h 470"/>
              <a:gd name="T6" fmla="*/ 2147483647 w 441"/>
              <a:gd name="T7" fmla="*/ 2147483647 h 470"/>
              <a:gd name="T8" fmla="*/ 2147483647 w 441"/>
              <a:gd name="T9" fmla="*/ 2147483647 h 470"/>
              <a:gd name="T10" fmla="*/ 2147483647 w 441"/>
              <a:gd name="T11" fmla="*/ 2147483647 h 470"/>
              <a:gd name="T12" fmla="*/ 2147483647 w 441"/>
              <a:gd name="T13" fmla="*/ 2147483647 h 470"/>
              <a:gd name="T14" fmla="*/ 2147483647 w 441"/>
              <a:gd name="T15" fmla="*/ 2147483647 h 470"/>
              <a:gd name="T16" fmla="*/ 2147483647 w 441"/>
              <a:gd name="T17" fmla="*/ 2147483647 h 470"/>
              <a:gd name="T18" fmla="*/ 2147483647 w 441"/>
              <a:gd name="T19" fmla="*/ 2147483647 h 470"/>
              <a:gd name="T20" fmla="*/ 2147483647 w 441"/>
              <a:gd name="T21" fmla="*/ 2147483647 h 470"/>
              <a:gd name="T22" fmla="*/ 2147483647 w 441"/>
              <a:gd name="T23" fmla="*/ 2147483647 h 470"/>
              <a:gd name="T24" fmla="*/ 2147483647 w 441"/>
              <a:gd name="T25" fmla="*/ 2147483647 h 470"/>
              <a:gd name="T26" fmla="*/ 2147483647 w 441"/>
              <a:gd name="T27" fmla="*/ 2147483647 h 470"/>
              <a:gd name="T28" fmla="*/ 2147483647 w 441"/>
              <a:gd name="T29" fmla="*/ 2147483647 h 470"/>
              <a:gd name="T30" fmla="*/ 2147483647 w 441"/>
              <a:gd name="T31" fmla="*/ 2147483647 h 470"/>
              <a:gd name="T32" fmla="*/ 2147483647 w 441"/>
              <a:gd name="T33" fmla="*/ 2147483647 h 470"/>
              <a:gd name="T34" fmla="*/ 2147483647 w 441"/>
              <a:gd name="T35" fmla="*/ 2147483647 h 470"/>
              <a:gd name="T36" fmla="*/ 2147483647 w 441"/>
              <a:gd name="T37" fmla="*/ 2147483647 h 470"/>
              <a:gd name="T38" fmla="*/ 2147483647 w 441"/>
              <a:gd name="T39" fmla="*/ 2147483647 h 470"/>
              <a:gd name="T40" fmla="*/ 2147483647 w 441"/>
              <a:gd name="T41" fmla="*/ 2147483647 h 470"/>
              <a:gd name="T42" fmla="*/ 2147483647 w 441"/>
              <a:gd name="T43" fmla="*/ 2147483647 h 470"/>
              <a:gd name="T44" fmla="*/ 2147483647 w 441"/>
              <a:gd name="T45" fmla="*/ 2147483647 h 470"/>
              <a:gd name="T46" fmla="*/ 2147483647 w 441"/>
              <a:gd name="T47" fmla="*/ 2147483647 h 470"/>
              <a:gd name="T48" fmla="*/ 2147483647 w 441"/>
              <a:gd name="T49" fmla="*/ 2147483647 h 470"/>
              <a:gd name="T50" fmla="*/ 2147483647 w 441"/>
              <a:gd name="T51" fmla="*/ 2147483647 h 470"/>
              <a:gd name="T52" fmla="*/ 2147483647 w 441"/>
              <a:gd name="T53" fmla="*/ 2147483647 h 470"/>
              <a:gd name="T54" fmla="*/ 2147483647 w 441"/>
              <a:gd name="T55" fmla="*/ 2147483647 h 470"/>
              <a:gd name="T56" fmla="*/ 2147483647 w 441"/>
              <a:gd name="T57" fmla="*/ 2147483647 h 470"/>
              <a:gd name="T58" fmla="*/ 2147483647 w 441"/>
              <a:gd name="T59" fmla="*/ 2147483647 h 470"/>
              <a:gd name="T60" fmla="*/ 2147483647 w 441"/>
              <a:gd name="T61" fmla="*/ 2147483647 h 470"/>
              <a:gd name="T62" fmla="*/ 2147483647 w 441"/>
              <a:gd name="T63" fmla="*/ 2147483647 h 470"/>
              <a:gd name="T64" fmla="*/ 2147483647 w 441"/>
              <a:gd name="T65" fmla="*/ 2147483647 h 470"/>
              <a:gd name="T66" fmla="*/ 2147483647 w 441"/>
              <a:gd name="T67" fmla="*/ 2147483647 h 470"/>
              <a:gd name="T68" fmla="*/ 2147483647 w 441"/>
              <a:gd name="T69" fmla="*/ 2147483647 h 470"/>
              <a:gd name="T70" fmla="*/ 2147483647 w 441"/>
              <a:gd name="T71" fmla="*/ 2147483647 h 470"/>
              <a:gd name="T72" fmla="*/ 2147483647 w 441"/>
              <a:gd name="T73" fmla="*/ 2147483647 h 470"/>
              <a:gd name="T74" fmla="*/ 2147483647 w 441"/>
              <a:gd name="T75" fmla="*/ 2147483647 h 470"/>
              <a:gd name="T76" fmla="*/ 2147483647 w 441"/>
              <a:gd name="T77" fmla="*/ 2147483647 h 470"/>
              <a:gd name="T78" fmla="*/ 2147483647 w 441"/>
              <a:gd name="T79" fmla="*/ 2147483647 h 470"/>
              <a:gd name="T80" fmla="*/ 2147483647 w 441"/>
              <a:gd name="T81" fmla="*/ 2147483647 h 470"/>
              <a:gd name="T82" fmla="*/ 2147483647 w 441"/>
              <a:gd name="T83" fmla="*/ 2147483647 h 470"/>
              <a:gd name="T84" fmla="*/ 2147483647 w 441"/>
              <a:gd name="T85" fmla="*/ 2147483647 h 470"/>
              <a:gd name="T86" fmla="*/ 2147483647 w 441"/>
              <a:gd name="T87" fmla="*/ 2147483647 h 470"/>
              <a:gd name="T88" fmla="*/ 2147483647 w 441"/>
              <a:gd name="T89" fmla="*/ 2147483647 h 470"/>
              <a:gd name="T90" fmla="*/ 2147483647 w 441"/>
              <a:gd name="T91" fmla="*/ 2147483647 h 470"/>
              <a:gd name="T92" fmla="*/ 2147483647 w 441"/>
              <a:gd name="T93" fmla="*/ 2147483647 h 470"/>
              <a:gd name="T94" fmla="*/ 2147483647 w 441"/>
              <a:gd name="T95" fmla="*/ 2147483647 h 470"/>
              <a:gd name="T96" fmla="*/ 2147483647 w 441"/>
              <a:gd name="T97" fmla="*/ 2147483647 h 470"/>
              <a:gd name="T98" fmla="*/ 2147483647 w 441"/>
              <a:gd name="T99" fmla="*/ 2147483647 h 470"/>
              <a:gd name="T100" fmla="*/ 2147483647 w 441"/>
              <a:gd name="T101" fmla="*/ 2147483647 h 470"/>
              <a:gd name="T102" fmla="*/ 2147483647 w 441"/>
              <a:gd name="T103" fmla="*/ 2147483647 h 470"/>
              <a:gd name="T104" fmla="*/ 2147483647 w 441"/>
              <a:gd name="T105" fmla="*/ 2147483647 h 470"/>
              <a:gd name="T106" fmla="*/ 2147483647 w 441"/>
              <a:gd name="T107" fmla="*/ 2147483647 h 470"/>
              <a:gd name="T108" fmla="*/ 2147483647 w 441"/>
              <a:gd name="T109" fmla="*/ 2147483647 h 470"/>
              <a:gd name="T110" fmla="*/ 2147483647 w 441"/>
              <a:gd name="T111" fmla="*/ 2147483647 h 470"/>
              <a:gd name="T112" fmla="*/ 2147483647 w 441"/>
              <a:gd name="T113" fmla="*/ 2147483647 h 470"/>
              <a:gd name="T114" fmla="*/ 2147483647 w 441"/>
              <a:gd name="T115" fmla="*/ 2147483647 h 470"/>
              <a:gd name="T116" fmla="*/ 2147483647 w 441"/>
              <a:gd name="T117" fmla="*/ 2147483647 h 470"/>
              <a:gd name="T118" fmla="*/ 2147483647 w 441"/>
              <a:gd name="T119" fmla="*/ 2147483647 h 470"/>
              <a:gd name="T120" fmla="*/ 2147483647 w 441"/>
              <a:gd name="T121" fmla="*/ 2147483647 h 470"/>
              <a:gd name="T122" fmla="*/ 2147483647 w 441"/>
              <a:gd name="T123" fmla="*/ 2147483647 h 470"/>
              <a:gd name="T124" fmla="*/ 2147483647 w 441"/>
              <a:gd name="T125" fmla="*/ 2147483647 h 4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41" h="470">
                <a:moveTo>
                  <a:pt x="213" y="0"/>
                </a:moveTo>
                <a:lnTo>
                  <a:pt x="220" y="8"/>
                </a:lnTo>
                <a:lnTo>
                  <a:pt x="228" y="8"/>
                </a:lnTo>
                <a:lnTo>
                  <a:pt x="235" y="15"/>
                </a:lnTo>
                <a:lnTo>
                  <a:pt x="242" y="15"/>
                </a:lnTo>
                <a:lnTo>
                  <a:pt x="250" y="23"/>
                </a:lnTo>
                <a:lnTo>
                  <a:pt x="257" y="23"/>
                </a:lnTo>
                <a:lnTo>
                  <a:pt x="264" y="23"/>
                </a:lnTo>
                <a:lnTo>
                  <a:pt x="272" y="15"/>
                </a:lnTo>
                <a:lnTo>
                  <a:pt x="279" y="23"/>
                </a:lnTo>
                <a:lnTo>
                  <a:pt x="286" y="23"/>
                </a:lnTo>
                <a:lnTo>
                  <a:pt x="286" y="31"/>
                </a:lnTo>
                <a:lnTo>
                  <a:pt x="286" y="39"/>
                </a:lnTo>
                <a:lnTo>
                  <a:pt x="286" y="46"/>
                </a:lnTo>
                <a:lnTo>
                  <a:pt x="294" y="54"/>
                </a:lnTo>
                <a:lnTo>
                  <a:pt x="301" y="54"/>
                </a:lnTo>
                <a:lnTo>
                  <a:pt x="308" y="62"/>
                </a:lnTo>
                <a:lnTo>
                  <a:pt x="316" y="62"/>
                </a:lnTo>
                <a:lnTo>
                  <a:pt x="323" y="69"/>
                </a:lnTo>
                <a:lnTo>
                  <a:pt x="331" y="69"/>
                </a:lnTo>
                <a:lnTo>
                  <a:pt x="345" y="69"/>
                </a:lnTo>
                <a:lnTo>
                  <a:pt x="353" y="69"/>
                </a:lnTo>
                <a:lnTo>
                  <a:pt x="360" y="69"/>
                </a:lnTo>
                <a:lnTo>
                  <a:pt x="367" y="69"/>
                </a:lnTo>
                <a:lnTo>
                  <a:pt x="375" y="69"/>
                </a:lnTo>
                <a:lnTo>
                  <a:pt x="382" y="69"/>
                </a:lnTo>
                <a:lnTo>
                  <a:pt x="389" y="69"/>
                </a:lnTo>
                <a:lnTo>
                  <a:pt x="397" y="69"/>
                </a:lnTo>
                <a:lnTo>
                  <a:pt x="404" y="77"/>
                </a:lnTo>
                <a:lnTo>
                  <a:pt x="411" y="85"/>
                </a:lnTo>
                <a:lnTo>
                  <a:pt x="411" y="92"/>
                </a:lnTo>
                <a:lnTo>
                  <a:pt x="419" y="100"/>
                </a:lnTo>
                <a:lnTo>
                  <a:pt x="426" y="100"/>
                </a:lnTo>
                <a:lnTo>
                  <a:pt x="433" y="108"/>
                </a:lnTo>
                <a:lnTo>
                  <a:pt x="441" y="116"/>
                </a:lnTo>
                <a:lnTo>
                  <a:pt x="433" y="123"/>
                </a:lnTo>
                <a:lnTo>
                  <a:pt x="433" y="131"/>
                </a:lnTo>
                <a:lnTo>
                  <a:pt x="426" y="146"/>
                </a:lnTo>
                <a:lnTo>
                  <a:pt x="426" y="154"/>
                </a:lnTo>
                <a:lnTo>
                  <a:pt x="419" y="162"/>
                </a:lnTo>
                <a:lnTo>
                  <a:pt x="419" y="169"/>
                </a:lnTo>
                <a:lnTo>
                  <a:pt x="411" y="177"/>
                </a:lnTo>
                <a:lnTo>
                  <a:pt x="411" y="185"/>
                </a:lnTo>
                <a:lnTo>
                  <a:pt x="404" y="193"/>
                </a:lnTo>
                <a:lnTo>
                  <a:pt x="397" y="200"/>
                </a:lnTo>
                <a:lnTo>
                  <a:pt x="404" y="200"/>
                </a:lnTo>
                <a:lnTo>
                  <a:pt x="389" y="193"/>
                </a:lnTo>
                <a:lnTo>
                  <a:pt x="382" y="193"/>
                </a:lnTo>
                <a:lnTo>
                  <a:pt x="375" y="185"/>
                </a:lnTo>
                <a:lnTo>
                  <a:pt x="375" y="193"/>
                </a:lnTo>
                <a:lnTo>
                  <a:pt x="367" y="200"/>
                </a:lnTo>
                <a:lnTo>
                  <a:pt x="367" y="208"/>
                </a:lnTo>
                <a:lnTo>
                  <a:pt x="367" y="216"/>
                </a:lnTo>
                <a:lnTo>
                  <a:pt x="375" y="223"/>
                </a:lnTo>
                <a:lnTo>
                  <a:pt x="382" y="231"/>
                </a:lnTo>
                <a:lnTo>
                  <a:pt x="382" y="239"/>
                </a:lnTo>
                <a:lnTo>
                  <a:pt x="375" y="246"/>
                </a:lnTo>
                <a:lnTo>
                  <a:pt x="375" y="254"/>
                </a:lnTo>
                <a:lnTo>
                  <a:pt x="375" y="262"/>
                </a:lnTo>
                <a:lnTo>
                  <a:pt x="367" y="270"/>
                </a:lnTo>
                <a:lnTo>
                  <a:pt x="367" y="277"/>
                </a:lnTo>
                <a:lnTo>
                  <a:pt x="367" y="285"/>
                </a:lnTo>
                <a:lnTo>
                  <a:pt x="360" y="300"/>
                </a:lnTo>
                <a:lnTo>
                  <a:pt x="360" y="308"/>
                </a:lnTo>
                <a:lnTo>
                  <a:pt x="367" y="316"/>
                </a:lnTo>
                <a:lnTo>
                  <a:pt x="375" y="323"/>
                </a:lnTo>
                <a:lnTo>
                  <a:pt x="375" y="331"/>
                </a:lnTo>
                <a:lnTo>
                  <a:pt x="382" y="339"/>
                </a:lnTo>
                <a:lnTo>
                  <a:pt x="389" y="347"/>
                </a:lnTo>
                <a:lnTo>
                  <a:pt x="382" y="354"/>
                </a:lnTo>
                <a:lnTo>
                  <a:pt x="375" y="362"/>
                </a:lnTo>
                <a:lnTo>
                  <a:pt x="367" y="370"/>
                </a:lnTo>
                <a:lnTo>
                  <a:pt x="360" y="370"/>
                </a:lnTo>
                <a:lnTo>
                  <a:pt x="353" y="362"/>
                </a:lnTo>
                <a:lnTo>
                  <a:pt x="345" y="370"/>
                </a:lnTo>
                <a:lnTo>
                  <a:pt x="345" y="377"/>
                </a:lnTo>
                <a:lnTo>
                  <a:pt x="331" y="385"/>
                </a:lnTo>
                <a:lnTo>
                  <a:pt x="331" y="393"/>
                </a:lnTo>
                <a:lnTo>
                  <a:pt x="323" y="400"/>
                </a:lnTo>
                <a:lnTo>
                  <a:pt x="323" y="408"/>
                </a:lnTo>
                <a:lnTo>
                  <a:pt x="316" y="416"/>
                </a:lnTo>
                <a:lnTo>
                  <a:pt x="316" y="424"/>
                </a:lnTo>
                <a:lnTo>
                  <a:pt x="308" y="431"/>
                </a:lnTo>
                <a:lnTo>
                  <a:pt x="301" y="447"/>
                </a:lnTo>
                <a:lnTo>
                  <a:pt x="301" y="454"/>
                </a:lnTo>
                <a:lnTo>
                  <a:pt x="294" y="462"/>
                </a:lnTo>
                <a:lnTo>
                  <a:pt x="286" y="470"/>
                </a:lnTo>
                <a:lnTo>
                  <a:pt x="286" y="462"/>
                </a:lnTo>
                <a:lnTo>
                  <a:pt x="279" y="454"/>
                </a:lnTo>
                <a:lnTo>
                  <a:pt x="279" y="447"/>
                </a:lnTo>
                <a:lnTo>
                  <a:pt x="272" y="431"/>
                </a:lnTo>
                <a:lnTo>
                  <a:pt x="272" y="424"/>
                </a:lnTo>
                <a:lnTo>
                  <a:pt x="264" y="416"/>
                </a:lnTo>
                <a:lnTo>
                  <a:pt x="257" y="416"/>
                </a:lnTo>
                <a:lnTo>
                  <a:pt x="264" y="408"/>
                </a:lnTo>
                <a:lnTo>
                  <a:pt x="250" y="416"/>
                </a:lnTo>
                <a:lnTo>
                  <a:pt x="242" y="424"/>
                </a:lnTo>
                <a:lnTo>
                  <a:pt x="235" y="424"/>
                </a:lnTo>
                <a:lnTo>
                  <a:pt x="228" y="416"/>
                </a:lnTo>
                <a:lnTo>
                  <a:pt x="220" y="416"/>
                </a:lnTo>
                <a:lnTo>
                  <a:pt x="213" y="416"/>
                </a:lnTo>
                <a:lnTo>
                  <a:pt x="206" y="416"/>
                </a:lnTo>
                <a:lnTo>
                  <a:pt x="191" y="408"/>
                </a:lnTo>
                <a:lnTo>
                  <a:pt x="184" y="408"/>
                </a:lnTo>
                <a:lnTo>
                  <a:pt x="176" y="400"/>
                </a:lnTo>
                <a:lnTo>
                  <a:pt x="169" y="400"/>
                </a:lnTo>
                <a:lnTo>
                  <a:pt x="161" y="393"/>
                </a:lnTo>
                <a:lnTo>
                  <a:pt x="154" y="393"/>
                </a:lnTo>
                <a:lnTo>
                  <a:pt x="147" y="400"/>
                </a:lnTo>
                <a:lnTo>
                  <a:pt x="139" y="400"/>
                </a:lnTo>
                <a:lnTo>
                  <a:pt x="132" y="408"/>
                </a:lnTo>
                <a:lnTo>
                  <a:pt x="125" y="400"/>
                </a:lnTo>
                <a:lnTo>
                  <a:pt x="125" y="408"/>
                </a:lnTo>
                <a:lnTo>
                  <a:pt x="117" y="393"/>
                </a:lnTo>
                <a:lnTo>
                  <a:pt x="117" y="385"/>
                </a:lnTo>
                <a:lnTo>
                  <a:pt x="117" y="377"/>
                </a:lnTo>
                <a:lnTo>
                  <a:pt x="110" y="370"/>
                </a:lnTo>
                <a:lnTo>
                  <a:pt x="110" y="362"/>
                </a:lnTo>
                <a:lnTo>
                  <a:pt x="103" y="354"/>
                </a:lnTo>
                <a:lnTo>
                  <a:pt x="95" y="347"/>
                </a:lnTo>
                <a:lnTo>
                  <a:pt x="88" y="339"/>
                </a:lnTo>
                <a:lnTo>
                  <a:pt x="81" y="331"/>
                </a:lnTo>
                <a:lnTo>
                  <a:pt x="73" y="323"/>
                </a:lnTo>
                <a:lnTo>
                  <a:pt x="66" y="316"/>
                </a:lnTo>
                <a:lnTo>
                  <a:pt x="51" y="308"/>
                </a:lnTo>
                <a:lnTo>
                  <a:pt x="44" y="300"/>
                </a:lnTo>
                <a:lnTo>
                  <a:pt x="37" y="285"/>
                </a:lnTo>
                <a:lnTo>
                  <a:pt x="37" y="300"/>
                </a:lnTo>
                <a:lnTo>
                  <a:pt x="29" y="308"/>
                </a:lnTo>
                <a:lnTo>
                  <a:pt x="29" y="316"/>
                </a:lnTo>
                <a:lnTo>
                  <a:pt x="22" y="323"/>
                </a:lnTo>
                <a:lnTo>
                  <a:pt x="22" y="331"/>
                </a:lnTo>
                <a:lnTo>
                  <a:pt x="14" y="339"/>
                </a:lnTo>
                <a:lnTo>
                  <a:pt x="7" y="347"/>
                </a:lnTo>
                <a:lnTo>
                  <a:pt x="14" y="347"/>
                </a:lnTo>
                <a:lnTo>
                  <a:pt x="0" y="331"/>
                </a:lnTo>
                <a:lnTo>
                  <a:pt x="7" y="323"/>
                </a:lnTo>
                <a:lnTo>
                  <a:pt x="7" y="316"/>
                </a:lnTo>
                <a:lnTo>
                  <a:pt x="14" y="308"/>
                </a:lnTo>
                <a:lnTo>
                  <a:pt x="14" y="300"/>
                </a:lnTo>
                <a:lnTo>
                  <a:pt x="7" y="285"/>
                </a:lnTo>
                <a:lnTo>
                  <a:pt x="7" y="277"/>
                </a:lnTo>
                <a:lnTo>
                  <a:pt x="7" y="270"/>
                </a:lnTo>
                <a:lnTo>
                  <a:pt x="14" y="262"/>
                </a:lnTo>
                <a:lnTo>
                  <a:pt x="14" y="254"/>
                </a:lnTo>
                <a:lnTo>
                  <a:pt x="14" y="246"/>
                </a:lnTo>
                <a:lnTo>
                  <a:pt x="22" y="239"/>
                </a:lnTo>
                <a:lnTo>
                  <a:pt x="22" y="231"/>
                </a:lnTo>
                <a:lnTo>
                  <a:pt x="29" y="223"/>
                </a:lnTo>
                <a:lnTo>
                  <a:pt x="29" y="216"/>
                </a:lnTo>
                <a:lnTo>
                  <a:pt x="29" y="208"/>
                </a:lnTo>
                <a:lnTo>
                  <a:pt x="37" y="200"/>
                </a:lnTo>
                <a:lnTo>
                  <a:pt x="37" y="193"/>
                </a:lnTo>
                <a:lnTo>
                  <a:pt x="37" y="185"/>
                </a:lnTo>
                <a:lnTo>
                  <a:pt x="37" y="177"/>
                </a:lnTo>
                <a:lnTo>
                  <a:pt x="37" y="169"/>
                </a:lnTo>
                <a:lnTo>
                  <a:pt x="37" y="162"/>
                </a:lnTo>
                <a:lnTo>
                  <a:pt x="37" y="154"/>
                </a:lnTo>
                <a:lnTo>
                  <a:pt x="37" y="146"/>
                </a:lnTo>
                <a:lnTo>
                  <a:pt x="37" y="131"/>
                </a:lnTo>
                <a:lnTo>
                  <a:pt x="37" y="123"/>
                </a:lnTo>
                <a:lnTo>
                  <a:pt x="37" y="116"/>
                </a:lnTo>
                <a:lnTo>
                  <a:pt x="37" y="108"/>
                </a:lnTo>
                <a:lnTo>
                  <a:pt x="37" y="100"/>
                </a:lnTo>
                <a:lnTo>
                  <a:pt x="37" y="92"/>
                </a:lnTo>
                <a:lnTo>
                  <a:pt x="44" y="85"/>
                </a:lnTo>
                <a:lnTo>
                  <a:pt x="51" y="77"/>
                </a:lnTo>
                <a:lnTo>
                  <a:pt x="66" y="77"/>
                </a:lnTo>
                <a:lnTo>
                  <a:pt x="73" y="69"/>
                </a:lnTo>
                <a:lnTo>
                  <a:pt x="81" y="69"/>
                </a:lnTo>
                <a:lnTo>
                  <a:pt x="88" y="62"/>
                </a:lnTo>
                <a:lnTo>
                  <a:pt x="95" y="69"/>
                </a:lnTo>
                <a:lnTo>
                  <a:pt x="103" y="69"/>
                </a:lnTo>
                <a:lnTo>
                  <a:pt x="110" y="77"/>
                </a:lnTo>
                <a:lnTo>
                  <a:pt x="117" y="77"/>
                </a:lnTo>
                <a:lnTo>
                  <a:pt x="125" y="77"/>
                </a:lnTo>
                <a:lnTo>
                  <a:pt x="132" y="69"/>
                </a:lnTo>
                <a:lnTo>
                  <a:pt x="132" y="62"/>
                </a:lnTo>
                <a:lnTo>
                  <a:pt x="132" y="54"/>
                </a:lnTo>
                <a:lnTo>
                  <a:pt x="139" y="46"/>
                </a:lnTo>
                <a:lnTo>
                  <a:pt x="139" y="39"/>
                </a:lnTo>
                <a:lnTo>
                  <a:pt x="147" y="31"/>
                </a:lnTo>
                <a:lnTo>
                  <a:pt x="154" y="23"/>
                </a:lnTo>
                <a:lnTo>
                  <a:pt x="161" y="23"/>
                </a:lnTo>
                <a:lnTo>
                  <a:pt x="169" y="23"/>
                </a:lnTo>
                <a:lnTo>
                  <a:pt x="176" y="23"/>
                </a:lnTo>
                <a:lnTo>
                  <a:pt x="184" y="23"/>
                </a:lnTo>
                <a:lnTo>
                  <a:pt x="191" y="23"/>
                </a:lnTo>
                <a:lnTo>
                  <a:pt x="206" y="15"/>
                </a:lnTo>
                <a:lnTo>
                  <a:pt x="213" y="8"/>
                </a:lnTo>
                <a:lnTo>
                  <a:pt x="213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1" name="Freeform 16"/>
          <p:cNvSpPr>
            <a:spLocks/>
          </p:cNvSpPr>
          <p:nvPr/>
        </p:nvSpPr>
        <p:spPr bwMode="auto">
          <a:xfrm>
            <a:off x="6072188" y="1600200"/>
            <a:ext cx="700087" cy="746125"/>
          </a:xfrm>
          <a:custGeom>
            <a:avLst/>
            <a:gdLst>
              <a:gd name="T0" fmla="*/ 2147483647 w 441"/>
              <a:gd name="T1" fmla="*/ 2147483647 h 470"/>
              <a:gd name="T2" fmla="*/ 2147483647 w 441"/>
              <a:gd name="T3" fmla="*/ 2147483647 h 470"/>
              <a:gd name="T4" fmla="*/ 2147483647 w 441"/>
              <a:gd name="T5" fmla="*/ 2147483647 h 470"/>
              <a:gd name="T6" fmla="*/ 2147483647 w 441"/>
              <a:gd name="T7" fmla="*/ 2147483647 h 470"/>
              <a:gd name="T8" fmla="*/ 2147483647 w 441"/>
              <a:gd name="T9" fmla="*/ 2147483647 h 470"/>
              <a:gd name="T10" fmla="*/ 2147483647 w 441"/>
              <a:gd name="T11" fmla="*/ 2147483647 h 470"/>
              <a:gd name="T12" fmla="*/ 2147483647 w 441"/>
              <a:gd name="T13" fmla="*/ 2147483647 h 470"/>
              <a:gd name="T14" fmla="*/ 2147483647 w 441"/>
              <a:gd name="T15" fmla="*/ 2147483647 h 470"/>
              <a:gd name="T16" fmla="*/ 2147483647 w 441"/>
              <a:gd name="T17" fmla="*/ 2147483647 h 470"/>
              <a:gd name="T18" fmla="*/ 2147483647 w 441"/>
              <a:gd name="T19" fmla="*/ 2147483647 h 470"/>
              <a:gd name="T20" fmla="*/ 2147483647 w 441"/>
              <a:gd name="T21" fmla="*/ 2147483647 h 470"/>
              <a:gd name="T22" fmla="*/ 2147483647 w 441"/>
              <a:gd name="T23" fmla="*/ 2147483647 h 470"/>
              <a:gd name="T24" fmla="*/ 2147483647 w 441"/>
              <a:gd name="T25" fmla="*/ 2147483647 h 470"/>
              <a:gd name="T26" fmla="*/ 2147483647 w 441"/>
              <a:gd name="T27" fmla="*/ 2147483647 h 470"/>
              <a:gd name="T28" fmla="*/ 2147483647 w 441"/>
              <a:gd name="T29" fmla="*/ 2147483647 h 470"/>
              <a:gd name="T30" fmla="*/ 2147483647 w 441"/>
              <a:gd name="T31" fmla="*/ 2147483647 h 470"/>
              <a:gd name="T32" fmla="*/ 2147483647 w 441"/>
              <a:gd name="T33" fmla="*/ 2147483647 h 470"/>
              <a:gd name="T34" fmla="*/ 2147483647 w 441"/>
              <a:gd name="T35" fmla="*/ 2147483647 h 470"/>
              <a:gd name="T36" fmla="*/ 2147483647 w 441"/>
              <a:gd name="T37" fmla="*/ 2147483647 h 470"/>
              <a:gd name="T38" fmla="*/ 2147483647 w 441"/>
              <a:gd name="T39" fmla="*/ 2147483647 h 470"/>
              <a:gd name="T40" fmla="*/ 2147483647 w 441"/>
              <a:gd name="T41" fmla="*/ 2147483647 h 470"/>
              <a:gd name="T42" fmla="*/ 2147483647 w 441"/>
              <a:gd name="T43" fmla="*/ 2147483647 h 470"/>
              <a:gd name="T44" fmla="*/ 2147483647 w 441"/>
              <a:gd name="T45" fmla="*/ 2147483647 h 470"/>
              <a:gd name="T46" fmla="*/ 2147483647 w 441"/>
              <a:gd name="T47" fmla="*/ 2147483647 h 470"/>
              <a:gd name="T48" fmla="*/ 2147483647 w 441"/>
              <a:gd name="T49" fmla="*/ 2147483647 h 470"/>
              <a:gd name="T50" fmla="*/ 2147483647 w 441"/>
              <a:gd name="T51" fmla="*/ 2147483647 h 470"/>
              <a:gd name="T52" fmla="*/ 2147483647 w 441"/>
              <a:gd name="T53" fmla="*/ 2147483647 h 470"/>
              <a:gd name="T54" fmla="*/ 2147483647 w 441"/>
              <a:gd name="T55" fmla="*/ 2147483647 h 470"/>
              <a:gd name="T56" fmla="*/ 2147483647 w 441"/>
              <a:gd name="T57" fmla="*/ 2147483647 h 470"/>
              <a:gd name="T58" fmla="*/ 2147483647 w 441"/>
              <a:gd name="T59" fmla="*/ 2147483647 h 470"/>
              <a:gd name="T60" fmla="*/ 2147483647 w 441"/>
              <a:gd name="T61" fmla="*/ 2147483647 h 470"/>
              <a:gd name="T62" fmla="*/ 2147483647 w 441"/>
              <a:gd name="T63" fmla="*/ 2147483647 h 470"/>
              <a:gd name="T64" fmla="*/ 2147483647 w 441"/>
              <a:gd name="T65" fmla="*/ 2147483647 h 470"/>
              <a:gd name="T66" fmla="*/ 2147483647 w 441"/>
              <a:gd name="T67" fmla="*/ 2147483647 h 470"/>
              <a:gd name="T68" fmla="*/ 2147483647 w 441"/>
              <a:gd name="T69" fmla="*/ 2147483647 h 470"/>
              <a:gd name="T70" fmla="*/ 2147483647 w 441"/>
              <a:gd name="T71" fmla="*/ 2147483647 h 470"/>
              <a:gd name="T72" fmla="*/ 2147483647 w 441"/>
              <a:gd name="T73" fmla="*/ 2147483647 h 470"/>
              <a:gd name="T74" fmla="*/ 2147483647 w 441"/>
              <a:gd name="T75" fmla="*/ 2147483647 h 470"/>
              <a:gd name="T76" fmla="*/ 2147483647 w 441"/>
              <a:gd name="T77" fmla="*/ 2147483647 h 470"/>
              <a:gd name="T78" fmla="*/ 2147483647 w 441"/>
              <a:gd name="T79" fmla="*/ 2147483647 h 470"/>
              <a:gd name="T80" fmla="*/ 2147483647 w 441"/>
              <a:gd name="T81" fmla="*/ 2147483647 h 470"/>
              <a:gd name="T82" fmla="*/ 2147483647 w 441"/>
              <a:gd name="T83" fmla="*/ 2147483647 h 470"/>
              <a:gd name="T84" fmla="*/ 2147483647 w 441"/>
              <a:gd name="T85" fmla="*/ 2147483647 h 470"/>
              <a:gd name="T86" fmla="*/ 2147483647 w 441"/>
              <a:gd name="T87" fmla="*/ 2147483647 h 470"/>
              <a:gd name="T88" fmla="*/ 2147483647 w 441"/>
              <a:gd name="T89" fmla="*/ 2147483647 h 470"/>
              <a:gd name="T90" fmla="*/ 2147483647 w 441"/>
              <a:gd name="T91" fmla="*/ 2147483647 h 470"/>
              <a:gd name="T92" fmla="*/ 2147483647 w 441"/>
              <a:gd name="T93" fmla="*/ 2147483647 h 470"/>
              <a:gd name="T94" fmla="*/ 2147483647 w 441"/>
              <a:gd name="T95" fmla="*/ 2147483647 h 470"/>
              <a:gd name="T96" fmla="*/ 2147483647 w 441"/>
              <a:gd name="T97" fmla="*/ 2147483647 h 470"/>
              <a:gd name="T98" fmla="*/ 2147483647 w 441"/>
              <a:gd name="T99" fmla="*/ 2147483647 h 47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1" h="470">
                <a:moveTo>
                  <a:pt x="213" y="0"/>
                </a:moveTo>
                <a:lnTo>
                  <a:pt x="205" y="8"/>
                </a:lnTo>
                <a:lnTo>
                  <a:pt x="213" y="8"/>
                </a:lnTo>
                <a:lnTo>
                  <a:pt x="213" y="16"/>
                </a:lnTo>
                <a:lnTo>
                  <a:pt x="213" y="23"/>
                </a:lnTo>
                <a:lnTo>
                  <a:pt x="213" y="31"/>
                </a:lnTo>
                <a:lnTo>
                  <a:pt x="213" y="39"/>
                </a:lnTo>
                <a:lnTo>
                  <a:pt x="213" y="46"/>
                </a:lnTo>
                <a:lnTo>
                  <a:pt x="220" y="54"/>
                </a:lnTo>
                <a:lnTo>
                  <a:pt x="227" y="54"/>
                </a:lnTo>
                <a:lnTo>
                  <a:pt x="235" y="54"/>
                </a:lnTo>
                <a:lnTo>
                  <a:pt x="242" y="54"/>
                </a:lnTo>
                <a:lnTo>
                  <a:pt x="250" y="54"/>
                </a:lnTo>
                <a:lnTo>
                  <a:pt x="250" y="62"/>
                </a:lnTo>
                <a:lnTo>
                  <a:pt x="250" y="69"/>
                </a:lnTo>
                <a:lnTo>
                  <a:pt x="250" y="77"/>
                </a:lnTo>
                <a:lnTo>
                  <a:pt x="250" y="85"/>
                </a:lnTo>
                <a:lnTo>
                  <a:pt x="250" y="93"/>
                </a:lnTo>
                <a:lnTo>
                  <a:pt x="250" y="100"/>
                </a:lnTo>
                <a:lnTo>
                  <a:pt x="257" y="108"/>
                </a:lnTo>
                <a:lnTo>
                  <a:pt x="264" y="108"/>
                </a:lnTo>
                <a:lnTo>
                  <a:pt x="272" y="123"/>
                </a:lnTo>
                <a:lnTo>
                  <a:pt x="279" y="123"/>
                </a:lnTo>
                <a:lnTo>
                  <a:pt x="286" y="131"/>
                </a:lnTo>
                <a:lnTo>
                  <a:pt x="294" y="131"/>
                </a:lnTo>
                <a:lnTo>
                  <a:pt x="301" y="131"/>
                </a:lnTo>
                <a:lnTo>
                  <a:pt x="316" y="131"/>
                </a:lnTo>
                <a:lnTo>
                  <a:pt x="323" y="131"/>
                </a:lnTo>
                <a:lnTo>
                  <a:pt x="330" y="131"/>
                </a:lnTo>
                <a:lnTo>
                  <a:pt x="338" y="131"/>
                </a:lnTo>
                <a:lnTo>
                  <a:pt x="345" y="131"/>
                </a:lnTo>
                <a:lnTo>
                  <a:pt x="352" y="131"/>
                </a:lnTo>
                <a:lnTo>
                  <a:pt x="360" y="131"/>
                </a:lnTo>
                <a:lnTo>
                  <a:pt x="367" y="131"/>
                </a:lnTo>
                <a:lnTo>
                  <a:pt x="374" y="131"/>
                </a:lnTo>
                <a:lnTo>
                  <a:pt x="382" y="123"/>
                </a:lnTo>
                <a:lnTo>
                  <a:pt x="389" y="108"/>
                </a:lnTo>
                <a:lnTo>
                  <a:pt x="389" y="100"/>
                </a:lnTo>
                <a:lnTo>
                  <a:pt x="397" y="93"/>
                </a:lnTo>
                <a:lnTo>
                  <a:pt x="404" y="85"/>
                </a:lnTo>
                <a:lnTo>
                  <a:pt x="404" y="93"/>
                </a:lnTo>
                <a:lnTo>
                  <a:pt x="404" y="100"/>
                </a:lnTo>
                <a:lnTo>
                  <a:pt x="404" y="108"/>
                </a:lnTo>
                <a:lnTo>
                  <a:pt x="411" y="123"/>
                </a:lnTo>
                <a:lnTo>
                  <a:pt x="411" y="131"/>
                </a:lnTo>
                <a:lnTo>
                  <a:pt x="411" y="139"/>
                </a:lnTo>
                <a:lnTo>
                  <a:pt x="411" y="146"/>
                </a:lnTo>
                <a:lnTo>
                  <a:pt x="411" y="154"/>
                </a:lnTo>
                <a:lnTo>
                  <a:pt x="411" y="162"/>
                </a:lnTo>
                <a:lnTo>
                  <a:pt x="411" y="170"/>
                </a:lnTo>
                <a:lnTo>
                  <a:pt x="419" y="177"/>
                </a:lnTo>
                <a:lnTo>
                  <a:pt x="419" y="185"/>
                </a:lnTo>
                <a:lnTo>
                  <a:pt x="419" y="193"/>
                </a:lnTo>
                <a:lnTo>
                  <a:pt x="419" y="200"/>
                </a:lnTo>
                <a:lnTo>
                  <a:pt x="419" y="208"/>
                </a:lnTo>
                <a:lnTo>
                  <a:pt x="411" y="216"/>
                </a:lnTo>
                <a:lnTo>
                  <a:pt x="411" y="223"/>
                </a:lnTo>
                <a:lnTo>
                  <a:pt x="404" y="231"/>
                </a:lnTo>
                <a:lnTo>
                  <a:pt x="404" y="239"/>
                </a:lnTo>
                <a:lnTo>
                  <a:pt x="397" y="247"/>
                </a:lnTo>
                <a:lnTo>
                  <a:pt x="397" y="254"/>
                </a:lnTo>
                <a:lnTo>
                  <a:pt x="389" y="270"/>
                </a:lnTo>
                <a:lnTo>
                  <a:pt x="389" y="277"/>
                </a:lnTo>
                <a:lnTo>
                  <a:pt x="397" y="285"/>
                </a:lnTo>
                <a:lnTo>
                  <a:pt x="397" y="293"/>
                </a:lnTo>
                <a:lnTo>
                  <a:pt x="404" y="300"/>
                </a:lnTo>
                <a:lnTo>
                  <a:pt x="411" y="308"/>
                </a:lnTo>
                <a:lnTo>
                  <a:pt x="419" y="316"/>
                </a:lnTo>
                <a:lnTo>
                  <a:pt x="419" y="324"/>
                </a:lnTo>
                <a:lnTo>
                  <a:pt x="426" y="331"/>
                </a:lnTo>
                <a:lnTo>
                  <a:pt x="433" y="339"/>
                </a:lnTo>
                <a:lnTo>
                  <a:pt x="433" y="347"/>
                </a:lnTo>
                <a:lnTo>
                  <a:pt x="441" y="354"/>
                </a:lnTo>
                <a:lnTo>
                  <a:pt x="441" y="362"/>
                </a:lnTo>
                <a:lnTo>
                  <a:pt x="433" y="370"/>
                </a:lnTo>
                <a:lnTo>
                  <a:pt x="433" y="377"/>
                </a:lnTo>
                <a:lnTo>
                  <a:pt x="426" y="385"/>
                </a:lnTo>
                <a:lnTo>
                  <a:pt x="419" y="393"/>
                </a:lnTo>
                <a:lnTo>
                  <a:pt x="426" y="393"/>
                </a:lnTo>
                <a:lnTo>
                  <a:pt x="411" y="393"/>
                </a:lnTo>
                <a:lnTo>
                  <a:pt x="404" y="393"/>
                </a:lnTo>
                <a:lnTo>
                  <a:pt x="397" y="393"/>
                </a:lnTo>
                <a:lnTo>
                  <a:pt x="389" y="401"/>
                </a:lnTo>
                <a:lnTo>
                  <a:pt x="389" y="408"/>
                </a:lnTo>
                <a:lnTo>
                  <a:pt x="389" y="424"/>
                </a:lnTo>
                <a:lnTo>
                  <a:pt x="382" y="431"/>
                </a:lnTo>
                <a:lnTo>
                  <a:pt x="389" y="431"/>
                </a:lnTo>
                <a:lnTo>
                  <a:pt x="389" y="439"/>
                </a:lnTo>
                <a:lnTo>
                  <a:pt x="374" y="431"/>
                </a:lnTo>
                <a:lnTo>
                  <a:pt x="367" y="424"/>
                </a:lnTo>
                <a:lnTo>
                  <a:pt x="360" y="408"/>
                </a:lnTo>
                <a:lnTo>
                  <a:pt x="352" y="424"/>
                </a:lnTo>
                <a:lnTo>
                  <a:pt x="345" y="424"/>
                </a:lnTo>
                <a:lnTo>
                  <a:pt x="338" y="431"/>
                </a:lnTo>
                <a:lnTo>
                  <a:pt x="330" y="431"/>
                </a:lnTo>
                <a:lnTo>
                  <a:pt x="323" y="439"/>
                </a:lnTo>
                <a:lnTo>
                  <a:pt x="316" y="447"/>
                </a:lnTo>
                <a:lnTo>
                  <a:pt x="301" y="447"/>
                </a:lnTo>
                <a:lnTo>
                  <a:pt x="294" y="454"/>
                </a:lnTo>
                <a:lnTo>
                  <a:pt x="286" y="454"/>
                </a:lnTo>
                <a:lnTo>
                  <a:pt x="279" y="462"/>
                </a:lnTo>
                <a:lnTo>
                  <a:pt x="272" y="462"/>
                </a:lnTo>
                <a:lnTo>
                  <a:pt x="264" y="470"/>
                </a:lnTo>
                <a:lnTo>
                  <a:pt x="264" y="462"/>
                </a:lnTo>
                <a:lnTo>
                  <a:pt x="264" y="454"/>
                </a:lnTo>
                <a:lnTo>
                  <a:pt x="264" y="447"/>
                </a:lnTo>
                <a:lnTo>
                  <a:pt x="257" y="439"/>
                </a:lnTo>
                <a:lnTo>
                  <a:pt x="264" y="439"/>
                </a:lnTo>
                <a:lnTo>
                  <a:pt x="250" y="431"/>
                </a:lnTo>
                <a:lnTo>
                  <a:pt x="242" y="431"/>
                </a:lnTo>
                <a:lnTo>
                  <a:pt x="235" y="424"/>
                </a:lnTo>
                <a:lnTo>
                  <a:pt x="227" y="424"/>
                </a:lnTo>
                <a:lnTo>
                  <a:pt x="220" y="408"/>
                </a:lnTo>
                <a:lnTo>
                  <a:pt x="213" y="408"/>
                </a:lnTo>
                <a:lnTo>
                  <a:pt x="205" y="401"/>
                </a:lnTo>
                <a:lnTo>
                  <a:pt x="198" y="401"/>
                </a:lnTo>
                <a:lnTo>
                  <a:pt x="191" y="393"/>
                </a:lnTo>
                <a:lnTo>
                  <a:pt x="183" y="393"/>
                </a:lnTo>
                <a:lnTo>
                  <a:pt x="176" y="385"/>
                </a:lnTo>
                <a:lnTo>
                  <a:pt x="161" y="393"/>
                </a:lnTo>
                <a:lnTo>
                  <a:pt x="161" y="401"/>
                </a:lnTo>
                <a:lnTo>
                  <a:pt x="176" y="408"/>
                </a:lnTo>
                <a:lnTo>
                  <a:pt x="161" y="424"/>
                </a:lnTo>
                <a:lnTo>
                  <a:pt x="176" y="424"/>
                </a:lnTo>
                <a:lnTo>
                  <a:pt x="154" y="424"/>
                </a:lnTo>
                <a:lnTo>
                  <a:pt x="147" y="431"/>
                </a:lnTo>
                <a:lnTo>
                  <a:pt x="139" y="431"/>
                </a:lnTo>
                <a:lnTo>
                  <a:pt x="132" y="431"/>
                </a:lnTo>
                <a:lnTo>
                  <a:pt x="125" y="431"/>
                </a:lnTo>
                <a:lnTo>
                  <a:pt x="117" y="439"/>
                </a:lnTo>
                <a:lnTo>
                  <a:pt x="110" y="439"/>
                </a:lnTo>
                <a:lnTo>
                  <a:pt x="103" y="439"/>
                </a:lnTo>
                <a:lnTo>
                  <a:pt x="95" y="439"/>
                </a:lnTo>
                <a:lnTo>
                  <a:pt x="88" y="431"/>
                </a:lnTo>
                <a:lnTo>
                  <a:pt x="80" y="431"/>
                </a:lnTo>
                <a:lnTo>
                  <a:pt x="73" y="431"/>
                </a:lnTo>
                <a:lnTo>
                  <a:pt x="66" y="424"/>
                </a:lnTo>
                <a:lnTo>
                  <a:pt x="58" y="424"/>
                </a:lnTo>
                <a:lnTo>
                  <a:pt x="51" y="408"/>
                </a:lnTo>
                <a:lnTo>
                  <a:pt x="44" y="408"/>
                </a:lnTo>
                <a:lnTo>
                  <a:pt x="36" y="408"/>
                </a:lnTo>
                <a:lnTo>
                  <a:pt x="22" y="401"/>
                </a:lnTo>
                <a:lnTo>
                  <a:pt x="14" y="393"/>
                </a:lnTo>
                <a:lnTo>
                  <a:pt x="7" y="385"/>
                </a:lnTo>
                <a:lnTo>
                  <a:pt x="7" y="377"/>
                </a:lnTo>
                <a:lnTo>
                  <a:pt x="0" y="370"/>
                </a:lnTo>
                <a:lnTo>
                  <a:pt x="7" y="362"/>
                </a:lnTo>
                <a:lnTo>
                  <a:pt x="14" y="354"/>
                </a:lnTo>
                <a:lnTo>
                  <a:pt x="22" y="347"/>
                </a:lnTo>
                <a:lnTo>
                  <a:pt x="36" y="339"/>
                </a:lnTo>
                <a:lnTo>
                  <a:pt x="44" y="331"/>
                </a:lnTo>
                <a:lnTo>
                  <a:pt x="44" y="324"/>
                </a:lnTo>
                <a:lnTo>
                  <a:pt x="44" y="316"/>
                </a:lnTo>
                <a:lnTo>
                  <a:pt x="51" y="308"/>
                </a:lnTo>
                <a:lnTo>
                  <a:pt x="51" y="300"/>
                </a:lnTo>
                <a:lnTo>
                  <a:pt x="51" y="293"/>
                </a:lnTo>
                <a:lnTo>
                  <a:pt x="51" y="285"/>
                </a:lnTo>
                <a:lnTo>
                  <a:pt x="44" y="277"/>
                </a:lnTo>
                <a:lnTo>
                  <a:pt x="44" y="270"/>
                </a:lnTo>
                <a:lnTo>
                  <a:pt x="36" y="254"/>
                </a:lnTo>
                <a:lnTo>
                  <a:pt x="36" y="247"/>
                </a:lnTo>
                <a:lnTo>
                  <a:pt x="22" y="239"/>
                </a:lnTo>
                <a:lnTo>
                  <a:pt x="22" y="231"/>
                </a:lnTo>
                <a:lnTo>
                  <a:pt x="14" y="223"/>
                </a:lnTo>
                <a:lnTo>
                  <a:pt x="14" y="216"/>
                </a:lnTo>
                <a:lnTo>
                  <a:pt x="14" y="208"/>
                </a:lnTo>
                <a:lnTo>
                  <a:pt x="14" y="200"/>
                </a:lnTo>
                <a:lnTo>
                  <a:pt x="14" y="193"/>
                </a:lnTo>
                <a:lnTo>
                  <a:pt x="14" y="185"/>
                </a:lnTo>
                <a:lnTo>
                  <a:pt x="14" y="177"/>
                </a:lnTo>
                <a:lnTo>
                  <a:pt x="22" y="170"/>
                </a:lnTo>
                <a:lnTo>
                  <a:pt x="36" y="162"/>
                </a:lnTo>
                <a:lnTo>
                  <a:pt x="44" y="162"/>
                </a:lnTo>
                <a:lnTo>
                  <a:pt x="51" y="162"/>
                </a:lnTo>
                <a:lnTo>
                  <a:pt x="58" y="154"/>
                </a:lnTo>
                <a:lnTo>
                  <a:pt x="66" y="154"/>
                </a:lnTo>
                <a:lnTo>
                  <a:pt x="73" y="154"/>
                </a:lnTo>
                <a:lnTo>
                  <a:pt x="80" y="146"/>
                </a:lnTo>
                <a:lnTo>
                  <a:pt x="88" y="146"/>
                </a:lnTo>
                <a:lnTo>
                  <a:pt x="95" y="146"/>
                </a:lnTo>
                <a:lnTo>
                  <a:pt x="103" y="139"/>
                </a:lnTo>
                <a:lnTo>
                  <a:pt x="110" y="139"/>
                </a:lnTo>
                <a:lnTo>
                  <a:pt x="117" y="139"/>
                </a:lnTo>
                <a:lnTo>
                  <a:pt x="125" y="131"/>
                </a:lnTo>
                <a:lnTo>
                  <a:pt x="132" y="123"/>
                </a:lnTo>
                <a:lnTo>
                  <a:pt x="132" y="131"/>
                </a:lnTo>
                <a:lnTo>
                  <a:pt x="132" y="108"/>
                </a:lnTo>
                <a:lnTo>
                  <a:pt x="132" y="100"/>
                </a:lnTo>
                <a:lnTo>
                  <a:pt x="132" y="93"/>
                </a:lnTo>
                <a:lnTo>
                  <a:pt x="125" y="85"/>
                </a:lnTo>
                <a:lnTo>
                  <a:pt x="125" y="77"/>
                </a:lnTo>
                <a:lnTo>
                  <a:pt x="125" y="69"/>
                </a:lnTo>
                <a:lnTo>
                  <a:pt x="125" y="62"/>
                </a:lnTo>
                <a:lnTo>
                  <a:pt x="132" y="54"/>
                </a:lnTo>
                <a:lnTo>
                  <a:pt x="139" y="54"/>
                </a:lnTo>
                <a:lnTo>
                  <a:pt x="147" y="46"/>
                </a:lnTo>
                <a:lnTo>
                  <a:pt x="154" y="39"/>
                </a:lnTo>
                <a:lnTo>
                  <a:pt x="161" y="31"/>
                </a:lnTo>
                <a:lnTo>
                  <a:pt x="176" y="31"/>
                </a:lnTo>
                <a:lnTo>
                  <a:pt x="183" y="23"/>
                </a:lnTo>
                <a:lnTo>
                  <a:pt x="191" y="16"/>
                </a:lnTo>
                <a:lnTo>
                  <a:pt x="198" y="8"/>
                </a:lnTo>
                <a:lnTo>
                  <a:pt x="213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2" name="Freeform 17"/>
          <p:cNvSpPr>
            <a:spLocks/>
          </p:cNvSpPr>
          <p:nvPr/>
        </p:nvSpPr>
        <p:spPr bwMode="auto">
          <a:xfrm>
            <a:off x="4525963" y="4759325"/>
            <a:ext cx="817562" cy="1052513"/>
          </a:xfrm>
          <a:custGeom>
            <a:avLst/>
            <a:gdLst>
              <a:gd name="T0" fmla="*/ 2147483647 w 515"/>
              <a:gd name="T1" fmla="*/ 2147483647 h 663"/>
              <a:gd name="T2" fmla="*/ 2147483647 w 515"/>
              <a:gd name="T3" fmla="*/ 2147483647 h 663"/>
              <a:gd name="T4" fmla="*/ 2147483647 w 515"/>
              <a:gd name="T5" fmla="*/ 2147483647 h 663"/>
              <a:gd name="T6" fmla="*/ 2147483647 w 515"/>
              <a:gd name="T7" fmla="*/ 2147483647 h 663"/>
              <a:gd name="T8" fmla="*/ 2147483647 w 515"/>
              <a:gd name="T9" fmla="*/ 2147483647 h 663"/>
              <a:gd name="T10" fmla="*/ 2147483647 w 515"/>
              <a:gd name="T11" fmla="*/ 2147483647 h 663"/>
              <a:gd name="T12" fmla="*/ 2147483647 w 515"/>
              <a:gd name="T13" fmla="*/ 2147483647 h 663"/>
              <a:gd name="T14" fmla="*/ 2147483647 w 515"/>
              <a:gd name="T15" fmla="*/ 2147483647 h 663"/>
              <a:gd name="T16" fmla="*/ 2147483647 w 515"/>
              <a:gd name="T17" fmla="*/ 2147483647 h 663"/>
              <a:gd name="T18" fmla="*/ 2147483647 w 515"/>
              <a:gd name="T19" fmla="*/ 2147483647 h 663"/>
              <a:gd name="T20" fmla="*/ 2147483647 w 515"/>
              <a:gd name="T21" fmla="*/ 2147483647 h 663"/>
              <a:gd name="T22" fmla="*/ 2147483647 w 515"/>
              <a:gd name="T23" fmla="*/ 2147483647 h 663"/>
              <a:gd name="T24" fmla="*/ 2147483647 w 515"/>
              <a:gd name="T25" fmla="*/ 2147483647 h 663"/>
              <a:gd name="T26" fmla="*/ 2147483647 w 515"/>
              <a:gd name="T27" fmla="*/ 2147483647 h 663"/>
              <a:gd name="T28" fmla="*/ 2147483647 w 515"/>
              <a:gd name="T29" fmla="*/ 2147483647 h 663"/>
              <a:gd name="T30" fmla="*/ 2147483647 w 515"/>
              <a:gd name="T31" fmla="*/ 2147483647 h 663"/>
              <a:gd name="T32" fmla="*/ 2147483647 w 515"/>
              <a:gd name="T33" fmla="*/ 2147483647 h 663"/>
              <a:gd name="T34" fmla="*/ 2147483647 w 515"/>
              <a:gd name="T35" fmla="*/ 2147483647 h 663"/>
              <a:gd name="T36" fmla="*/ 2147483647 w 515"/>
              <a:gd name="T37" fmla="*/ 2147483647 h 663"/>
              <a:gd name="T38" fmla="*/ 2147483647 w 515"/>
              <a:gd name="T39" fmla="*/ 2147483647 h 663"/>
              <a:gd name="T40" fmla="*/ 2147483647 w 515"/>
              <a:gd name="T41" fmla="*/ 2147483647 h 663"/>
              <a:gd name="T42" fmla="*/ 2147483647 w 515"/>
              <a:gd name="T43" fmla="*/ 2147483647 h 663"/>
              <a:gd name="T44" fmla="*/ 2147483647 w 515"/>
              <a:gd name="T45" fmla="*/ 2147483647 h 663"/>
              <a:gd name="T46" fmla="*/ 2147483647 w 515"/>
              <a:gd name="T47" fmla="*/ 2147483647 h 663"/>
              <a:gd name="T48" fmla="*/ 2147483647 w 515"/>
              <a:gd name="T49" fmla="*/ 2147483647 h 663"/>
              <a:gd name="T50" fmla="*/ 2147483647 w 515"/>
              <a:gd name="T51" fmla="*/ 2147483647 h 663"/>
              <a:gd name="T52" fmla="*/ 2147483647 w 515"/>
              <a:gd name="T53" fmla="*/ 2147483647 h 663"/>
              <a:gd name="T54" fmla="*/ 2147483647 w 515"/>
              <a:gd name="T55" fmla="*/ 2147483647 h 663"/>
              <a:gd name="T56" fmla="*/ 2147483647 w 515"/>
              <a:gd name="T57" fmla="*/ 2147483647 h 663"/>
              <a:gd name="T58" fmla="*/ 2147483647 w 515"/>
              <a:gd name="T59" fmla="*/ 2147483647 h 663"/>
              <a:gd name="T60" fmla="*/ 2147483647 w 515"/>
              <a:gd name="T61" fmla="*/ 2147483647 h 663"/>
              <a:gd name="T62" fmla="*/ 2147483647 w 515"/>
              <a:gd name="T63" fmla="*/ 2147483647 h 663"/>
              <a:gd name="T64" fmla="*/ 2147483647 w 515"/>
              <a:gd name="T65" fmla="*/ 2147483647 h 663"/>
              <a:gd name="T66" fmla="*/ 2147483647 w 515"/>
              <a:gd name="T67" fmla="*/ 2147483647 h 663"/>
              <a:gd name="T68" fmla="*/ 2147483647 w 515"/>
              <a:gd name="T69" fmla="*/ 2147483647 h 663"/>
              <a:gd name="T70" fmla="*/ 2147483647 w 515"/>
              <a:gd name="T71" fmla="*/ 2147483647 h 663"/>
              <a:gd name="T72" fmla="*/ 2147483647 w 515"/>
              <a:gd name="T73" fmla="*/ 2147483647 h 663"/>
              <a:gd name="T74" fmla="*/ 2147483647 w 515"/>
              <a:gd name="T75" fmla="*/ 2147483647 h 663"/>
              <a:gd name="T76" fmla="*/ 2147483647 w 515"/>
              <a:gd name="T77" fmla="*/ 2147483647 h 663"/>
              <a:gd name="T78" fmla="*/ 2147483647 w 515"/>
              <a:gd name="T79" fmla="*/ 2147483647 h 663"/>
              <a:gd name="T80" fmla="*/ 2147483647 w 515"/>
              <a:gd name="T81" fmla="*/ 2147483647 h 663"/>
              <a:gd name="T82" fmla="*/ 2147483647 w 515"/>
              <a:gd name="T83" fmla="*/ 2147483647 h 663"/>
              <a:gd name="T84" fmla="*/ 2147483647 w 515"/>
              <a:gd name="T85" fmla="*/ 2147483647 h 663"/>
              <a:gd name="T86" fmla="*/ 2147483647 w 515"/>
              <a:gd name="T87" fmla="*/ 2147483647 h 663"/>
              <a:gd name="T88" fmla="*/ 2147483647 w 515"/>
              <a:gd name="T89" fmla="*/ 2147483647 h 663"/>
              <a:gd name="T90" fmla="*/ 2147483647 w 515"/>
              <a:gd name="T91" fmla="*/ 2147483647 h 663"/>
              <a:gd name="T92" fmla="*/ 2147483647 w 515"/>
              <a:gd name="T93" fmla="*/ 2147483647 h 663"/>
              <a:gd name="T94" fmla="*/ 2147483647 w 515"/>
              <a:gd name="T95" fmla="*/ 2147483647 h 663"/>
              <a:gd name="T96" fmla="*/ 2147483647 w 515"/>
              <a:gd name="T97" fmla="*/ 2147483647 h 663"/>
              <a:gd name="T98" fmla="*/ 2147483647 w 515"/>
              <a:gd name="T99" fmla="*/ 2147483647 h 663"/>
              <a:gd name="T100" fmla="*/ 2147483647 w 515"/>
              <a:gd name="T101" fmla="*/ 2147483647 h 663"/>
              <a:gd name="T102" fmla="*/ 2147483647 w 515"/>
              <a:gd name="T103" fmla="*/ 2147483647 h 663"/>
              <a:gd name="T104" fmla="*/ 2147483647 w 515"/>
              <a:gd name="T105" fmla="*/ 2147483647 h 663"/>
              <a:gd name="T106" fmla="*/ 2147483647 w 515"/>
              <a:gd name="T107" fmla="*/ 2147483647 h 663"/>
              <a:gd name="T108" fmla="*/ 2147483647 w 515"/>
              <a:gd name="T109" fmla="*/ 2147483647 h 663"/>
              <a:gd name="T110" fmla="*/ 2147483647 w 515"/>
              <a:gd name="T111" fmla="*/ 2147483647 h 663"/>
              <a:gd name="T112" fmla="*/ 2147483647 w 515"/>
              <a:gd name="T113" fmla="*/ 2147483647 h 663"/>
              <a:gd name="T114" fmla="*/ 2147483647 w 515"/>
              <a:gd name="T115" fmla="*/ 2147483647 h 66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15" h="663">
                <a:moveTo>
                  <a:pt x="199" y="0"/>
                </a:moveTo>
                <a:lnTo>
                  <a:pt x="206" y="8"/>
                </a:lnTo>
                <a:lnTo>
                  <a:pt x="213" y="16"/>
                </a:lnTo>
                <a:lnTo>
                  <a:pt x="221" y="24"/>
                </a:lnTo>
                <a:lnTo>
                  <a:pt x="228" y="31"/>
                </a:lnTo>
                <a:lnTo>
                  <a:pt x="221" y="39"/>
                </a:lnTo>
                <a:lnTo>
                  <a:pt x="221" y="47"/>
                </a:lnTo>
                <a:lnTo>
                  <a:pt x="213" y="54"/>
                </a:lnTo>
                <a:lnTo>
                  <a:pt x="213" y="62"/>
                </a:lnTo>
                <a:lnTo>
                  <a:pt x="206" y="70"/>
                </a:lnTo>
                <a:lnTo>
                  <a:pt x="206" y="77"/>
                </a:lnTo>
                <a:lnTo>
                  <a:pt x="199" y="85"/>
                </a:lnTo>
                <a:lnTo>
                  <a:pt x="206" y="101"/>
                </a:lnTo>
                <a:lnTo>
                  <a:pt x="213" y="101"/>
                </a:lnTo>
                <a:lnTo>
                  <a:pt x="221" y="108"/>
                </a:lnTo>
                <a:lnTo>
                  <a:pt x="228" y="108"/>
                </a:lnTo>
                <a:lnTo>
                  <a:pt x="235" y="108"/>
                </a:lnTo>
                <a:lnTo>
                  <a:pt x="243" y="108"/>
                </a:lnTo>
                <a:lnTo>
                  <a:pt x="250" y="116"/>
                </a:lnTo>
                <a:lnTo>
                  <a:pt x="257" y="116"/>
                </a:lnTo>
                <a:lnTo>
                  <a:pt x="265" y="124"/>
                </a:lnTo>
                <a:lnTo>
                  <a:pt x="272" y="124"/>
                </a:lnTo>
                <a:lnTo>
                  <a:pt x="279" y="131"/>
                </a:lnTo>
                <a:lnTo>
                  <a:pt x="287" y="131"/>
                </a:lnTo>
                <a:lnTo>
                  <a:pt x="294" y="131"/>
                </a:lnTo>
                <a:lnTo>
                  <a:pt x="309" y="131"/>
                </a:lnTo>
                <a:lnTo>
                  <a:pt x="316" y="131"/>
                </a:lnTo>
                <a:lnTo>
                  <a:pt x="323" y="131"/>
                </a:lnTo>
                <a:lnTo>
                  <a:pt x="331" y="139"/>
                </a:lnTo>
                <a:lnTo>
                  <a:pt x="338" y="147"/>
                </a:lnTo>
                <a:lnTo>
                  <a:pt x="346" y="154"/>
                </a:lnTo>
                <a:lnTo>
                  <a:pt x="353" y="162"/>
                </a:lnTo>
                <a:lnTo>
                  <a:pt x="353" y="170"/>
                </a:lnTo>
                <a:lnTo>
                  <a:pt x="360" y="178"/>
                </a:lnTo>
                <a:lnTo>
                  <a:pt x="368" y="185"/>
                </a:lnTo>
                <a:lnTo>
                  <a:pt x="375" y="193"/>
                </a:lnTo>
                <a:lnTo>
                  <a:pt x="382" y="193"/>
                </a:lnTo>
                <a:lnTo>
                  <a:pt x="390" y="193"/>
                </a:lnTo>
                <a:lnTo>
                  <a:pt x="397" y="193"/>
                </a:lnTo>
                <a:lnTo>
                  <a:pt x="404" y="193"/>
                </a:lnTo>
                <a:lnTo>
                  <a:pt x="412" y="193"/>
                </a:lnTo>
                <a:lnTo>
                  <a:pt x="419" y="193"/>
                </a:lnTo>
                <a:lnTo>
                  <a:pt x="426" y="193"/>
                </a:lnTo>
                <a:lnTo>
                  <a:pt x="434" y="193"/>
                </a:lnTo>
                <a:lnTo>
                  <a:pt x="448" y="193"/>
                </a:lnTo>
                <a:lnTo>
                  <a:pt x="456" y="201"/>
                </a:lnTo>
                <a:lnTo>
                  <a:pt x="463" y="208"/>
                </a:lnTo>
                <a:lnTo>
                  <a:pt x="470" y="216"/>
                </a:lnTo>
                <a:lnTo>
                  <a:pt x="478" y="224"/>
                </a:lnTo>
                <a:lnTo>
                  <a:pt x="485" y="231"/>
                </a:lnTo>
                <a:lnTo>
                  <a:pt x="478" y="239"/>
                </a:lnTo>
                <a:lnTo>
                  <a:pt x="478" y="255"/>
                </a:lnTo>
                <a:lnTo>
                  <a:pt x="470" y="262"/>
                </a:lnTo>
                <a:lnTo>
                  <a:pt x="463" y="270"/>
                </a:lnTo>
                <a:lnTo>
                  <a:pt x="463" y="278"/>
                </a:lnTo>
                <a:lnTo>
                  <a:pt x="456" y="285"/>
                </a:lnTo>
                <a:lnTo>
                  <a:pt x="456" y="293"/>
                </a:lnTo>
                <a:lnTo>
                  <a:pt x="448" y="301"/>
                </a:lnTo>
                <a:lnTo>
                  <a:pt x="456" y="308"/>
                </a:lnTo>
                <a:lnTo>
                  <a:pt x="463" y="316"/>
                </a:lnTo>
                <a:lnTo>
                  <a:pt x="470" y="324"/>
                </a:lnTo>
                <a:lnTo>
                  <a:pt x="470" y="332"/>
                </a:lnTo>
                <a:lnTo>
                  <a:pt x="478" y="339"/>
                </a:lnTo>
                <a:lnTo>
                  <a:pt x="485" y="347"/>
                </a:lnTo>
                <a:lnTo>
                  <a:pt x="485" y="355"/>
                </a:lnTo>
                <a:lnTo>
                  <a:pt x="478" y="362"/>
                </a:lnTo>
                <a:lnTo>
                  <a:pt x="478" y="370"/>
                </a:lnTo>
                <a:lnTo>
                  <a:pt x="470" y="378"/>
                </a:lnTo>
                <a:lnTo>
                  <a:pt x="470" y="385"/>
                </a:lnTo>
                <a:lnTo>
                  <a:pt x="463" y="393"/>
                </a:lnTo>
                <a:lnTo>
                  <a:pt x="470" y="409"/>
                </a:lnTo>
                <a:lnTo>
                  <a:pt x="478" y="416"/>
                </a:lnTo>
                <a:lnTo>
                  <a:pt x="485" y="416"/>
                </a:lnTo>
                <a:lnTo>
                  <a:pt x="493" y="424"/>
                </a:lnTo>
                <a:lnTo>
                  <a:pt x="500" y="424"/>
                </a:lnTo>
                <a:lnTo>
                  <a:pt x="507" y="432"/>
                </a:lnTo>
                <a:lnTo>
                  <a:pt x="515" y="439"/>
                </a:lnTo>
                <a:lnTo>
                  <a:pt x="507" y="447"/>
                </a:lnTo>
                <a:lnTo>
                  <a:pt x="507" y="455"/>
                </a:lnTo>
                <a:lnTo>
                  <a:pt x="500" y="462"/>
                </a:lnTo>
                <a:lnTo>
                  <a:pt x="500" y="470"/>
                </a:lnTo>
                <a:lnTo>
                  <a:pt x="493" y="478"/>
                </a:lnTo>
                <a:lnTo>
                  <a:pt x="493" y="486"/>
                </a:lnTo>
                <a:lnTo>
                  <a:pt x="485" y="493"/>
                </a:lnTo>
                <a:lnTo>
                  <a:pt x="478" y="501"/>
                </a:lnTo>
                <a:lnTo>
                  <a:pt x="470" y="501"/>
                </a:lnTo>
                <a:lnTo>
                  <a:pt x="463" y="501"/>
                </a:lnTo>
                <a:lnTo>
                  <a:pt x="456" y="501"/>
                </a:lnTo>
                <a:lnTo>
                  <a:pt x="448" y="509"/>
                </a:lnTo>
                <a:lnTo>
                  <a:pt x="434" y="516"/>
                </a:lnTo>
                <a:lnTo>
                  <a:pt x="434" y="524"/>
                </a:lnTo>
                <a:lnTo>
                  <a:pt x="426" y="532"/>
                </a:lnTo>
                <a:lnTo>
                  <a:pt x="426" y="539"/>
                </a:lnTo>
                <a:lnTo>
                  <a:pt x="419" y="547"/>
                </a:lnTo>
                <a:lnTo>
                  <a:pt x="419" y="563"/>
                </a:lnTo>
                <a:lnTo>
                  <a:pt x="426" y="570"/>
                </a:lnTo>
                <a:lnTo>
                  <a:pt x="434" y="578"/>
                </a:lnTo>
                <a:lnTo>
                  <a:pt x="434" y="586"/>
                </a:lnTo>
                <a:lnTo>
                  <a:pt x="426" y="593"/>
                </a:lnTo>
                <a:lnTo>
                  <a:pt x="419" y="593"/>
                </a:lnTo>
                <a:lnTo>
                  <a:pt x="412" y="593"/>
                </a:lnTo>
                <a:lnTo>
                  <a:pt x="404" y="593"/>
                </a:lnTo>
                <a:lnTo>
                  <a:pt x="397" y="593"/>
                </a:lnTo>
                <a:lnTo>
                  <a:pt x="390" y="593"/>
                </a:lnTo>
                <a:lnTo>
                  <a:pt x="382" y="593"/>
                </a:lnTo>
                <a:lnTo>
                  <a:pt x="375" y="601"/>
                </a:lnTo>
                <a:lnTo>
                  <a:pt x="368" y="609"/>
                </a:lnTo>
                <a:lnTo>
                  <a:pt x="360" y="616"/>
                </a:lnTo>
                <a:lnTo>
                  <a:pt x="360" y="624"/>
                </a:lnTo>
                <a:lnTo>
                  <a:pt x="360" y="632"/>
                </a:lnTo>
                <a:lnTo>
                  <a:pt x="360" y="640"/>
                </a:lnTo>
                <a:lnTo>
                  <a:pt x="360" y="647"/>
                </a:lnTo>
                <a:lnTo>
                  <a:pt x="360" y="655"/>
                </a:lnTo>
                <a:lnTo>
                  <a:pt x="353" y="663"/>
                </a:lnTo>
                <a:lnTo>
                  <a:pt x="346" y="655"/>
                </a:lnTo>
                <a:lnTo>
                  <a:pt x="338" y="655"/>
                </a:lnTo>
                <a:lnTo>
                  <a:pt x="331" y="647"/>
                </a:lnTo>
                <a:lnTo>
                  <a:pt x="323" y="647"/>
                </a:lnTo>
                <a:lnTo>
                  <a:pt x="316" y="640"/>
                </a:lnTo>
                <a:lnTo>
                  <a:pt x="309" y="640"/>
                </a:lnTo>
                <a:lnTo>
                  <a:pt x="294" y="632"/>
                </a:lnTo>
                <a:lnTo>
                  <a:pt x="287" y="632"/>
                </a:lnTo>
                <a:lnTo>
                  <a:pt x="279" y="632"/>
                </a:lnTo>
                <a:lnTo>
                  <a:pt x="272" y="632"/>
                </a:lnTo>
                <a:lnTo>
                  <a:pt x="265" y="632"/>
                </a:lnTo>
                <a:lnTo>
                  <a:pt x="257" y="632"/>
                </a:lnTo>
                <a:lnTo>
                  <a:pt x="250" y="632"/>
                </a:lnTo>
                <a:lnTo>
                  <a:pt x="243" y="632"/>
                </a:lnTo>
                <a:lnTo>
                  <a:pt x="235" y="632"/>
                </a:lnTo>
                <a:lnTo>
                  <a:pt x="228" y="632"/>
                </a:lnTo>
                <a:lnTo>
                  <a:pt x="221" y="624"/>
                </a:lnTo>
                <a:lnTo>
                  <a:pt x="213" y="624"/>
                </a:lnTo>
                <a:lnTo>
                  <a:pt x="206" y="616"/>
                </a:lnTo>
                <a:lnTo>
                  <a:pt x="199" y="616"/>
                </a:lnTo>
                <a:lnTo>
                  <a:pt x="191" y="609"/>
                </a:lnTo>
                <a:lnTo>
                  <a:pt x="184" y="601"/>
                </a:lnTo>
                <a:lnTo>
                  <a:pt x="176" y="601"/>
                </a:lnTo>
                <a:lnTo>
                  <a:pt x="169" y="593"/>
                </a:lnTo>
                <a:lnTo>
                  <a:pt x="169" y="586"/>
                </a:lnTo>
                <a:lnTo>
                  <a:pt x="169" y="578"/>
                </a:lnTo>
                <a:lnTo>
                  <a:pt x="162" y="570"/>
                </a:lnTo>
                <a:lnTo>
                  <a:pt x="162" y="563"/>
                </a:lnTo>
                <a:lnTo>
                  <a:pt x="162" y="547"/>
                </a:lnTo>
                <a:lnTo>
                  <a:pt x="162" y="539"/>
                </a:lnTo>
                <a:lnTo>
                  <a:pt x="147" y="532"/>
                </a:lnTo>
                <a:lnTo>
                  <a:pt x="147" y="524"/>
                </a:lnTo>
                <a:lnTo>
                  <a:pt x="147" y="516"/>
                </a:lnTo>
                <a:lnTo>
                  <a:pt x="147" y="509"/>
                </a:lnTo>
                <a:lnTo>
                  <a:pt x="140" y="501"/>
                </a:lnTo>
                <a:lnTo>
                  <a:pt x="140" y="493"/>
                </a:lnTo>
                <a:lnTo>
                  <a:pt x="140" y="486"/>
                </a:lnTo>
                <a:lnTo>
                  <a:pt x="140" y="478"/>
                </a:lnTo>
                <a:lnTo>
                  <a:pt x="132" y="470"/>
                </a:lnTo>
                <a:lnTo>
                  <a:pt x="140" y="462"/>
                </a:lnTo>
                <a:lnTo>
                  <a:pt x="147" y="462"/>
                </a:lnTo>
                <a:lnTo>
                  <a:pt x="162" y="462"/>
                </a:lnTo>
                <a:lnTo>
                  <a:pt x="169" y="455"/>
                </a:lnTo>
                <a:lnTo>
                  <a:pt x="169" y="447"/>
                </a:lnTo>
                <a:lnTo>
                  <a:pt x="162" y="439"/>
                </a:lnTo>
                <a:lnTo>
                  <a:pt x="162" y="432"/>
                </a:lnTo>
                <a:lnTo>
                  <a:pt x="162" y="424"/>
                </a:lnTo>
                <a:lnTo>
                  <a:pt x="162" y="416"/>
                </a:lnTo>
                <a:lnTo>
                  <a:pt x="147" y="409"/>
                </a:lnTo>
                <a:lnTo>
                  <a:pt x="147" y="393"/>
                </a:lnTo>
                <a:lnTo>
                  <a:pt x="147" y="385"/>
                </a:lnTo>
                <a:lnTo>
                  <a:pt x="147" y="378"/>
                </a:lnTo>
                <a:lnTo>
                  <a:pt x="140" y="370"/>
                </a:lnTo>
                <a:lnTo>
                  <a:pt x="140" y="362"/>
                </a:lnTo>
                <a:lnTo>
                  <a:pt x="140" y="355"/>
                </a:lnTo>
                <a:lnTo>
                  <a:pt x="140" y="347"/>
                </a:lnTo>
                <a:lnTo>
                  <a:pt x="132" y="339"/>
                </a:lnTo>
                <a:lnTo>
                  <a:pt x="132" y="332"/>
                </a:lnTo>
                <a:lnTo>
                  <a:pt x="125" y="324"/>
                </a:lnTo>
                <a:lnTo>
                  <a:pt x="118" y="316"/>
                </a:lnTo>
                <a:lnTo>
                  <a:pt x="110" y="308"/>
                </a:lnTo>
                <a:lnTo>
                  <a:pt x="103" y="301"/>
                </a:lnTo>
                <a:lnTo>
                  <a:pt x="96" y="301"/>
                </a:lnTo>
                <a:lnTo>
                  <a:pt x="88" y="293"/>
                </a:lnTo>
                <a:lnTo>
                  <a:pt x="81" y="285"/>
                </a:lnTo>
                <a:lnTo>
                  <a:pt x="74" y="278"/>
                </a:lnTo>
                <a:lnTo>
                  <a:pt x="66" y="270"/>
                </a:lnTo>
                <a:lnTo>
                  <a:pt x="59" y="262"/>
                </a:lnTo>
                <a:lnTo>
                  <a:pt x="52" y="255"/>
                </a:lnTo>
                <a:lnTo>
                  <a:pt x="44" y="239"/>
                </a:lnTo>
                <a:lnTo>
                  <a:pt x="37" y="239"/>
                </a:lnTo>
                <a:lnTo>
                  <a:pt x="29" y="231"/>
                </a:lnTo>
                <a:lnTo>
                  <a:pt x="22" y="224"/>
                </a:lnTo>
                <a:lnTo>
                  <a:pt x="7" y="216"/>
                </a:lnTo>
                <a:lnTo>
                  <a:pt x="0" y="208"/>
                </a:lnTo>
                <a:lnTo>
                  <a:pt x="0" y="201"/>
                </a:lnTo>
                <a:lnTo>
                  <a:pt x="7" y="193"/>
                </a:lnTo>
                <a:lnTo>
                  <a:pt x="7" y="185"/>
                </a:lnTo>
                <a:lnTo>
                  <a:pt x="22" y="178"/>
                </a:lnTo>
                <a:lnTo>
                  <a:pt x="22" y="170"/>
                </a:lnTo>
                <a:lnTo>
                  <a:pt x="29" y="162"/>
                </a:lnTo>
                <a:lnTo>
                  <a:pt x="37" y="162"/>
                </a:lnTo>
                <a:lnTo>
                  <a:pt x="44" y="154"/>
                </a:lnTo>
                <a:lnTo>
                  <a:pt x="52" y="147"/>
                </a:lnTo>
                <a:lnTo>
                  <a:pt x="44" y="139"/>
                </a:lnTo>
                <a:lnTo>
                  <a:pt x="37" y="131"/>
                </a:lnTo>
                <a:lnTo>
                  <a:pt x="29" y="131"/>
                </a:lnTo>
                <a:lnTo>
                  <a:pt x="22" y="124"/>
                </a:lnTo>
                <a:lnTo>
                  <a:pt x="7" y="116"/>
                </a:lnTo>
                <a:lnTo>
                  <a:pt x="7" y="108"/>
                </a:lnTo>
                <a:lnTo>
                  <a:pt x="22" y="101"/>
                </a:lnTo>
                <a:lnTo>
                  <a:pt x="29" y="101"/>
                </a:lnTo>
                <a:lnTo>
                  <a:pt x="37" y="101"/>
                </a:lnTo>
                <a:lnTo>
                  <a:pt x="44" y="85"/>
                </a:lnTo>
                <a:lnTo>
                  <a:pt x="52" y="85"/>
                </a:lnTo>
                <a:lnTo>
                  <a:pt x="59" y="77"/>
                </a:lnTo>
                <a:lnTo>
                  <a:pt x="66" y="77"/>
                </a:lnTo>
                <a:lnTo>
                  <a:pt x="74" y="77"/>
                </a:lnTo>
                <a:lnTo>
                  <a:pt x="81" y="77"/>
                </a:lnTo>
                <a:lnTo>
                  <a:pt x="88" y="77"/>
                </a:lnTo>
                <a:lnTo>
                  <a:pt x="96" y="77"/>
                </a:lnTo>
                <a:lnTo>
                  <a:pt x="103" y="70"/>
                </a:lnTo>
                <a:lnTo>
                  <a:pt x="103" y="62"/>
                </a:lnTo>
                <a:lnTo>
                  <a:pt x="103" y="54"/>
                </a:lnTo>
                <a:lnTo>
                  <a:pt x="103" y="47"/>
                </a:lnTo>
                <a:lnTo>
                  <a:pt x="103" y="39"/>
                </a:lnTo>
                <a:lnTo>
                  <a:pt x="110" y="31"/>
                </a:lnTo>
                <a:lnTo>
                  <a:pt x="118" y="31"/>
                </a:lnTo>
                <a:lnTo>
                  <a:pt x="125" y="24"/>
                </a:lnTo>
                <a:lnTo>
                  <a:pt x="132" y="16"/>
                </a:lnTo>
                <a:lnTo>
                  <a:pt x="140" y="16"/>
                </a:lnTo>
                <a:lnTo>
                  <a:pt x="147" y="8"/>
                </a:lnTo>
                <a:lnTo>
                  <a:pt x="162" y="16"/>
                </a:lnTo>
                <a:lnTo>
                  <a:pt x="162" y="24"/>
                </a:lnTo>
                <a:lnTo>
                  <a:pt x="169" y="31"/>
                </a:lnTo>
                <a:lnTo>
                  <a:pt x="176" y="24"/>
                </a:lnTo>
                <a:lnTo>
                  <a:pt x="184" y="16"/>
                </a:lnTo>
                <a:lnTo>
                  <a:pt x="191" y="8"/>
                </a:lnTo>
                <a:lnTo>
                  <a:pt x="199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3" name="Freeform 18"/>
          <p:cNvSpPr>
            <a:spLocks/>
          </p:cNvSpPr>
          <p:nvPr/>
        </p:nvSpPr>
        <p:spPr bwMode="auto">
          <a:xfrm>
            <a:off x="4211638" y="3879850"/>
            <a:ext cx="885825" cy="1209675"/>
          </a:xfrm>
          <a:custGeom>
            <a:avLst/>
            <a:gdLst>
              <a:gd name="T0" fmla="*/ 2147483647 w 558"/>
              <a:gd name="T1" fmla="*/ 2147483647 h 762"/>
              <a:gd name="T2" fmla="*/ 2147483647 w 558"/>
              <a:gd name="T3" fmla="*/ 2147483647 h 762"/>
              <a:gd name="T4" fmla="*/ 2147483647 w 558"/>
              <a:gd name="T5" fmla="*/ 2147483647 h 762"/>
              <a:gd name="T6" fmla="*/ 2147483647 w 558"/>
              <a:gd name="T7" fmla="*/ 2147483647 h 762"/>
              <a:gd name="T8" fmla="*/ 2147483647 w 558"/>
              <a:gd name="T9" fmla="*/ 2147483647 h 762"/>
              <a:gd name="T10" fmla="*/ 2147483647 w 558"/>
              <a:gd name="T11" fmla="*/ 2147483647 h 762"/>
              <a:gd name="T12" fmla="*/ 2147483647 w 558"/>
              <a:gd name="T13" fmla="*/ 2147483647 h 762"/>
              <a:gd name="T14" fmla="*/ 2147483647 w 558"/>
              <a:gd name="T15" fmla="*/ 2147483647 h 762"/>
              <a:gd name="T16" fmla="*/ 2147483647 w 558"/>
              <a:gd name="T17" fmla="*/ 2147483647 h 762"/>
              <a:gd name="T18" fmla="*/ 2147483647 w 558"/>
              <a:gd name="T19" fmla="*/ 2147483647 h 762"/>
              <a:gd name="T20" fmla="*/ 2147483647 w 558"/>
              <a:gd name="T21" fmla="*/ 2147483647 h 762"/>
              <a:gd name="T22" fmla="*/ 2147483647 w 558"/>
              <a:gd name="T23" fmla="*/ 2147483647 h 762"/>
              <a:gd name="T24" fmla="*/ 2147483647 w 558"/>
              <a:gd name="T25" fmla="*/ 2147483647 h 762"/>
              <a:gd name="T26" fmla="*/ 2147483647 w 558"/>
              <a:gd name="T27" fmla="*/ 2147483647 h 762"/>
              <a:gd name="T28" fmla="*/ 2147483647 w 558"/>
              <a:gd name="T29" fmla="*/ 2147483647 h 762"/>
              <a:gd name="T30" fmla="*/ 2147483647 w 558"/>
              <a:gd name="T31" fmla="*/ 2147483647 h 762"/>
              <a:gd name="T32" fmla="*/ 2147483647 w 558"/>
              <a:gd name="T33" fmla="*/ 2147483647 h 762"/>
              <a:gd name="T34" fmla="*/ 2147483647 w 558"/>
              <a:gd name="T35" fmla="*/ 2147483647 h 762"/>
              <a:gd name="T36" fmla="*/ 2147483647 w 558"/>
              <a:gd name="T37" fmla="*/ 2147483647 h 762"/>
              <a:gd name="T38" fmla="*/ 2147483647 w 558"/>
              <a:gd name="T39" fmla="*/ 2147483647 h 762"/>
              <a:gd name="T40" fmla="*/ 2147483647 w 558"/>
              <a:gd name="T41" fmla="*/ 2147483647 h 762"/>
              <a:gd name="T42" fmla="*/ 2147483647 w 558"/>
              <a:gd name="T43" fmla="*/ 2147483647 h 762"/>
              <a:gd name="T44" fmla="*/ 2147483647 w 558"/>
              <a:gd name="T45" fmla="*/ 2147483647 h 762"/>
              <a:gd name="T46" fmla="*/ 2147483647 w 558"/>
              <a:gd name="T47" fmla="*/ 2147483647 h 762"/>
              <a:gd name="T48" fmla="*/ 2147483647 w 558"/>
              <a:gd name="T49" fmla="*/ 2147483647 h 762"/>
              <a:gd name="T50" fmla="*/ 2147483647 w 558"/>
              <a:gd name="T51" fmla="*/ 2147483647 h 762"/>
              <a:gd name="T52" fmla="*/ 2147483647 w 558"/>
              <a:gd name="T53" fmla="*/ 2147483647 h 762"/>
              <a:gd name="T54" fmla="*/ 2147483647 w 558"/>
              <a:gd name="T55" fmla="*/ 2147483647 h 762"/>
              <a:gd name="T56" fmla="*/ 2147483647 w 558"/>
              <a:gd name="T57" fmla="*/ 2147483647 h 762"/>
              <a:gd name="T58" fmla="*/ 2147483647 w 558"/>
              <a:gd name="T59" fmla="*/ 2147483647 h 762"/>
              <a:gd name="T60" fmla="*/ 2147483647 w 558"/>
              <a:gd name="T61" fmla="*/ 2147483647 h 762"/>
              <a:gd name="T62" fmla="*/ 2147483647 w 558"/>
              <a:gd name="T63" fmla="*/ 2147483647 h 762"/>
              <a:gd name="T64" fmla="*/ 2147483647 w 558"/>
              <a:gd name="T65" fmla="*/ 2147483647 h 762"/>
              <a:gd name="T66" fmla="*/ 2147483647 w 558"/>
              <a:gd name="T67" fmla="*/ 2147483647 h 762"/>
              <a:gd name="T68" fmla="*/ 0 w 558"/>
              <a:gd name="T69" fmla="*/ 2147483647 h 762"/>
              <a:gd name="T70" fmla="*/ 2147483647 w 558"/>
              <a:gd name="T71" fmla="*/ 2147483647 h 762"/>
              <a:gd name="T72" fmla="*/ 2147483647 w 558"/>
              <a:gd name="T73" fmla="*/ 2147483647 h 762"/>
              <a:gd name="T74" fmla="*/ 2147483647 w 558"/>
              <a:gd name="T75" fmla="*/ 2147483647 h 762"/>
              <a:gd name="T76" fmla="*/ 2147483647 w 558"/>
              <a:gd name="T77" fmla="*/ 2147483647 h 762"/>
              <a:gd name="T78" fmla="*/ 2147483647 w 558"/>
              <a:gd name="T79" fmla="*/ 2147483647 h 762"/>
              <a:gd name="T80" fmla="*/ 2147483647 w 558"/>
              <a:gd name="T81" fmla="*/ 2147483647 h 762"/>
              <a:gd name="T82" fmla="*/ 2147483647 w 558"/>
              <a:gd name="T83" fmla="*/ 2147483647 h 762"/>
              <a:gd name="T84" fmla="*/ 2147483647 w 558"/>
              <a:gd name="T85" fmla="*/ 2147483647 h 762"/>
              <a:gd name="T86" fmla="*/ 2147483647 w 558"/>
              <a:gd name="T87" fmla="*/ 2147483647 h 762"/>
              <a:gd name="T88" fmla="*/ 2147483647 w 558"/>
              <a:gd name="T89" fmla="*/ 2147483647 h 762"/>
              <a:gd name="T90" fmla="*/ 2147483647 w 558"/>
              <a:gd name="T91" fmla="*/ 2147483647 h 762"/>
              <a:gd name="T92" fmla="*/ 2147483647 w 558"/>
              <a:gd name="T93" fmla="*/ 2147483647 h 762"/>
              <a:gd name="T94" fmla="*/ 2147483647 w 558"/>
              <a:gd name="T95" fmla="*/ 2147483647 h 762"/>
              <a:gd name="T96" fmla="*/ 2147483647 w 558"/>
              <a:gd name="T97" fmla="*/ 2147483647 h 762"/>
              <a:gd name="T98" fmla="*/ 2147483647 w 558"/>
              <a:gd name="T99" fmla="*/ 2147483647 h 762"/>
              <a:gd name="T100" fmla="*/ 2147483647 w 558"/>
              <a:gd name="T101" fmla="*/ 2147483647 h 762"/>
              <a:gd name="T102" fmla="*/ 2147483647 w 558"/>
              <a:gd name="T103" fmla="*/ 2147483647 h 762"/>
              <a:gd name="T104" fmla="*/ 2147483647 w 558"/>
              <a:gd name="T105" fmla="*/ 2147483647 h 762"/>
              <a:gd name="T106" fmla="*/ 2147483647 w 558"/>
              <a:gd name="T107" fmla="*/ 2147483647 h 762"/>
              <a:gd name="T108" fmla="*/ 2147483647 w 558"/>
              <a:gd name="T109" fmla="*/ 2147483647 h 7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58" h="762">
                <a:moveTo>
                  <a:pt x="345" y="0"/>
                </a:moveTo>
                <a:lnTo>
                  <a:pt x="360" y="0"/>
                </a:lnTo>
                <a:lnTo>
                  <a:pt x="367" y="0"/>
                </a:lnTo>
                <a:lnTo>
                  <a:pt x="374" y="8"/>
                </a:lnTo>
                <a:lnTo>
                  <a:pt x="382" y="8"/>
                </a:lnTo>
                <a:lnTo>
                  <a:pt x="389" y="8"/>
                </a:lnTo>
                <a:lnTo>
                  <a:pt x="397" y="8"/>
                </a:lnTo>
                <a:lnTo>
                  <a:pt x="404" y="8"/>
                </a:lnTo>
                <a:lnTo>
                  <a:pt x="411" y="15"/>
                </a:lnTo>
                <a:lnTo>
                  <a:pt x="419" y="15"/>
                </a:lnTo>
                <a:lnTo>
                  <a:pt x="426" y="23"/>
                </a:lnTo>
                <a:lnTo>
                  <a:pt x="426" y="31"/>
                </a:lnTo>
                <a:lnTo>
                  <a:pt x="426" y="46"/>
                </a:lnTo>
                <a:lnTo>
                  <a:pt x="426" y="54"/>
                </a:lnTo>
                <a:lnTo>
                  <a:pt x="433" y="62"/>
                </a:lnTo>
                <a:lnTo>
                  <a:pt x="441" y="69"/>
                </a:lnTo>
                <a:lnTo>
                  <a:pt x="448" y="77"/>
                </a:lnTo>
                <a:lnTo>
                  <a:pt x="455" y="85"/>
                </a:lnTo>
                <a:lnTo>
                  <a:pt x="448" y="92"/>
                </a:lnTo>
                <a:lnTo>
                  <a:pt x="441" y="100"/>
                </a:lnTo>
                <a:lnTo>
                  <a:pt x="441" y="108"/>
                </a:lnTo>
                <a:lnTo>
                  <a:pt x="433" y="116"/>
                </a:lnTo>
                <a:lnTo>
                  <a:pt x="426" y="123"/>
                </a:lnTo>
                <a:lnTo>
                  <a:pt x="433" y="131"/>
                </a:lnTo>
                <a:lnTo>
                  <a:pt x="441" y="139"/>
                </a:lnTo>
                <a:lnTo>
                  <a:pt x="441" y="146"/>
                </a:lnTo>
                <a:lnTo>
                  <a:pt x="448" y="154"/>
                </a:lnTo>
                <a:lnTo>
                  <a:pt x="448" y="162"/>
                </a:lnTo>
                <a:lnTo>
                  <a:pt x="448" y="169"/>
                </a:lnTo>
                <a:lnTo>
                  <a:pt x="455" y="177"/>
                </a:lnTo>
                <a:lnTo>
                  <a:pt x="455" y="185"/>
                </a:lnTo>
                <a:lnTo>
                  <a:pt x="448" y="200"/>
                </a:lnTo>
                <a:lnTo>
                  <a:pt x="441" y="208"/>
                </a:lnTo>
                <a:lnTo>
                  <a:pt x="433" y="216"/>
                </a:lnTo>
                <a:lnTo>
                  <a:pt x="426" y="223"/>
                </a:lnTo>
                <a:lnTo>
                  <a:pt x="433" y="231"/>
                </a:lnTo>
                <a:lnTo>
                  <a:pt x="433" y="239"/>
                </a:lnTo>
                <a:lnTo>
                  <a:pt x="441" y="246"/>
                </a:lnTo>
                <a:lnTo>
                  <a:pt x="441" y="254"/>
                </a:lnTo>
                <a:lnTo>
                  <a:pt x="448" y="262"/>
                </a:lnTo>
                <a:lnTo>
                  <a:pt x="448" y="270"/>
                </a:lnTo>
                <a:lnTo>
                  <a:pt x="455" y="277"/>
                </a:lnTo>
                <a:lnTo>
                  <a:pt x="455" y="285"/>
                </a:lnTo>
                <a:lnTo>
                  <a:pt x="455" y="293"/>
                </a:lnTo>
                <a:lnTo>
                  <a:pt x="455" y="300"/>
                </a:lnTo>
                <a:lnTo>
                  <a:pt x="455" y="308"/>
                </a:lnTo>
                <a:lnTo>
                  <a:pt x="448" y="316"/>
                </a:lnTo>
                <a:lnTo>
                  <a:pt x="448" y="323"/>
                </a:lnTo>
                <a:lnTo>
                  <a:pt x="448" y="331"/>
                </a:lnTo>
                <a:lnTo>
                  <a:pt x="448" y="339"/>
                </a:lnTo>
                <a:lnTo>
                  <a:pt x="448" y="354"/>
                </a:lnTo>
                <a:lnTo>
                  <a:pt x="448" y="362"/>
                </a:lnTo>
                <a:lnTo>
                  <a:pt x="441" y="370"/>
                </a:lnTo>
                <a:lnTo>
                  <a:pt x="441" y="377"/>
                </a:lnTo>
                <a:lnTo>
                  <a:pt x="441" y="385"/>
                </a:lnTo>
                <a:lnTo>
                  <a:pt x="448" y="393"/>
                </a:lnTo>
                <a:lnTo>
                  <a:pt x="455" y="400"/>
                </a:lnTo>
                <a:lnTo>
                  <a:pt x="463" y="400"/>
                </a:lnTo>
                <a:lnTo>
                  <a:pt x="470" y="400"/>
                </a:lnTo>
                <a:lnTo>
                  <a:pt x="477" y="408"/>
                </a:lnTo>
                <a:lnTo>
                  <a:pt x="485" y="408"/>
                </a:lnTo>
                <a:lnTo>
                  <a:pt x="492" y="408"/>
                </a:lnTo>
                <a:lnTo>
                  <a:pt x="507" y="408"/>
                </a:lnTo>
                <a:lnTo>
                  <a:pt x="514" y="416"/>
                </a:lnTo>
                <a:lnTo>
                  <a:pt x="521" y="416"/>
                </a:lnTo>
                <a:lnTo>
                  <a:pt x="529" y="424"/>
                </a:lnTo>
                <a:lnTo>
                  <a:pt x="529" y="431"/>
                </a:lnTo>
                <a:lnTo>
                  <a:pt x="536" y="439"/>
                </a:lnTo>
                <a:lnTo>
                  <a:pt x="544" y="447"/>
                </a:lnTo>
                <a:lnTo>
                  <a:pt x="551" y="454"/>
                </a:lnTo>
                <a:lnTo>
                  <a:pt x="551" y="462"/>
                </a:lnTo>
                <a:lnTo>
                  <a:pt x="558" y="470"/>
                </a:lnTo>
                <a:lnTo>
                  <a:pt x="551" y="477"/>
                </a:lnTo>
                <a:lnTo>
                  <a:pt x="544" y="485"/>
                </a:lnTo>
                <a:lnTo>
                  <a:pt x="536" y="493"/>
                </a:lnTo>
                <a:lnTo>
                  <a:pt x="536" y="508"/>
                </a:lnTo>
                <a:lnTo>
                  <a:pt x="529" y="516"/>
                </a:lnTo>
                <a:lnTo>
                  <a:pt x="521" y="524"/>
                </a:lnTo>
                <a:lnTo>
                  <a:pt x="514" y="516"/>
                </a:lnTo>
                <a:lnTo>
                  <a:pt x="507" y="516"/>
                </a:lnTo>
                <a:lnTo>
                  <a:pt x="492" y="508"/>
                </a:lnTo>
                <a:lnTo>
                  <a:pt x="485" y="493"/>
                </a:lnTo>
                <a:lnTo>
                  <a:pt x="485" y="485"/>
                </a:lnTo>
                <a:lnTo>
                  <a:pt x="477" y="477"/>
                </a:lnTo>
                <a:lnTo>
                  <a:pt x="477" y="470"/>
                </a:lnTo>
                <a:lnTo>
                  <a:pt x="470" y="462"/>
                </a:lnTo>
                <a:lnTo>
                  <a:pt x="463" y="454"/>
                </a:lnTo>
                <a:lnTo>
                  <a:pt x="455" y="454"/>
                </a:lnTo>
                <a:lnTo>
                  <a:pt x="448" y="454"/>
                </a:lnTo>
                <a:lnTo>
                  <a:pt x="441" y="454"/>
                </a:lnTo>
                <a:lnTo>
                  <a:pt x="433" y="462"/>
                </a:lnTo>
                <a:lnTo>
                  <a:pt x="426" y="470"/>
                </a:lnTo>
                <a:lnTo>
                  <a:pt x="426" y="477"/>
                </a:lnTo>
                <a:lnTo>
                  <a:pt x="419" y="485"/>
                </a:lnTo>
                <a:lnTo>
                  <a:pt x="411" y="485"/>
                </a:lnTo>
                <a:lnTo>
                  <a:pt x="404" y="493"/>
                </a:lnTo>
                <a:lnTo>
                  <a:pt x="397" y="493"/>
                </a:lnTo>
                <a:lnTo>
                  <a:pt x="389" y="508"/>
                </a:lnTo>
                <a:lnTo>
                  <a:pt x="382" y="508"/>
                </a:lnTo>
                <a:lnTo>
                  <a:pt x="374" y="516"/>
                </a:lnTo>
                <a:lnTo>
                  <a:pt x="367" y="516"/>
                </a:lnTo>
                <a:lnTo>
                  <a:pt x="360" y="524"/>
                </a:lnTo>
                <a:lnTo>
                  <a:pt x="345" y="531"/>
                </a:lnTo>
                <a:lnTo>
                  <a:pt x="345" y="539"/>
                </a:lnTo>
                <a:lnTo>
                  <a:pt x="345" y="547"/>
                </a:lnTo>
                <a:lnTo>
                  <a:pt x="345" y="554"/>
                </a:lnTo>
                <a:lnTo>
                  <a:pt x="345" y="562"/>
                </a:lnTo>
                <a:lnTo>
                  <a:pt x="338" y="570"/>
                </a:lnTo>
                <a:lnTo>
                  <a:pt x="330" y="570"/>
                </a:lnTo>
                <a:lnTo>
                  <a:pt x="323" y="578"/>
                </a:lnTo>
                <a:lnTo>
                  <a:pt x="316" y="585"/>
                </a:lnTo>
                <a:lnTo>
                  <a:pt x="308" y="585"/>
                </a:lnTo>
                <a:lnTo>
                  <a:pt x="301" y="593"/>
                </a:lnTo>
                <a:lnTo>
                  <a:pt x="301" y="601"/>
                </a:lnTo>
                <a:lnTo>
                  <a:pt x="301" y="608"/>
                </a:lnTo>
                <a:lnTo>
                  <a:pt x="301" y="616"/>
                </a:lnTo>
                <a:lnTo>
                  <a:pt x="301" y="624"/>
                </a:lnTo>
                <a:lnTo>
                  <a:pt x="294" y="631"/>
                </a:lnTo>
                <a:lnTo>
                  <a:pt x="286" y="631"/>
                </a:lnTo>
                <a:lnTo>
                  <a:pt x="279" y="631"/>
                </a:lnTo>
                <a:lnTo>
                  <a:pt x="272" y="631"/>
                </a:lnTo>
                <a:lnTo>
                  <a:pt x="264" y="631"/>
                </a:lnTo>
                <a:lnTo>
                  <a:pt x="257" y="631"/>
                </a:lnTo>
                <a:lnTo>
                  <a:pt x="250" y="639"/>
                </a:lnTo>
                <a:lnTo>
                  <a:pt x="242" y="639"/>
                </a:lnTo>
                <a:lnTo>
                  <a:pt x="235" y="655"/>
                </a:lnTo>
                <a:lnTo>
                  <a:pt x="227" y="655"/>
                </a:lnTo>
                <a:lnTo>
                  <a:pt x="220" y="655"/>
                </a:lnTo>
                <a:lnTo>
                  <a:pt x="205" y="662"/>
                </a:lnTo>
                <a:lnTo>
                  <a:pt x="205" y="670"/>
                </a:lnTo>
                <a:lnTo>
                  <a:pt x="220" y="678"/>
                </a:lnTo>
                <a:lnTo>
                  <a:pt x="227" y="685"/>
                </a:lnTo>
                <a:lnTo>
                  <a:pt x="235" y="685"/>
                </a:lnTo>
                <a:lnTo>
                  <a:pt x="242" y="693"/>
                </a:lnTo>
                <a:lnTo>
                  <a:pt x="250" y="701"/>
                </a:lnTo>
                <a:lnTo>
                  <a:pt x="242" y="708"/>
                </a:lnTo>
                <a:lnTo>
                  <a:pt x="235" y="716"/>
                </a:lnTo>
                <a:lnTo>
                  <a:pt x="227" y="716"/>
                </a:lnTo>
                <a:lnTo>
                  <a:pt x="220" y="724"/>
                </a:lnTo>
                <a:lnTo>
                  <a:pt x="220" y="732"/>
                </a:lnTo>
                <a:lnTo>
                  <a:pt x="205" y="739"/>
                </a:lnTo>
                <a:lnTo>
                  <a:pt x="205" y="747"/>
                </a:lnTo>
                <a:lnTo>
                  <a:pt x="198" y="755"/>
                </a:lnTo>
                <a:lnTo>
                  <a:pt x="191" y="762"/>
                </a:lnTo>
                <a:lnTo>
                  <a:pt x="198" y="762"/>
                </a:lnTo>
                <a:lnTo>
                  <a:pt x="183" y="762"/>
                </a:lnTo>
                <a:lnTo>
                  <a:pt x="176" y="762"/>
                </a:lnTo>
                <a:lnTo>
                  <a:pt x="169" y="755"/>
                </a:lnTo>
                <a:lnTo>
                  <a:pt x="161" y="747"/>
                </a:lnTo>
                <a:lnTo>
                  <a:pt x="154" y="739"/>
                </a:lnTo>
                <a:lnTo>
                  <a:pt x="147" y="732"/>
                </a:lnTo>
                <a:lnTo>
                  <a:pt x="139" y="732"/>
                </a:lnTo>
                <a:lnTo>
                  <a:pt x="132" y="724"/>
                </a:lnTo>
                <a:lnTo>
                  <a:pt x="125" y="716"/>
                </a:lnTo>
                <a:lnTo>
                  <a:pt x="117" y="708"/>
                </a:lnTo>
                <a:lnTo>
                  <a:pt x="110" y="701"/>
                </a:lnTo>
                <a:lnTo>
                  <a:pt x="103" y="708"/>
                </a:lnTo>
                <a:lnTo>
                  <a:pt x="95" y="708"/>
                </a:lnTo>
                <a:lnTo>
                  <a:pt x="88" y="716"/>
                </a:lnTo>
                <a:lnTo>
                  <a:pt x="80" y="716"/>
                </a:lnTo>
                <a:lnTo>
                  <a:pt x="66" y="724"/>
                </a:lnTo>
                <a:lnTo>
                  <a:pt x="58" y="716"/>
                </a:lnTo>
                <a:lnTo>
                  <a:pt x="51" y="716"/>
                </a:lnTo>
                <a:lnTo>
                  <a:pt x="44" y="708"/>
                </a:lnTo>
                <a:lnTo>
                  <a:pt x="36" y="701"/>
                </a:lnTo>
                <a:lnTo>
                  <a:pt x="36" y="693"/>
                </a:lnTo>
                <a:lnTo>
                  <a:pt x="29" y="685"/>
                </a:lnTo>
                <a:lnTo>
                  <a:pt x="29" y="678"/>
                </a:lnTo>
                <a:lnTo>
                  <a:pt x="22" y="670"/>
                </a:lnTo>
                <a:lnTo>
                  <a:pt x="22" y="662"/>
                </a:lnTo>
                <a:lnTo>
                  <a:pt x="14" y="655"/>
                </a:lnTo>
                <a:lnTo>
                  <a:pt x="14" y="639"/>
                </a:lnTo>
                <a:lnTo>
                  <a:pt x="7" y="631"/>
                </a:lnTo>
                <a:lnTo>
                  <a:pt x="7" y="624"/>
                </a:lnTo>
                <a:lnTo>
                  <a:pt x="0" y="616"/>
                </a:lnTo>
                <a:lnTo>
                  <a:pt x="0" y="608"/>
                </a:lnTo>
                <a:lnTo>
                  <a:pt x="7" y="601"/>
                </a:lnTo>
                <a:lnTo>
                  <a:pt x="14" y="593"/>
                </a:lnTo>
                <a:lnTo>
                  <a:pt x="22" y="593"/>
                </a:lnTo>
                <a:lnTo>
                  <a:pt x="29" y="593"/>
                </a:lnTo>
                <a:lnTo>
                  <a:pt x="36" y="593"/>
                </a:lnTo>
                <a:lnTo>
                  <a:pt x="44" y="585"/>
                </a:lnTo>
                <a:lnTo>
                  <a:pt x="51" y="578"/>
                </a:lnTo>
                <a:lnTo>
                  <a:pt x="51" y="570"/>
                </a:lnTo>
                <a:lnTo>
                  <a:pt x="51" y="562"/>
                </a:lnTo>
                <a:lnTo>
                  <a:pt x="51" y="554"/>
                </a:lnTo>
                <a:lnTo>
                  <a:pt x="51" y="547"/>
                </a:lnTo>
                <a:lnTo>
                  <a:pt x="51" y="539"/>
                </a:lnTo>
                <a:lnTo>
                  <a:pt x="51" y="531"/>
                </a:lnTo>
                <a:lnTo>
                  <a:pt x="51" y="524"/>
                </a:lnTo>
                <a:lnTo>
                  <a:pt x="51" y="516"/>
                </a:lnTo>
                <a:lnTo>
                  <a:pt x="51" y="508"/>
                </a:lnTo>
                <a:lnTo>
                  <a:pt x="51" y="493"/>
                </a:lnTo>
                <a:lnTo>
                  <a:pt x="51" y="485"/>
                </a:lnTo>
                <a:lnTo>
                  <a:pt x="58" y="477"/>
                </a:lnTo>
                <a:lnTo>
                  <a:pt x="66" y="477"/>
                </a:lnTo>
                <a:lnTo>
                  <a:pt x="80" y="477"/>
                </a:lnTo>
                <a:lnTo>
                  <a:pt x="88" y="477"/>
                </a:lnTo>
                <a:lnTo>
                  <a:pt x="95" y="477"/>
                </a:lnTo>
                <a:lnTo>
                  <a:pt x="103" y="477"/>
                </a:lnTo>
                <a:lnTo>
                  <a:pt x="110" y="477"/>
                </a:lnTo>
                <a:lnTo>
                  <a:pt x="117" y="470"/>
                </a:lnTo>
                <a:lnTo>
                  <a:pt x="117" y="462"/>
                </a:lnTo>
                <a:lnTo>
                  <a:pt x="125" y="454"/>
                </a:lnTo>
                <a:lnTo>
                  <a:pt x="132" y="447"/>
                </a:lnTo>
                <a:lnTo>
                  <a:pt x="132" y="439"/>
                </a:lnTo>
                <a:lnTo>
                  <a:pt x="132" y="431"/>
                </a:lnTo>
                <a:lnTo>
                  <a:pt x="125" y="424"/>
                </a:lnTo>
                <a:lnTo>
                  <a:pt x="117" y="424"/>
                </a:lnTo>
                <a:lnTo>
                  <a:pt x="110" y="416"/>
                </a:lnTo>
                <a:lnTo>
                  <a:pt x="117" y="408"/>
                </a:lnTo>
                <a:lnTo>
                  <a:pt x="117" y="400"/>
                </a:lnTo>
                <a:lnTo>
                  <a:pt x="125" y="393"/>
                </a:lnTo>
                <a:lnTo>
                  <a:pt x="132" y="385"/>
                </a:lnTo>
                <a:lnTo>
                  <a:pt x="132" y="377"/>
                </a:lnTo>
                <a:lnTo>
                  <a:pt x="139" y="370"/>
                </a:lnTo>
                <a:lnTo>
                  <a:pt x="147" y="377"/>
                </a:lnTo>
                <a:lnTo>
                  <a:pt x="154" y="377"/>
                </a:lnTo>
                <a:lnTo>
                  <a:pt x="161" y="385"/>
                </a:lnTo>
                <a:lnTo>
                  <a:pt x="169" y="385"/>
                </a:lnTo>
                <a:lnTo>
                  <a:pt x="176" y="377"/>
                </a:lnTo>
                <a:lnTo>
                  <a:pt x="183" y="370"/>
                </a:lnTo>
                <a:lnTo>
                  <a:pt x="183" y="362"/>
                </a:lnTo>
                <a:lnTo>
                  <a:pt x="183" y="354"/>
                </a:lnTo>
                <a:lnTo>
                  <a:pt x="183" y="339"/>
                </a:lnTo>
                <a:lnTo>
                  <a:pt x="183" y="331"/>
                </a:lnTo>
                <a:lnTo>
                  <a:pt x="183" y="323"/>
                </a:lnTo>
                <a:lnTo>
                  <a:pt x="191" y="316"/>
                </a:lnTo>
                <a:lnTo>
                  <a:pt x="191" y="308"/>
                </a:lnTo>
                <a:lnTo>
                  <a:pt x="191" y="300"/>
                </a:lnTo>
                <a:lnTo>
                  <a:pt x="191" y="293"/>
                </a:lnTo>
                <a:lnTo>
                  <a:pt x="191" y="285"/>
                </a:lnTo>
                <a:lnTo>
                  <a:pt x="198" y="277"/>
                </a:lnTo>
                <a:lnTo>
                  <a:pt x="198" y="270"/>
                </a:lnTo>
                <a:lnTo>
                  <a:pt x="205" y="262"/>
                </a:lnTo>
                <a:lnTo>
                  <a:pt x="220" y="262"/>
                </a:lnTo>
                <a:lnTo>
                  <a:pt x="227" y="262"/>
                </a:lnTo>
                <a:lnTo>
                  <a:pt x="235" y="262"/>
                </a:lnTo>
                <a:lnTo>
                  <a:pt x="242" y="254"/>
                </a:lnTo>
                <a:lnTo>
                  <a:pt x="242" y="246"/>
                </a:lnTo>
                <a:lnTo>
                  <a:pt x="242" y="239"/>
                </a:lnTo>
                <a:lnTo>
                  <a:pt x="242" y="231"/>
                </a:lnTo>
                <a:lnTo>
                  <a:pt x="235" y="223"/>
                </a:lnTo>
                <a:lnTo>
                  <a:pt x="227" y="223"/>
                </a:lnTo>
                <a:lnTo>
                  <a:pt x="220" y="223"/>
                </a:lnTo>
                <a:lnTo>
                  <a:pt x="205" y="223"/>
                </a:lnTo>
                <a:lnTo>
                  <a:pt x="198" y="216"/>
                </a:lnTo>
                <a:lnTo>
                  <a:pt x="198" y="208"/>
                </a:lnTo>
                <a:lnTo>
                  <a:pt x="198" y="200"/>
                </a:lnTo>
                <a:lnTo>
                  <a:pt x="198" y="185"/>
                </a:lnTo>
                <a:lnTo>
                  <a:pt x="198" y="177"/>
                </a:lnTo>
                <a:lnTo>
                  <a:pt x="198" y="169"/>
                </a:lnTo>
                <a:lnTo>
                  <a:pt x="198" y="162"/>
                </a:lnTo>
                <a:lnTo>
                  <a:pt x="198" y="154"/>
                </a:lnTo>
                <a:lnTo>
                  <a:pt x="205" y="146"/>
                </a:lnTo>
                <a:lnTo>
                  <a:pt x="220" y="146"/>
                </a:lnTo>
                <a:lnTo>
                  <a:pt x="227" y="139"/>
                </a:lnTo>
                <a:lnTo>
                  <a:pt x="235" y="131"/>
                </a:lnTo>
                <a:lnTo>
                  <a:pt x="242" y="131"/>
                </a:lnTo>
                <a:lnTo>
                  <a:pt x="250" y="123"/>
                </a:lnTo>
                <a:lnTo>
                  <a:pt x="257" y="116"/>
                </a:lnTo>
                <a:lnTo>
                  <a:pt x="264" y="108"/>
                </a:lnTo>
                <a:lnTo>
                  <a:pt x="272" y="108"/>
                </a:lnTo>
                <a:lnTo>
                  <a:pt x="279" y="100"/>
                </a:lnTo>
                <a:lnTo>
                  <a:pt x="286" y="92"/>
                </a:lnTo>
                <a:lnTo>
                  <a:pt x="294" y="92"/>
                </a:lnTo>
                <a:lnTo>
                  <a:pt x="301" y="85"/>
                </a:lnTo>
                <a:lnTo>
                  <a:pt x="308" y="77"/>
                </a:lnTo>
                <a:lnTo>
                  <a:pt x="308" y="69"/>
                </a:lnTo>
                <a:lnTo>
                  <a:pt x="316" y="62"/>
                </a:lnTo>
                <a:lnTo>
                  <a:pt x="316" y="54"/>
                </a:lnTo>
                <a:lnTo>
                  <a:pt x="323" y="46"/>
                </a:lnTo>
                <a:lnTo>
                  <a:pt x="330" y="31"/>
                </a:lnTo>
                <a:lnTo>
                  <a:pt x="330" y="23"/>
                </a:lnTo>
                <a:lnTo>
                  <a:pt x="338" y="15"/>
                </a:lnTo>
                <a:lnTo>
                  <a:pt x="338" y="8"/>
                </a:lnTo>
                <a:lnTo>
                  <a:pt x="345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4" name="Freeform 19"/>
          <p:cNvSpPr>
            <a:spLocks/>
          </p:cNvSpPr>
          <p:nvPr/>
        </p:nvSpPr>
        <p:spPr bwMode="auto">
          <a:xfrm>
            <a:off x="3176588" y="811213"/>
            <a:ext cx="735012" cy="636587"/>
          </a:xfrm>
          <a:custGeom>
            <a:avLst/>
            <a:gdLst>
              <a:gd name="T0" fmla="*/ 2147483647 w 463"/>
              <a:gd name="T1" fmla="*/ 0 h 401"/>
              <a:gd name="T2" fmla="*/ 2147483647 w 463"/>
              <a:gd name="T3" fmla="*/ 0 h 401"/>
              <a:gd name="T4" fmla="*/ 2147483647 w 463"/>
              <a:gd name="T5" fmla="*/ 0 h 401"/>
              <a:gd name="T6" fmla="*/ 2147483647 w 463"/>
              <a:gd name="T7" fmla="*/ 0 h 401"/>
              <a:gd name="T8" fmla="*/ 2147483647 w 463"/>
              <a:gd name="T9" fmla="*/ 2147483647 h 401"/>
              <a:gd name="T10" fmla="*/ 2147483647 w 463"/>
              <a:gd name="T11" fmla="*/ 2147483647 h 401"/>
              <a:gd name="T12" fmla="*/ 2147483647 w 463"/>
              <a:gd name="T13" fmla="*/ 2147483647 h 401"/>
              <a:gd name="T14" fmla="*/ 2147483647 w 463"/>
              <a:gd name="T15" fmla="*/ 2147483647 h 401"/>
              <a:gd name="T16" fmla="*/ 2147483647 w 463"/>
              <a:gd name="T17" fmla="*/ 2147483647 h 401"/>
              <a:gd name="T18" fmla="*/ 2147483647 w 463"/>
              <a:gd name="T19" fmla="*/ 2147483647 h 401"/>
              <a:gd name="T20" fmla="*/ 2147483647 w 463"/>
              <a:gd name="T21" fmla="*/ 2147483647 h 401"/>
              <a:gd name="T22" fmla="*/ 2147483647 w 463"/>
              <a:gd name="T23" fmla="*/ 2147483647 h 401"/>
              <a:gd name="T24" fmla="*/ 2147483647 w 463"/>
              <a:gd name="T25" fmla="*/ 2147483647 h 401"/>
              <a:gd name="T26" fmla="*/ 2147483647 w 463"/>
              <a:gd name="T27" fmla="*/ 2147483647 h 401"/>
              <a:gd name="T28" fmla="*/ 2147483647 w 463"/>
              <a:gd name="T29" fmla="*/ 2147483647 h 401"/>
              <a:gd name="T30" fmla="*/ 2147483647 w 463"/>
              <a:gd name="T31" fmla="*/ 2147483647 h 401"/>
              <a:gd name="T32" fmla="*/ 2147483647 w 463"/>
              <a:gd name="T33" fmla="*/ 2147483647 h 401"/>
              <a:gd name="T34" fmla="*/ 2147483647 w 463"/>
              <a:gd name="T35" fmla="*/ 2147483647 h 401"/>
              <a:gd name="T36" fmla="*/ 2147483647 w 463"/>
              <a:gd name="T37" fmla="*/ 2147483647 h 401"/>
              <a:gd name="T38" fmla="*/ 2147483647 w 463"/>
              <a:gd name="T39" fmla="*/ 2147483647 h 401"/>
              <a:gd name="T40" fmla="*/ 2147483647 w 463"/>
              <a:gd name="T41" fmla="*/ 2147483647 h 401"/>
              <a:gd name="T42" fmla="*/ 2147483647 w 463"/>
              <a:gd name="T43" fmla="*/ 2147483647 h 401"/>
              <a:gd name="T44" fmla="*/ 2147483647 w 463"/>
              <a:gd name="T45" fmla="*/ 2147483647 h 401"/>
              <a:gd name="T46" fmla="*/ 2147483647 w 463"/>
              <a:gd name="T47" fmla="*/ 2147483647 h 401"/>
              <a:gd name="T48" fmla="*/ 2147483647 w 463"/>
              <a:gd name="T49" fmla="*/ 2147483647 h 401"/>
              <a:gd name="T50" fmla="*/ 2147483647 w 463"/>
              <a:gd name="T51" fmla="*/ 2147483647 h 401"/>
              <a:gd name="T52" fmla="*/ 2147483647 w 463"/>
              <a:gd name="T53" fmla="*/ 2147483647 h 401"/>
              <a:gd name="T54" fmla="*/ 2147483647 w 463"/>
              <a:gd name="T55" fmla="*/ 2147483647 h 401"/>
              <a:gd name="T56" fmla="*/ 2147483647 w 463"/>
              <a:gd name="T57" fmla="*/ 2147483647 h 401"/>
              <a:gd name="T58" fmla="*/ 2147483647 w 463"/>
              <a:gd name="T59" fmla="*/ 2147483647 h 401"/>
              <a:gd name="T60" fmla="*/ 2147483647 w 463"/>
              <a:gd name="T61" fmla="*/ 2147483647 h 401"/>
              <a:gd name="T62" fmla="*/ 2147483647 w 463"/>
              <a:gd name="T63" fmla="*/ 2147483647 h 401"/>
              <a:gd name="T64" fmla="*/ 2147483647 w 463"/>
              <a:gd name="T65" fmla="*/ 2147483647 h 401"/>
              <a:gd name="T66" fmla="*/ 2147483647 w 463"/>
              <a:gd name="T67" fmla="*/ 2147483647 h 401"/>
              <a:gd name="T68" fmla="*/ 2147483647 w 463"/>
              <a:gd name="T69" fmla="*/ 2147483647 h 401"/>
              <a:gd name="T70" fmla="*/ 2147483647 w 463"/>
              <a:gd name="T71" fmla="*/ 2147483647 h 401"/>
              <a:gd name="T72" fmla="*/ 2147483647 w 463"/>
              <a:gd name="T73" fmla="*/ 2147483647 h 401"/>
              <a:gd name="T74" fmla="*/ 2147483647 w 463"/>
              <a:gd name="T75" fmla="*/ 2147483647 h 401"/>
              <a:gd name="T76" fmla="*/ 2147483647 w 463"/>
              <a:gd name="T77" fmla="*/ 2147483647 h 401"/>
              <a:gd name="T78" fmla="*/ 2147483647 w 463"/>
              <a:gd name="T79" fmla="*/ 2147483647 h 401"/>
              <a:gd name="T80" fmla="*/ 2147483647 w 463"/>
              <a:gd name="T81" fmla="*/ 2147483647 h 401"/>
              <a:gd name="T82" fmla="*/ 2147483647 w 463"/>
              <a:gd name="T83" fmla="*/ 2147483647 h 401"/>
              <a:gd name="T84" fmla="*/ 2147483647 w 463"/>
              <a:gd name="T85" fmla="*/ 2147483647 h 401"/>
              <a:gd name="T86" fmla="*/ 2147483647 w 463"/>
              <a:gd name="T87" fmla="*/ 2147483647 h 401"/>
              <a:gd name="T88" fmla="*/ 2147483647 w 463"/>
              <a:gd name="T89" fmla="*/ 2147483647 h 401"/>
              <a:gd name="T90" fmla="*/ 2147483647 w 463"/>
              <a:gd name="T91" fmla="*/ 2147483647 h 401"/>
              <a:gd name="T92" fmla="*/ 2147483647 w 463"/>
              <a:gd name="T93" fmla="*/ 2147483647 h 401"/>
              <a:gd name="T94" fmla="*/ 2147483647 w 463"/>
              <a:gd name="T95" fmla="*/ 2147483647 h 401"/>
              <a:gd name="T96" fmla="*/ 2147483647 w 463"/>
              <a:gd name="T97" fmla="*/ 2147483647 h 401"/>
              <a:gd name="T98" fmla="*/ 2147483647 w 463"/>
              <a:gd name="T99" fmla="*/ 2147483647 h 401"/>
              <a:gd name="T100" fmla="*/ 2147483647 w 463"/>
              <a:gd name="T101" fmla="*/ 2147483647 h 401"/>
              <a:gd name="T102" fmla="*/ 2147483647 w 463"/>
              <a:gd name="T103" fmla="*/ 2147483647 h 401"/>
              <a:gd name="T104" fmla="*/ 2147483647 w 463"/>
              <a:gd name="T105" fmla="*/ 2147483647 h 401"/>
              <a:gd name="T106" fmla="*/ 2147483647 w 463"/>
              <a:gd name="T107" fmla="*/ 2147483647 h 401"/>
              <a:gd name="T108" fmla="*/ 2147483647 w 463"/>
              <a:gd name="T109" fmla="*/ 2147483647 h 401"/>
              <a:gd name="T110" fmla="*/ 2147483647 w 463"/>
              <a:gd name="T111" fmla="*/ 2147483647 h 401"/>
              <a:gd name="T112" fmla="*/ 2147483647 w 463"/>
              <a:gd name="T113" fmla="*/ 2147483647 h 401"/>
              <a:gd name="T114" fmla="*/ 2147483647 w 463"/>
              <a:gd name="T115" fmla="*/ 2147483647 h 401"/>
              <a:gd name="T116" fmla="*/ 2147483647 w 463"/>
              <a:gd name="T117" fmla="*/ 2147483647 h 401"/>
              <a:gd name="T118" fmla="*/ 2147483647 w 463"/>
              <a:gd name="T119" fmla="*/ 2147483647 h 401"/>
              <a:gd name="T120" fmla="*/ 2147483647 w 463"/>
              <a:gd name="T121" fmla="*/ 2147483647 h 401"/>
              <a:gd name="T122" fmla="*/ 2147483647 w 463"/>
              <a:gd name="T123" fmla="*/ 2147483647 h 40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63" h="401">
                <a:moveTo>
                  <a:pt x="73" y="0"/>
                </a:moveTo>
                <a:lnTo>
                  <a:pt x="81" y="0"/>
                </a:lnTo>
                <a:lnTo>
                  <a:pt x="88" y="0"/>
                </a:lnTo>
                <a:lnTo>
                  <a:pt x="95" y="0"/>
                </a:lnTo>
                <a:lnTo>
                  <a:pt x="103" y="0"/>
                </a:lnTo>
                <a:lnTo>
                  <a:pt x="110" y="0"/>
                </a:lnTo>
                <a:lnTo>
                  <a:pt x="117" y="0"/>
                </a:lnTo>
                <a:lnTo>
                  <a:pt x="125" y="0"/>
                </a:lnTo>
                <a:lnTo>
                  <a:pt x="132" y="0"/>
                </a:lnTo>
                <a:lnTo>
                  <a:pt x="139" y="0"/>
                </a:lnTo>
                <a:lnTo>
                  <a:pt x="147" y="0"/>
                </a:lnTo>
                <a:lnTo>
                  <a:pt x="162" y="0"/>
                </a:lnTo>
                <a:lnTo>
                  <a:pt x="169" y="8"/>
                </a:lnTo>
                <a:lnTo>
                  <a:pt x="176" y="8"/>
                </a:lnTo>
                <a:lnTo>
                  <a:pt x="184" y="16"/>
                </a:lnTo>
                <a:lnTo>
                  <a:pt x="191" y="16"/>
                </a:lnTo>
                <a:lnTo>
                  <a:pt x="198" y="23"/>
                </a:lnTo>
                <a:lnTo>
                  <a:pt x="206" y="23"/>
                </a:lnTo>
                <a:lnTo>
                  <a:pt x="213" y="31"/>
                </a:lnTo>
                <a:lnTo>
                  <a:pt x="220" y="31"/>
                </a:lnTo>
                <a:lnTo>
                  <a:pt x="228" y="31"/>
                </a:lnTo>
                <a:lnTo>
                  <a:pt x="235" y="23"/>
                </a:lnTo>
                <a:lnTo>
                  <a:pt x="242" y="23"/>
                </a:lnTo>
                <a:lnTo>
                  <a:pt x="250" y="16"/>
                </a:lnTo>
                <a:lnTo>
                  <a:pt x="257" y="23"/>
                </a:lnTo>
                <a:lnTo>
                  <a:pt x="264" y="23"/>
                </a:lnTo>
                <a:lnTo>
                  <a:pt x="272" y="31"/>
                </a:lnTo>
                <a:lnTo>
                  <a:pt x="279" y="31"/>
                </a:lnTo>
                <a:lnTo>
                  <a:pt x="286" y="23"/>
                </a:lnTo>
                <a:lnTo>
                  <a:pt x="301" y="23"/>
                </a:lnTo>
                <a:lnTo>
                  <a:pt x="309" y="23"/>
                </a:lnTo>
                <a:lnTo>
                  <a:pt x="316" y="16"/>
                </a:lnTo>
                <a:lnTo>
                  <a:pt x="323" y="16"/>
                </a:lnTo>
                <a:lnTo>
                  <a:pt x="331" y="16"/>
                </a:lnTo>
                <a:lnTo>
                  <a:pt x="338" y="8"/>
                </a:lnTo>
                <a:lnTo>
                  <a:pt x="345" y="8"/>
                </a:lnTo>
                <a:lnTo>
                  <a:pt x="353" y="16"/>
                </a:lnTo>
                <a:lnTo>
                  <a:pt x="360" y="23"/>
                </a:lnTo>
                <a:lnTo>
                  <a:pt x="367" y="31"/>
                </a:lnTo>
                <a:lnTo>
                  <a:pt x="375" y="31"/>
                </a:lnTo>
                <a:lnTo>
                  <a:pt x="382" y="39"/>
                </a:lnTo>
                <a:lnTo>
                  <a:pt x="389" y="47"/>
                </a:lnTo>
                <a:lnTo>
                  <a:pt x="397" y="47"/>
                </a:lnTo>
                <a:lnTo>
                  <a:pt x="404" y="47"/>
                </a:lnTo>
                <a:lnTo>
                  <a:pt x="411" y="47"/>
                </a:lnTo>
                <a:lnTo>
                  <a:pt x="419" y="47"/>
                </a:lnTo>
                <a:lnTo>
                  <a:pt x="426" y="47"/>
                </a:lnTo>
                <a:lnTo>
                  <a:pt x="441" y="47"/>
                </a:lnTo>
                <a:lnTo>
                  <a:pt x="448" y="54"/>
                </a:lnTo>
                <a:lnTo>
                  <a:pt x="456" y="62"/>
                </a:lnTo>
                <a:lnTo>
                  <a:pt x="463" y="70"/>
                </a:lnTo>
                <a:lnTo>
                  <a:pt x="456" y="77"/>
                </a:lnTo>
                <a:lnTo>
                  <a:pt x="448" y="77"/>
                </a:lnTo>
                <a:lnTo>
                  <a:pt x="441" y="85"/>
                </a:lnTo>
                <a:lnTo>
                  <a:pt x="426" y="85"/>
                </a:lnTo>
                <a:lnTo>
                  <a:pt x="419" y="93"/>
                </a:lnTo>
                <a:lnTo>
                  <a:pt x="419" y="100"/>
                </a:lnTo>
                <a:lnTo>
                  <a:pt x="426" y="108"/>
                </a:lnTo>
                <a:lnTo>
                  <a:pt x="426" y="116"/>
                </a:lnTo>
                <a:lnTo>
                  <a:pt x="441" y="124"/>
                </a:lnTo>
                <a:lnTo>
                  <a:pt x="441" y="131"/>
                </a:lnTo>
                <a:lnTo>
                  <a:pt x="441" y="139"/>
                </a:lnTo>
                <a:lnTo>
                  <a:pt x="426" y="154"/>
                </a:lnTo>
                <a:lnTo>
                  <a:pt x="419" y="162"/>
                </a:lnTo>
                <a:lnTo>
                  <a:pt x="411" y="162"/>
                </a:lnTo>
                <a:lnTo>
                  <a:pt x="404" y="170"/>
                </a:lnTo>
                <a:lnTo>
                  <a:pt x="397" y="170"/>
                </a:lnTo>
                <a:lnTo>
                  <a:pt x="389" y="177"/>
                </a:lnTo>
                <a:lnTo>
                  <a:pt x="382" y="177"/>
                </a:lnTo>
                <a:lnTo>
                  <a:pt x="375" y="185"/>
                </a:lnTo>
                <a:lnTo>
                  <a:pt x="367" y="193"/>
                </a:lnTo>
                <a:lnTo>
                  <a:pt x="375" y="201"/>
                </a:lnTo>
                <a:lnTo>
                  <a:pt x="375" y="208"/>
                </a:lnTo>
                <a:lnTo>
                  <a:pt x="375" y="216"/>
                </a:lnTo>
                <a:lnTo>
                  <a:pt x="375" y="224"/>
                </a:lnTo>
                <a:lnTo>
                  <a:pt x="382" y="231"/>
                </a:lnTo>
                <a:lnTo>
                  <a:pt x="382" y="239"/>
                </a:lnTo>
                <a:lnTo>
                  <a:pt x="375" y="247"/>
                </a:lnTo>
                <a:lnTo>
                  <a:pt x="367" y="247"/>
                </a:lnTo>
                <a:lnTo>
                  <a:pt x="360" y="247"/>
                </a:lnTo>
                <a:lnTo>
                  <a:pt x="353" y="247"/>
                </a:lnTo>
                <a:lnTo>
                  <a:pt x="345" y="247"/>
                </a:lnTo>
                <a:lnTo>
                  <a:pt x="338" y="247"/>
                </a:lnTo>
                <a:lnTo>
                  <a:pt x="331" y="254"/>
                </a:lnTo>
                <a:lnTo>
                  <a:pt x="323" y="262"/>
                </a:lnTo>
                <a:lnTo>
                  <a:pt x="323" y="270"/>
                </a:lnTo>
                <a:lnTo>
                  <a:pt x="323" y="278"/>
                </a:lnTo>
                <a:lnTo>
                  <a:pt x="316" y="285"/>
                </a:lnTo>
                <a:lnTo>
                  <a:pt x="316" y="293"/>
                </a:lnTo>
                <a:lnTo>
                  <a:pt x="309" y="308"/>
                </a:lnTo>
                <a:lnTo>
                  <a:pt x="309" y="316"/>
                </a:lnTo>
                <a:lnTo>
                  <a:pt x="309" y="324"/>
                </a:lnTo>
                <a:lnTo>
                  <a:pt x="301" y="331"/>
                </a:lnTo>
                <a:lnTo>
                  <a:pt x="286" y="339"/>
                </a:lnTo>
                <a:lnTo>
                  <a:pt x="279" y="339"/>
                </a:lnTo>
                <a:lnTo>
                  <a:pt x="272" y="331"/>
                </a:lnTo>
                <a:lnTo>
                  <a:pt x="264" y="331"/>
                </a:lnTo>
                <a:lnTo>
                  <a:pt x="257" y="339"/>
                </a:lnTo>
                <a:lnTo>
                  <a:pt x="250" y="347"/>
                </a:lnTo>
                <a:lnTo>
                  <a:pt x="250" y="339"/>
                </a:lnTo>
                <a:lnTo>
                  <a:pt x="242" y="331"/>
                </a:lnTo>
                <a:lnTo>
                  <a:pt x="235" y="339"/>
                </a:lnTo>
                <a:lnTo>
                  <a:pt x="228" y="339"/>
                </a:lnTo>
                <a:lnTo>
                  <a:pt x="220" y="347"/>
                </a:lnTo>
                <a:lnTo>
                  <a:pt x="213" y="355"/>
                </a:lnTo>
                <a:lnTo>
                  <a:pt x="213" y="362"/>
                </a:lnTo>
                <a:lnTo>
                  <a:pt x="213" y="370"/>
                </a:lnTo>
                <a:lnTo>
                  <a:pt x="213" y="378"/>
                </a:lnTo>
                <a:lnTo>
                  <a:pt x="206" y="385"/>
                </a:lnTo>
                <a:lnTo>
                  <a:pt x="206" y="393"/>
                </a:lnTo>
                <a:lnTo>
                  <a:pt x="198" y="401"/>
                </a:lnTo>
                <a:lnTo>
                  <a:pt x="191" y="393"/>
                </a:lnTo>
                <a:lnTo>
                  <a:pt x="184" y="393"/>
                </a:lnTo>
                <a:lnTo>
                  <a:pt x="176" y="385"/>
                </a:lnTo>
                <a:lnTo>
                  <a:pt x="169" y="385"/>
                </a:lnTo>
                <a:lnTo>
                  <a:pt x="162" y="393"/>
                </a:lnTo>
                <a:lnTo>
                  <a:pt x="147" y="401"/>
                </a:lnTo>
                <a:lnTo>
                  <a:pt x="139" y="401"/>
                </a:lnTo>
                <a:lnTo>
                  <a:pt x="132" y="401"/>
                </a:lnTo>
                <a:lnTo>
                  <a:pt x="125" y="393"/>
                </a:lnTo>
                <a:lnTo>
                  <a:pt x="125" y="385"/>
                </a:lnTo>
                <a:lnTo>
                  <a:pt x="117" y="378"/>
                </a:lnTo>
                <a:lnTo>
                  <a:pt x="110" y="378"/>
                </a:lnTo>
                <a:lnTo>
                  <a:pt x="103" y="385"/>
                </a:lnTo>
                <a:lnTo>
                  <a:pt x="103" y="393"/>
                </a:lnTo>
                <a:lnTo>
                  <a:pt x="95" y="401"/>
                </a:lnTo>
                <a:lnTo>
                  <a:pt x="88" y="393"/>
                </a:lnTo>
                <a:lnTo>
                  <a:pt x="88" y="401"/>
                </a:lnTo>
                <a:lnTo>
                  <a:pt x="81" y="385"/>
                </a:lnTo>
                <a:lnTo>
                  <a:pt x="73" y="378"/>
                </a:lnTo>
                <a:lnTo>
                  <a:pt x="66" y="370"/>
                </a:lnTo>
                <a:lnTo>
                  <a:pt x="66" y="362"/>
                </a:lnTo>
                <a:lnTo>
                  <a:pt x="66" y="355"/>
                </a:lnTo>
                <a:lnTo>
                  <a:pt x="66" y="347"/>
                </a:lnTo>
                <a:lnTo>
                  <a:pt x="59" y="339"/>
                </a:lnTo>
                <a:lnTo>
                  <a:pt x="51" y="339"/>
                </a:lnTo>
                <a:lnTo>
                  <a:pt x="44" y="347"/>
                </a:lnTo>
                <a:lnTo>
                  <a:pt x="37" y="347"/>
                </a:lnTo>
                <a:lnTo>
                  <a:pt x="29" y="339"/>
                </a:lnTo>
                <a:lnTo>
                  <a:pt x="22" y="339"/>
                </a:lnTo>
                <a:lnTo>
                  <a:pt x="7" y="331"/>
                </a:lnTo>
                <a:lnTo>
                  <a:pt x="0" y="324"/>
                </a:lnTo>
                <a:lnTo>
                  <a:pt x="7" y="316"/>
                </a:lnTo>
                <a:lnTo>
                  <a:pt x="7" y="308"/>
                </a:lnTo>
                <a:lnTo>
                  <a:pt x="22" y="293"/>
                </a:lnTo>
                <a:lnTo>
                  <a:pt x="22" y="285"/>
                </a:lnTo>
                <a:lnTo>
                  <a:pt x="29" y="278"/>
                </a:lnTo>
                <a:lnTo>
                  <a:pt x="37" y="270"/>
                </a:lnTo>
                <a:lnTo>
                  <a:pt x="44" y="270"/>
                </a:lnTo>
                <a:lnTo>
                  <a:pt x="51" y="278"/>
                </a:lnTo>
                <a:lnTo>
                  <a:pt x="59" y="278"/>
                </a:lnTo>
                <a:lnTo>
                  <a:pt x="66" y="270"/>
                </a:lnTo>
                <a:lnTo>
                  <a:pt x="66" y="262"/>
                </a:lnTo>
                <a:lnTo>
                  <a:pt x="66" y="254"/>
                </a:lnTo>
                <a:lnTo>
                  <a:pt x="66" y="247"/>
                </a:lnTo>
                <a:lnTo>
                  <a:pt x="59" y="239"/>
                </a:lnTo>
                <a:lnTo>
                  <a:pt x="51" y="231"/>
                </a:lnTo>
                <a:lnTo>
                  <a:pt x="44" y="224"/>
                </a:lnTo>
                <a:lnTo>
                  <a:pt x="44" y="216"/>
                </a:lnTo>
                <a:lnTo>
                  <a:pt x="37" y="208"/>
                </a:lnTo>
                <a:lnTo>
                  <a:pt x="29" y="201"/>
                </a:lnTo>
                <a:lnTo>
                  <a:pt x="22" y="193"/>
                </a:lnTo>
                <a:lnTo>
                  <a:pt x="22" y="185"/>
                </a:lnTo>
                <a:lnTo>
                  <a:pt x="22" y="177"/>
                </a:lnTo>
                <a:lnTo>
                  <a:pt x="29" y="170"/>
                </a:lnTo>
                <a:lnTo>
                  <a:pt x="29" y="162"/>
                </a:lnTo>
                <a:lnTo>
                  <a:pt x="29" y="154"/>
                </a:lnTo>
                <a:lnTo>
                  <a:pt x="29" y="139"/>
                </a:lnTo>
                <a:lnTo>
                  <a:pt x="37" y="131"/>
                </a:lnTo>
                <a:lnTo>
                  <a:pt x="29" y="124"/>
                </a:lnTo>
                <a:lnTo>
                  <a:pt x="22" y="116"/>
                </a:lnTo>
                <a:lnTo>
                  <a:pt x="7" y="108"/>
                </a:lnTo>
                <a:lnTo>
                  <a:pt x="7" y="100"/>
                </a:lnTo>
                <a:lnTo>
                  <a:pt x="22" y="93"/>
                </a:lnTo>
                <a:lnTo>
                  <a:pt x="29" y="93"/>
                </a:lnTo>
                <a:lnTo>
                  <a:pt x="37" y="85"/>
                </a:lnTo>
                <a:lnTo>
                  <a:pt x="37" y="77"/>
                </a:lnTo>
                <a:lnTo>
                  <a:pt x="37" y="70"/>
                </a:lnTo>
                <a:lnTo>
                  <a:pt x="37" y="62"/>
                </a:lnTo>
                <a:lnTo>
                  <a:pt x="37" y="54"/>
                </a:lnTo>
                <a:lnTo>
                  <a:pt x="44" y="47"/>
                </a:lnTo>
                <a:lnTo>
                  <a:pt x="44" y="39"/>
                </a:lnTo>
                <a:lnTo>
                  <a:pt x="51" y="31"/>
                </a:lnTo>
                <a:lnTo>
                  <a:pt x="59" y="23"/>
                </a:lnTo>
                <a:lnTo>
                  <a:pt x="66" y="16"/>
                </a:lnTo>
                <a:lnTo>
                  <a:pt x="66" y="8"/>
                </a:lnTo>
                <a:lnTo>
                  <a:pt x="73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5" name="Freeform 20"/>
          <p:cNvSpPr>
            <a:spLocks/>
          </p:cNvSpPr>
          <p:nvPr/>
        </p:nvSpPr>
        <p:spPr bwMode="auto">
          <a:xfrm>
            <a:off x="6475413" y="2816225"/>
            <a:ext cx="781050" cy="806450"/>
          </a:xfrm>
          <a:custGeom>
            <a:avLst/>
            <a:gdLst>
              <a:gd name="T0" fmla="*/ 2147483647 w 492"/>
              <a:gd name="T1" fmla="*/ 2147483647 h 508"/>
              <a:gd name="T2" fmla="*/ 2147483647 w 492"/>
              <a:gd name="T3" fmla="*/ 2147483647 h 508"/>
              <a:gd name="T4" fmla="*/ 2147483647 w 492"/>
              <a:gd name="T5" fmla="*/ 2147483647 h 508"/>
              <a:gd name="T6" fmla="*/ 2147483647 w 492"/>
              <a:gd name="T7" fmla="*/ 2147483647 h 508"/>
              <a:gd name="T8" fmla="*/ 2147483647 w 492"/>
              <a:gd name="T9" fmla="*/ 2147483647 h 508"/>
              <a:gd name="T10" fmla="*/ 2147483647 w 492"/>
              <a:gd name="T11" fmla="*/ 2147483647 h 508"/>
              <a:gd name="T12" fmla="*/ 2147483647 w 492"/>
              <a:gd name="T13" fmla="*/ 2147483647 h 508"/>
              <a:gd name="T14" fmla="*/ 2147483647 w 492"/>
              <a:gd name="T15" fmla="*/ 2147483647 h 508"/>
              <a:gd name="T16" fmla="*/ 2147483647 w 492"/>
              <a:gd name="T17" fmla="*/ 2147483647 h 508"/>
              <a:gd name="T18" fmla="*/ 2147483647 w 492"/>
              <a:gd name="T19" fmla="*/ 2147483647 h 508"/>
              <a:gd name="T20" fmla="*/ 2147483647 w 492"/>
              <a:gd name="T21" fmla="*/ 2147483647 h 508"/>
              <a:gd name="T22" fmla="*/ 2147483647 w 492"/>
              <a:gd name="T23" fmla="*/ 2147483647 h 508"/>
              <a:gd name="T24" fmla="*/ 2147483647 w 492"/>
              <a:gd name="T25" fmla="*/ 2147483647 h 508"/>
              <a:gd name="T26" fmla="*/ 2147483647 w 492"/>
              <a:gd name="T27" fmla="*/ 2147483647 h 508"/>
              <a:gd name="T28" fmla="*/ 2147483647 w 492"/>
              <a:gd name="T29" fmla="*/ 2147483647 h 508"/>
              <a:gd name="T30" fmla="*/ 2147483647 w 492"/>
              <a:gd name="T31" fmla="*/ 2147483647 h 508"/>
              <a:gd name="T32" fmla="*/ 2147483647 w 492"/>
              <a:gd name="T33" fmla="*/ 2147483647 h 508"/>
              <a:gd name="T34" fmla="*/ 2147483647 w 492"/>
              <a:gd name="T35" fmla="*/ 2147483647 h 508"/>
              <a:gd name="T36" fmla="*/ 2147483647 w 492"/>
              <a:gd name="T37" fmla="*/ 2147483647 h 508"/>
              <a:gd name="T38" fmla="*/ 2147483647 w 492"/>
              <a:gd name="T39" fmla="*/ 2147483647 h 508"/>
              <a:gd name="T40" fmla="*/ 2147483647 w 492"/>
              <a:gd name="T41" fmla="*/ 2147483647 h 508"/>
              <a:gd name="T42" fmla="*/ 2147483647 w 492"/>
              <a:gd name="T43" fmla="*/ 2147483647 h 508"/>
              <a:gd name="T44" fmla="*/ 2147483647 w 492"/>
              <a:gd name="T45" fmla="*/ 2147483647 h 508"/>
              <a:gd name="T46" fmla="*/ 2147483647 w 492"/>
              <a:gd name="T47" fmla="*/ 2147483647 h 508"/>
              <a:gd name="T48" fmla="*/ 2147483647 w 492"/>
              <a:gd name="T49" fmla="*/ 2147483647 h 508"/>
              <a:gd name="T50" fmla="*/ 2147483647 w 492"/>
              <a:gd name="T51" fmla="*/ 2147483647 h 508"/>
              <a:gd name="T52" fmla="*/ 2147483647 w 492"/>
              <a:gd name="T53" fmla="*/ 2147483647 h 508"/>
              <a:gd name="T54" fmla="*/ 2147483647 w 492"/>
              <a:gd name="T55" fmla="*/ 2147483647 h 508"/>
              <a:gd name="T56" fmla="*/ 2147483647 w 492"/>
              <a:gd name="T57" fmla="*/ 2147483647 h 508"/>
              <a:gd name="T58" fmla="*/ 2147483647 w 492"/>
              <a:gd name="T59" fmla="*/ 2147483647 h 508"/>
              <a:gd name="T60" fmla="*/ 2147483647 w 492"/>
              <a:gd name="T61" fmla="*/ 2147483647 h 508"/>
              <a:gd name="T62" fmla="*/ 2147483647 w 492"/>
              <a:gd name="T63" fmla="*/ 2147483647 h 508"/>
              <a:gd name="T64" fmla="*/ 2147483647 w 492"/>
              <a:gd name="T65" fmla="*/ 2147483647 h 508"/>
              <a:gd name="T66" fmla="*/ 2147483647 w 492"/>
              <a:gd name="T67" fmla="*/ 2147483647 h 508"/>
              <a:gd name="T68" fmla="*/ 2147483647 w 492"/>
              <a:gd name="T69" fmla="*/ 2147483647 h 508"/>
              <a:gd name="T70" fmla="*/ 2147483647 w 492"/>
              <a:gd name="T71" fmla="*/ 2147483647 h 508"/>
              <a:gd name="T72" fmla="*/ 2147483647 w 492"/>
              <a:gd name="T73" fmla="*/ 2147483647 h 508"/>
              <a:gd name="T74" fmla="*/ 2147483647 w 492"/>
              <a:gd name="T75" fmla="*/ 2147483647 h 508"/>
              <a:gd name="T76" fmla="*/ 2147483647 w 492"/>
              <a:gd name="T77" fmla="*/ 2147483647 h 508"/>
              <a:gd name="T78" fmla="*/ 2147483647 w 492"/>
              <a:gd name="T79" fmla="*/ 2147483647 h 508"/>
              <a:gd name="T80" fmla="*/ 2147483647 w 492"/>
              <a:gd name="T81" fmla="*/ 2147483647 h 508"/>
              <a:gd name="T82" fmla="*/ 2147483647 w 492"/>
              <a:gd name="T83" fmla="*/ 2147483647 h 508"/>
              <a:gd name="T84" fmla="*/ 2147483647 w 492"/>
              <a:gd name="T85" fmla="*/ 2147483647 h 508"/>
              <a:gd name="T86" fmla="*/ 2147483647 w 492"/>
              <a:gd name="T87" fmla="*/ 2147483647 h 508"/>
              <a:gd name="T88" fmla="*/ 2147483647 w 492"/>
              <a:gd name="T89" fmla="*/ 2147483647 h 508"/>
              <a:gd name="T90" fmla="*/ 2147483647 w 492"/>
              <a:gd name="T91" fmla="*/ 2147483647 h 508"/>
              <a:gd name="T92" fmla="*/ 2147483647 w 492"/>
              <a:gd name="T93" fmla="*/ 2147483647 h 508"/>
              <a:gd name="T94" fmla="*/ 2147483647 w 492"/>
              <a:gd name="T95" fmla="*/ 2147483647 h 508"/>
              <a:gd name="T96" fmla="*/ 2147483647 w 492"/>
              <a:gd name="T97" fmla="*/ 2147483647 h 508"/>
              <a:gd name="T98" fmla="*/ 0 w 492"/>
              <a:gd name="T99" fmla="*/ 2147483647 h 508"/>
              <a:gd name="T100" fmla="*/ 2147483647 w 492"/>
              <a:gd name="T101" fmla="*/ 2147483647 h 508"/>
              <a:gd name="T102" fmla="*/ 2147483647 w 492"/>
              <a:gd name="T103" fmla="*/ 2147483647 h 508"/>
              <a:gd name="T104" fmla="*/ 2147483647 w 492"/>
              <a:gd name="T105" fmla="*/ 2147483647 h 508"/>
              <a:gd name="T106" fmla="*/ 2147483647 w 492"/>
              <a:gd name="T107" fmla="*/ 2147483647 h 508"/>
              <a:gd name="T108" fmla="*/ 2147483647 w 492"/>
              <a:gd name="T109" fmla="*/ 2147483647 h 508"/>
              <a:gd name="T110" fmla="*/ 2147483647 w 492"/>
              <a:gd name="T111" fmla="*/ 2147483647 h 508"/>
              <a:gd name="T112" fmla="*/ 2147483647 w 492"/>
              <a:gd name="T113" fmla="*/ 2147483647 h 50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92" h="508">
                <a:moveTo>
                  <a:pt x="213" y="0"/>
                </a:moveTo>
                <a:lnTo>
                  <a:pt x="220" y="0"/>
                </a:lnTo>
                <a:lnTo>
                  <a:pt x="227" y="8"/>
                </a:lnTo>
                <a:lnTo>
                  <a:pt x="235" y="8"/>
                </a:lnTo>
                <a:lnTo>
                  <a:pt x="242" y="8"/>
                </a:lnTo>
                <a:lnTo>
                  <a:pt x="249" y="8"/>
                </a:lnTo>
                <a:lnTo>
                  <a:pt x="257" y="16"/>
                </a:lnTo>
                <a:lnTo>
                  <a:pt x="264" y="16"/>
                </a:lnTo>
                <a:lnTo>
                  <a:pt x="271" y="16"/>
                </a:lnTo>
                <a:lnTo>
                  <a:pt x="279" y="23"/>
                </a:lnTo>
                <a:lnTo>
                  <a:pt x="286" y="23"/>
                </a:lnTo>
                <a:lnTo>
                  <a:pt x="294" y="23"/>
                </a:lnTo>
                <a:lnTo>
                  <a:pt x="301" y="31"/>
                </a:lnTo>
                <a:lnTo>
                  <a:pt x="308" y="31"/>
                </a:lnTo>
                <a:lnTo>
                  <a:pt x="316" y="31"/>
                </a:lnTo>
                <a:lnTo>
                  <a:pt x="323" y="39"/>
                </a:lnTo>
                <a:lnTo>
                  <a:pt x="330" y="39"/>
                </a:lnTo>
                <a:lnTo>
                  <a:pt x="338" y="39"/>
                </a:lnTo>
                <a:lnTo>
                  <a:pt x="352" y="46"/>
                </a:lnTo>
                <a:lnTo>
                  <a:pt x="360" y="46"/>
                </a:lnTo>
                <a:lnTo>
                  <a:pt x="367" y="54"/>
                </a:lnTo>
                <a:lnTo>
                  <a:pt x="374" y="54"/>
                </a:lnTo>
                <a:lnTo>
                  <a:pt x="382" y="62"/>
                </a:lnTo>
                <a:lnTo>
                  <a:pt x="389" y="62"/>
                </a:lnTo>
                <a:lnTo>
                  <a:pt x="396" y="69"/>
                </a:lnTo>
                <a:lnTo>
                  <a:pt x="404" y="69"/>
                </a:lnTo>
                <a:lnTo>
                  <a:pt x="411" y="69"/>
                </a:lnTo>
                <a:lnTo>
                  <a:pt x="418" y="77"/>
                </a:lnTo>
                <a:lnTo>
                  <a:pt x="426" y="77"/>
                </a:lnTo>
                <a:lnTo>
                  <a:pt x="433" y="77"/>
                </a:lnTo>
                <a:lnTo>
                  <a:pt x="441" y="77"/>
                </a:lnTo>
                <a:lnTo>
                  <a:pt x="448" y="85"/>
                </a:lnTo>
                <a:lnTo>
                  <a:pt x="455" y="93"/>
                </a:lnTo>
                <a:lnTo>
                  <a:pt x="455" y="108"/>
                </a:lnTo>
                <a:lnTo>
                  <a:pt x="455" y="116"/>
                </a:lnTo>
                <a:lnTo>
                  <a:pt x="455" y="123"/>
                </a:lnTo>
                <a:lnTo>
                  <a:pt x="455" y="131"/>
                </a:lnTo>
                <a:lnTo>
                  <a:pt x="455" y="139"/>
                </a:lnTo>
                <a:lnTo>
                  <a:pt x="455" y="146"/>
                </a:lnTo>
                <a:lnTo>
                  <a:pt x="455" y="154"/>
                </a:lnTo>
                <a:lnTo>
                  <a:pt x="455" y="162"/>
                </a:lnTo>
                <a:lnTo>
                  <a:pt x="455" y="170"/>
                </a:lnTo>
                <a:lnTo>
                  <a:pt x="448" y="177"/>
                </a:lnTo>
                <a:lnTo>
                  <a:pt x="448" y="185"/>
                </a:lnTo>
                <a:lnTo>
                  <a:pt x="441" y="193"/>
                </a:lnTo>
                <a:lnTo>
                  <a:pt x="441" y="200"/>
                </a:lnTo>
                <a:lnTo>
                  <a:pt x="433" y="208"/>
                </a:lnTo>
                <a:lnTo>
                  <a:pt x="433" y="216"/>
                </a:lnTo>
                <a:lnTo>
                  <a:pt x="426" y="223"/>
                </a:lnTo>
                <a:lnTo>
                  <a:pt x="426" y="231"/>
                </a:lnTo>
                <a:lnTo>
                  <a:pt x="426" y="239"/>
                </a:lnTo>
                <a:lnTo>
                  <a:pt x="418" y="247"/>
                </a:lnTo>
                <a:lnTo>
                  <a:pt x="418" y="262"/>
                </a:lnTo>
                <a:lnTo>
                  <a:pt x="411" y="270"/>
                </a:lnTo>
                <a:lnTo>
                  <a:pt x="411" y="277"/>
                </a:lnTo>
                <a:lnTo>
                  <a:pt x="404" y="285"/>
                </a:lnTo>
                <a:lnTo>
                  <a:pt x="404" y="293"/>
                </a:lnTo>
                <a:lnTo>
                  <a:pt x="404" y="300"/>
                </a:lnTo>
                <a:lnTo>
                  <a:pt x="411" y="308"/>
                </a:lnTo>
                <a:lnTo>
                  <a:pt x="411" y="316"/>
                </a:lnTo>
                <a:lnTo>
                  <a:pt x="411" y="324"/>
                </a:lnTo>
                <a:lnTo>
                  <a:pt x="418" y="331"/>
                </a:lnTo>
                <a:lnTo>
                  <a:pt x="418" y="339"/>
                </a:lnTo>
                <a:lnTo>
                  <a:pt x="418" y="347"/>
                </a:lnTo>
                <a:lnTo>
                  <a:pt x="426" y="354"/>
                </a:lnTo>
                <a:lnTo>
                  <a:pt x="433" y="362"/>
                </a:lnTo>
                <a:lnTo>
                  <a:pt x="441" y="370"/>
                </a:lnTo>
                <a:lnTo>
                  <a:pt x="448" y="370"/>
                </a:lnTo>
                <a:lnTo>
                  <a:pt x="455" y="377"/>
                </a:lnTo>
                <a:lnTo>
                  <a:pt x="463" y="377"/>
                </a:lnTo>
                <a:lnTo>
                  <a:pt x="470" y="377"/>
                </a:lnTo>
                <a:lnTo>
                  <a:pt x="477" y="385"/>
                </a:lnTo>
                <a:lnTo>
                  <a:pt x="477" y="393"/>
                </a:lnTo>
                <a:lnTo>
                  <a:pt x="470" y="401"/>
                </a:lnTo>
                <a:lnTo>
                  <a:pt x="463" y="416"/>
                </a:lnTo>
                <a:lnTo>
                  <a:pt x="455" y="424"/>
                </a:lnTo>
                <a:lnTo>
                  <a:pt x="455" y="431"/>
                </a:lnTo>
                <a:lnTo>
                  <a:pt x="463" y="439"/>
                </a:lnTo>
                <a:lnTo>
                  <a:pt x="463" y="447"/>
                </a:lnTo>
                <a:lnTo>
                  <a:pt x="470" y="454"/>
                </a:lnTo>
                <a:lnTo>
                  <a:pt x="470" y="462"/>
                </a:lnTo>
                <a:lnTo>
                  <a:pt x="477" y="470"/>
                </a:lnTo>
                <a:lnTo>
                  <a:pt x="477" y="478"/>
                </a:lnTo>
                <a:lnTo>
                  <a:pt x="492" y="485"/>
                </a:lnTo>
                <a:lnTo>
                  <a:pt x="477" y="493"/>
                </a:lnTo>
                <a:lnTo>
                  <a:pt x="470" y="493"/>
                </a:lnTo>
                <a:lnTo>
                  <a:pt x="463" y="493"/>
                </a:lnTo>
                <a:lnTo>
                  <a:pt x="455" y="493"/>
                </a:lnTo>
                <a:lnTo>
                  <a:pt x="448" y="493"/>
                </a:lnTo>
                <a:lnTo>
                  <a:pt x="441" y="493"/>
                </a:lnTo>
                <a:lnTo>
                  <a:pt x="433" y="493"/>
                </a:lnTo>
                <a:lnTo>
                  <a:pt x="426" y="493"/>
                </a:lnTo>
                <a:lnTo>
                  <a:pt x="418" y="485"/>
                </a:lnTo>
                <a:lnTo>
                  <a:pt x="411" y="478"/>
                </a:lnTo>
                <a:lnTo>
                  <a:pt x="404" y="470"/>
                </a:lnTo>
                <a:lnTo>
                  <a:pt x="396" y="462"/>
                </a:lnTo>
                <a:lnTo>
                  <a:pt x="396" y="454"/>
                </a:lnTo>
                <a:lnTo>
                  <a:pt x="389" y="447"/>
                </a:lnTo>
                <a:lnTo>
                  <a:pt x="382" y="439"/>
                </a:lnTo>
                <a:lnTo>
                  <a:pt x="374" y="431"/>
                </a:lnTo>
                <a:lnTo>
                  <a:pt x="367" y="424"/>
                </a:lnTo>
                <a:lnTo>
                  <a:pt x="360" y="431"/>
                </a:lnTo>
                <a:lnTo>
                  <a:pt x="352" y="431"/>
                </a:lnTo>
                <a:lnTo>
                  <a:pt x="338" y="439"/>
                </a:lnTo>
                <a:lnTo>
                  <a:pt x="330" y="439"/>
                </a:lnTo>
                <a:lnTo>
                  <a:pt x="323" y="447"/>
                </a:lnTo>
                <a:lnTo>
                  <a:pt x="316" y="447"/>
                </a:lnTo>
                <a:lnTo>
                  <a:pt x="308" y="454"/>
                </a:lnTo>
                <a:lnTo>
                  <a:pt x="301" y="454"/>
                </a:lnTo>
                <a:lnTo>
                  <a:pt x="294" y="462"/>
                </a:lnTo>
                <a:lnTo>
                  <a:pt x="294" y="470"/>
                </a:lnTo>
                <a:lnTo>
                  <a:pt x="294" y="478"/>
                </a:lnTo>
                <a:lnTo>
                  <a:pt x="294" y="485"/>
                </a:lnTo>
                <a:lnTo>
                  <a:pt x="286" y="493"/>
                </a:lnTo>
                <a:lnTo>
                  <a:pt x="294" y="493"/>
                </a:lnTo>
                <a:lnTo>
                  <a:pt x="279" y="501"/>
                </a:lnTo>
                <a:lnTo>
                  <a:pt x="271" y="501"/>
                </a:lnTo>
                <a:lnTo>
                  <a:pt x="264" y="501"/>
                </a:lnTo>
                <a:lnTo>
                  <a:pt x="257" y="501"/>
                </a:lnTo>
                <a:lnTo>
                  <a:pt x="249" y="508"/>
                </a:lnTo>
                <a:lnTo>
                  <a:pt x="242" y="508"/>
                </a:lnTo>
                <a:lnTo>
                  <a:pt x="235" y="501"/>
                </a:lnTo>
                <a:lnTo>
                  <a:pt x="235" y="493"/>
                </a:lnTo>
                <a:lnTo>
                  <a:pt x="227" y="485"/>
                </a:lnTo>
                <a:lnTo>
                  <a:pt x="227" y="478"/>
                </a:lnTo>
                <a:lnTo>
                  <a:pt x="220" y="470"/>
                </a:lnTo>
                <a:lnTo>
                  <a:pt x="213" y="478"/>
                </a:lnTo>
                <a:lnTo>
                  <a:pt x="198" y="485"/>
                </a:lnTo>
                <a:lnTo>
                  <a:pt x="191" y="493"/>
                </a:lnTo>
                <a:lnTo>
                  <a:pt x="183" y="493"/>
                </a:lnTo>
                <a:lnTo>
                  <a:pt x="176" y="493"/>
                </a:lnTo>
                <a:lnTo>
                  <a:pt x="169" y="493"/>
                </a:lnTo>
                <a:lnTo>
                  <a:pt x="161" y="485"/>
                </a:lnTo>
                <a:lnTo>
                  <a:pt x="154" y="485"/>
                </a:lnTo>
                <a:lnTo>
                  <a:pt x="147" y="485"/>
                </a:lnTo>
                <a:lnTo>
                  <a:pt x="139" y="485"/>
                </a:lnTo>
                <a:lnTo>
                  <a:pt x="132" y="485"/>
                </a:lnTo>
                <a:lnTo>
                  <a:pt x="124" y="485"/>
                </a:lnTo>
                <a:lnTo>
                  <a:pt x="117" y="478"/>
                </a:lnTo>
                <a:lnTo>
                  <a:pt x="110" y="478"/>
                </a:lnTo>
                <a:lnTo>
                  <a:pt x="102" y="470"/>
                </a:lnTo>
                <a:lnTo>
                  <a:pt x="110" y="462"/>
                </a:lnTo>
                <a:lnTo>
                  <a:pt x="110" y="454"/>
                </a:lnTo>
                <a:lnTo>
                  <a:pt x="102" y="447"/>
                </a:lnTo>
                <a:lnTo>
                  <a:pt x="102" y="439"/>
                </a:lnTo>
                <a:lnTo>
                  <a:pt x="95" y="431"/>
                </a:lnTo>
                <a:lnTo>
                  <a:pt x="88" y="424"/>
                </a:lnTo>
                <a:lnTo>
                  <a:pt x="80" y="424"/>
                </a:lnTo>
                <a:lnTo>
                  <a:pt x="73" y="424"/>
                </a:lnTo>
                <a:lnTo>
                  <a:pt x="66" y="424"/>
                </a:lnTo>
                <a:lnTo>
                  <a:pt x="51" y="424"/>
                </a:lnTo>
                <a:lnTo>
                  <a:pt x="44" y="416"/>
                </a:lnTo>
                <a:lnTo>
                  <a:pt x="44" y="401"/>
                </a:lnTo>
                <a:lnTo>
                  <a:pt x="44" y="393"/>
                </a:lnTo>
                <a:lnTo>
                  <a:pt x="44" y="385"/>
                </a:lnTo>
                <a:lnTo>
                  <a:pt x="51" y="377"/>
                </a:lnTo>
                <a:lnTo>
                  <a:pt x="51" y="370"/>
                </a:lnTo>
                <a:lnTo>
                  <a:pt x="66" y="362"/>
                </a:lnTo>
                <a:lnTo>
                  <a:pt x="73" y="354"/>
                </a:lnTo>
                <a:lnTo>
                  <a:pt x="80" y="347"/>
                </a:lnTo>
                <a:lnTo>
                  <a:pt x="80" y="339"/>
                </a:lnTo>
                <a:lnTo>
                  <a:pt x="88" y="331"/>
                </a:lnTo>
                <a:lnTo>
                  <a:pt x="88" y="324"/>
                </a:lnTo>
                <a:lnTo>
                  <a:pt x="88" y="316"/>
                </a:lnTo>
                <a:lnTo>
                  <a:pt x="95" y="308"/>
                </a:lnTo>
                <a:lnTo>
                  <a:pt x="95" y="300"/>
                </a:lnTo>
                <a:lnTo>
                  <a:pt x="95" y="293"/>
                </a:lnTo>
                <a:lnTo>
                  <a:pt x="88" y="285"/>
                </a:lnTo>
                <a:lnTo>
                  <a:pt x="80" y="277"/>
                </a:lnTo>
                <a:lnTo>
                  <a:pt x="73" y="270"/>
                </a:lnTo>
                <a:lnTo>
                  <a:pt x="73" y="262"/>
                </a:lnTo>
                <a:lnTo>
                  <a:pt x="80" y="247"/>
                </a:lnTo>
                <a:lnTo>
                  <a:pt x="80" y="239"/>
                </a:lnTo>
                <a:lnTo>
                  <a:pt x="80" y="231"/>
                </a:lnTo>
                <a:lnTo>
                  <a:pt x="88" y="223"/>
                </a:lnTo>
                <a:lnTo>
                  <a:pt x="80" y="216"/>
                </a:lnTo>
                <a:lnTo>
                  <a:pt x="73" y="216"/>
                </a:lnTo>
                <a:lnTo>
                  <a:pt x="66" y="216"/>
                </a:lnTo>
                <a:lnTo>
                  <a:pt x="51" y="216"/>
                </a:lnTo>
                <a:lnTo>
                  <a:pt x="44" y="216"/>
                </a:lnTo>
                <a:lnTo>
                  <a:pt x="36" y="208"/>
                </a:lnTo>
                <a:lnTo>
                  <a:pt x="36" y="200"/>
                </a:lnTo>
                <a:lnTo>
                  <a:pt x="29" y="193"/>
                </a:lnTo>
                <a:lnTo>
                  <a:pt x="22" y="185"/>
                </a:lnTo>
                <a:lnTo>
                  <a:pt x="22" y="177"/>
                </a:lnTo>
                <a:lnTo>
                  <a:pt x="14" y="170"/>
                </a:lnTo>
                <a:lnTo>
                  <a:pt x="7" y="162"/>
                </a:lnTo>
                <a:lnTo>
                  <a:pt x="7" y="154"/>
                </a:lnTo>
                <a:lnTo>
                  <a:pt x="0" y="146"/>
                </a:lnTo>
                <a:lnTo>
                  <a:pt x="7" y="146"/>
                </a:lnTo>
                <a:lnTo>
                  <a:pt x="14" y="139"/>
                </a:lnTo>
                <a:lnTo>
                  <a:pt x="22" y="139"/>
                </a:lnTo>
                <a:lnTo>
                  <a:pt x="29" y="139"/>
                </a:lnTo>
                <a:lnTo>
                  <a:pt x="36" y="131"/>
                </a:lnTo>
                <a:lnTo>
                  <a:pt x="44" y="131"/>
                </a:lnTo>
                <a:lnTo>
                  <a:pt x="29" y="123"/>
                </a:lnTo>
                <a:lnTo>
                  <a:pt x="22" y="123"/>
                </a:lnTo>
                <a:lnTo>
                  <a:pt x="14" y="116"/>
                </a:lnTo>
                <a:lnTo>
                  <a:pt x="7" y="116"/>
                </a:lnTo>
                <a:lnTo>
                  <a:pt x="0" y="108"/>
                </a:lnTo>
                <a:lnTo>
                  <a:pt x="7" y="93"/>
                </a:lnTo>
                <a:lnTo>
                  <a:pt x="7" y="85"/>
                </a:lnTo>
                <a:lnTo>
                  <a:pt x="14" y="77"/>
                </a:lnTo>
                <a:lnTo>
                  <a:pt x="14" y="69"/>
                </a:lnTo>
                <a:lnTo>
                  <a:pt x="22" y="62"/>
                </a:lnTo>
                <a:lnTo>
                  <a:pt x="29" y="62"/>
                </a:lnTo>
                <a:lnTo>
                  <a:pt x="36" y="62"/>
                </a:lnTo>
                <a:lnTo>
                  <a:pt x="44" y="62"/>
                </a:lnTo>
                <a:lnTo>
                  <a:pt x="51" y="62"/>
                </a:lnTo>
                <a:lnTo>
                  <a:pt x="66" y="62"/>
                </a:lnTo>
                <a:lnTo>
                  <a:pt x="73" y="54"/>
                </a:lnTo>
                <a:lnTo>
                  <a:pt x="80" y="54"/>
                </a:lnTo>
                <a:lnTo>
                  <a:pt x="88" y="46"/>
                </a:lnTo>
                <a:lnTo>
                  <a:pt x="95" y="39"/>
                </a:lnTo>
                <a:lnTo>
                  <a:pt x="102" y="39"/>
                </a:lnTo>
                <a:lnTo>
                  <a:pt x="110" y="31"/>
                </a:lnTo>
                <a:lnTo>
                  <a:pt x="117" y="39"/>
                </a:lnTo>
                <a:lnTo>
                  <a:pt x="124" y="46"/>
                </a:lnTo>
                <a:lnTo>
                  <a:pt x="132" y="54"/>
                </a:lnTo>
                <a:lnTo>
                  <a:pt x="139" y="62"/>
                </a:lnTo>
                <a:lnTo>
                  <a:pt x="147" y="54"/>
                </a:lnTo>
                <a:lnTo>
                  <a:pt x="154" y="46"/>
                </a:lnTo>
                <a:lnTo>
                  <a:pt x="161" y="39"/>
                </a:lnTo>
                <a:lnTo>
                  <a:pt x="169" y="31"/>
                </a:lnTo>
                <a:lnTo>
                  <a:pt x="176" y="31"/>
                </a:lnTo>
                <a:lnTo>
                  <a:pt x="183" y="23"/>
                </a:lnTo>
                <a:lnTo>
                  <a:pt x="191" y="16"/>
                </a:lnTo>
                <a:lnTo>
                  <a:pt x="198" y="8"/>
                </a:lnTo>
                <a:lnTo>
                  <a:pt x="21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6" name="Freeform 21"/>
          <p:cNvSpPr>
            <a:spLocks/>
          </p:cNvSpPr>
          <p:nvPr/>
        </p:nvSpPr>
        <p:spPr bwMode="auto">
          <a:xfrm>
            <a:off x="4864100" y="1031875"/>
            <a:ext cx="677863" cy="1038225"/>
          </a:xfrm>
          <a:custGeom>
            <a:avLst/>
            <a:gdLst>
              <a:gd name="T0" fmla="*/ 2147483647 w 427"/>
              <a:gd name="T1" fmla="*/ 2147483647 h 654"/>
              <a:gd name="T2" fmla="*/ 2147483647 w 427"/>
              <a:gd name="T3" fmla="*/ 2147483647 h 654"/>
              <a:gd name="T4" fmla="*/ 2147483647 w 427"/>
              <a:gd name="T5" fmla="*/ 2147483647 h 654"/>
              <a:gd name="T6" fmla="*/ 2147483647 w 427"/>
              <a:gd name="T7" fmla="*/ 2147483647 h 654"/>
              <a:gd name="T8" fmla="*/ 2147483647 w 427"/>
              <a:gd name="T9" fmla="*/ 2147483647 h 654"/>
              <a:gd name="T10" fmla="*/ 2147483647 w 427"/>
              <a:gd name="T11" fmla="*/ 2147483647 h 654"/>
              <a:gd name="T12" fmla="*/ 2147483647 w 427"/>
              <a:gd name="T13" fmla="*/ 2147483647 h 654"/>
              <a:gd name="T14" fmla="*/ 2147483647 w 427"/>
              <a:gd name="T15" fmla="*/ 2147483647 h 654"/>
              <a:gd name="T16" fmla="*/ 2147483647 w 427"/>
              <a:gd name="T17" fmla="*/ 2147483647 h 654"/>
              <a:gd name="T18" fmla="*/ 2147483647 w 427"/>
              <a:gd name="T19" fmla="*/ 2147483647 h 654"/>
              <a:gd name="T20" fmla="*/ 2147483647 w 427"/>
              <a:gd name="T21" fmla="*/ 2147483647 h 654"/>
              <a:gd name="T22" fmla="*/ 2147483647 w 427"/>
              <a:gd name="T23" fmla="*/ 2147483647 h 654"/>
              <a:gd name="T24" fmla="*/ 2147483647 w 427"/>
              <a:gd name="T25" fmla="*/ 2147483647 h 654"/>
              <a:gd name="T26" fmla="*/ 2147483647 w 427"/>
              <a:gd name="T27" fmla="*/ 2147483647 h 654"/>
              <a:gd name="T28" fmla="*/ 2147483647 w 427"/>
              <a:gd name="T29" fmla="*/ 2147483647 h 654"/>
              <a:gd name="T30" fmla="*/ 2147483647 w 427"/>
              <a:gd name="T31" fmla="*/ 2147483647 h 654"/>
              <a:gd name="T32" fmla="*/ 2147483647 w 427"/>
              <a:gd name="T33" fmla="*/ 2147483647 h 654"/>
              <a:gd name="T34" fmla="*/ 2147483647 w 427"/>
              <a:gd name="T35" fmla="*/ 2147483647 h 654"/>
              <a:gd name="T36" fmla="*/ 2147483647 w 427"/>
              <a:gd name="T37" fmla="*/ 2147483647 h 654"/>
              <a:gd name="T38" fmla="*/ 2147483647 w 427"/>
              <a:gd name="T39" fmla="*/ 2147483647 h 654"/>
              <a:gd name="T40" fmla="*/ 2147483647 w 427"/>
              <a:gd name="T41" fmla="*/ 2147483647 h 654"/>
              <a:gd name="T42" fmla="*/ 2147483647 w 427"/>
              <a:gd name="T43" fmla="*/ 2147483647 h 654"/>
              <a:gd name="T44" fmla="*/ 2147483647 w 427"/>
              <a:gd name="T45" fmla="*/ 2147483647 h 654"/>
              <a:gd name="T46" fmla="*/ 2147483647 w 427"/>
              <a:gd name="T47" fmla="*/ 2147483647 h 654"/>
              <a:gd name="T48" fmla="*/ 2147483647 w 427"/>
              <a:gd name="T49" fmla="*/ 2147483647 h 654"/>
              <a:gd name="T50" fmla="*/ 2147483647 w 427"/>
              <a:gd name="T51" fmla="*/ 2147483647 h 654"/>
              <a:gd name="T52" fmla="*/ 2147483647 w 427"/>
              <a:gd name="T53" fmla="*/ 2147483647 h 654"/>
              <a:gd name="T54" fmla="*/ 2147483647 w 427"/>
              <a:gd name="T55" fmla="*/ 2147483647 h 654"/>
              <a:gd name="T56" fmla="*/ 2147483647 w 427"/>
              <a:gd name="T57" fmla="*/ 2147483647 h 654"/>
              <a:gd name="T58" fmla="*/ 2147483647 w 427"/>
              <a:gd name="T59" fmla="*/ 2147483647 h 654"/>
              <a:gd name="T60" fmla="*/ 2147483647 w 427"/>
              <a:gd name="T61" fmla="*/ 2147483647 h 654"/>
              <a:gd name="T62" fmla="*/ 2147483647 w 427"/>
              <a:gd name="T63" fmla="*/ 2147483647 h 654"/>
              <a:gd name="T64" fmla="*/ 2147483647 w 427"/>
              <a:gd name="T65" fmla="*/ 2147483647 h 654"/>
              <a:gd name="T66" fmla="*/ 2147483647 w 427"/>
              <a:gd name="T67" fmla="*/ 2147483647 h 654"/>
              <a:gd name="T68" fmla="*/ 2147483647 w 427"/>
              <a:gd name="T69" fmla="*/ 2147483647 h 654"/>
              <a:gd name="T70" fmla="*/ 0 w 427"/>
              <a:gd name="T71" fmla="*/ 2147483647 h 654"/>
              <a:gd name="T72" fmla="*/ 2147483647 w 427"/>
              <a:gd name="T73" fmla="*/ 2147483647 h 654"/>
              <a:gd name="T74" fmla="*/ 2147483647 w 427"/>
              <a:gd name="T75" fmla="*/ 2147483647 h 654"/>
              <a:gd name="T76" fmla="*/ 2147483647 w 427"/>
              <a:gd name="T77" fmla="*/ 2147483647 h 654"/>
              <a:gd name="T78" fmla="*/ 2147483647 w 427"/>
              <a:gd name="T79" fmla="*/ 2147483647 h 654"/>
              <a:gd name="T80" fmla="*/ 0 w 427"/>
              <a:gd name="T81" fmla="*/ 2147483647 h 654"/>
              <a:gd name="T82" fmla="*/ 2147483647 w 427"/>
              <a:gd name="T83" fmla="*/ 2147483647 h 654"/>
              <a:gd name="T84" fmla="*/ 2147483647 w 427"/>
              <a:gd name="T85" fmla="*/ 2147483647 h 654"/>
              <a:gd name="T86" fmla="*/ 2147483647 w 427"/>
              <a:gd name="T87" fmla="*/ 2147483647 h 654"/>
              <a:gd name="T88" fmla="*/ 2147483647 w 427"/>
              <a:gd name="T89" fmla="*/ 2147483647 h 654"/>
              <a:gd name="T90" fmla="*/ 2147483647 w 427"/>
              <a:gd name="T91" fmla="*/ 2147483647 h 654"/>
              <a:gd name="T92" fmla="*/ 2147483647 w 427"/>
              <a:gd name="T93" fmla="*/ 2147483647 h 654"/>
              <a:gd name="T94" fmla="*/ 2147483647 w 427"/>
              <a:gd name="T95" fmla="*/ 2147483647 h 654"/>
              <a:gd name="T96" fmla="*/ 2147483647 w 427"/>
              <a:gd name="T97" fmla="*/ 2147483647 h 654"/>
              <a:gd name="T98" fmla="*/ 2147483647 w 427"/>
              <a:gd name="T99" fmla="*/ 2147483647 h 654"/>
              <a:gd name="T100" fmla="*/ 2147483647 w 427"/>
              <a:gd name="T101" fmla="*/ 2147483647 h 654"/>
              <a:gd name="T102" fmla="*/ 2147483647 w 427"/>
              <a:gd name="T103" fmla="*/ 2147483647 h 654"/>
              <a:gd name="T104" fmla="*/ 2147483647 w 427"/>
              <a:gd name="T105" fmla="*/ 2147483647 h 654"/>
              <a:gd name="T106" fmla="*/ 2147483647 w 427"/>
              <a:gd name="T107" fmla="*/ 2147483647 h 654"/>
              <a:gd name="T108" fmla="*/ 2147483647 w 427"/>
              <a:gd name="T109" fmla="*/ 2147483647 h 6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27" h="654">
                <a:moveTo>
                  <a:pt x="280" y="0"/>
                </a:moveTo>
                <a:lnTo>
                  <a:pt x="287" y="0"/>
                </a:lnTo>
                <a:lnTo>
                  <a:pt x="294" y="0"/>
                </a:lnTo>
                <a:lnTo>
                  <a:pt x="302" y="15"/>
                </a:lnTo>
                <a:lnTo>
                  <a:pt x="309" y="15"/>
                </a:lnTo>
                <a:lnTo>
                  <a:pt x="316" y="23"/>
                </a:lnTo>
                <a:lnTo>
                  <a:pt x="324" y="31"/>
                </a:lnTo>
                <a:lnTo>
                  <a:pt x="324" y="38"/>
                </a:lnTo>
                <a:lnTo>
                  <a:pt x="331" y="46"/>
                </a:lnTo>
                <a:lnTo>
                  <a:pt x="331" y="54"/>
                </a:lnTo>
                <a:lnTo>
                  <a:pt x="331" y="62"/>
                </a:lnTo>
                <a:lnTo>
                  <a:pt x="338" y="69"/>
                </a:lnTo>
                <a:lnTo>
                  <a:pt x="346" y="69"/>
                </a:lnTo>
                <a:lnTo>
                  <a:pt x="353" y="69"/>
                </a:lnTo>
                <a:lnTo>
                  <a:pt x="360" y="69"/>
                </a:lnTo>
                <a:lnTo>
                  <a:pt x="375" y="77"/>
                </a:lnTo>
                <a:lnTo>
                  <a:pt x="375" y="85"/>
                </a:lnTo>
                <a:lnTo>
                  <a:pt x="382" y="92"/>
                </a:lnTo>
                <a:lnTo>
                  <a:pt x="382" y="100"/>
                </a:lnTo>
                <a:lnTo>
                  <a:pt x="390" y="108"/>
                </a:lnTo>
                <a:lnTo>
                  <a:pt x="397" y="108"/>
                </a:lnTo>
                <a:lnTo>
                  <a:pt x="404" y="108"/>
                </a:lnTo>
                <a:lnTo>
                  <a:pt x="412" y="108"/>
                </a:lnTo>
                <a:lnTo>
                  <a:pt x="412" y="115"/>
                </a:lnTo>
                <a:lnTo>
                  <a:pt x="404" y="123"/>
                </a:lnTo>
                <a:lnTo>
                  <a:pt x="404" y="131"/>
                </a:lnTo>
                <a:lnTo>
                  <a:pt x="397" y="139"/>
                </a:lnTo>
                <a:lnTo>
                  <a:pt x="397" y="146"/>
                </a:lnTo>
                <a:lnTo>
                  <a:pt x="397" y="154"/>
                </a:lnTo>
                <a:lnTo>
                  <a:pt x="404" y="169"/>
                </a:lnTo>
                <a:lnTo>
                  <a:pt x="404" y="177"/>
                </a:lnTo>
                <a:lnTo>
                  <a:pt x="404" y="185"/>
                </a:lnTo>
                <a:lnTo>
                  <a:pt x="404" y="192"/>
                </a:lnTo>
                <a:lnTo>
                  <a:pt x="412" y="200"/>
                </a:lnTo>
                <a:lnTo>
                  <a:pt x="412" y="208"/>
                </a:lnTo>
                <a:lnTo>
                  <a:pt x="412" y="216"/>
                </a:lnTo>
                <a:lnTo>
                  <a:pt x="419" y="223"/>
                </a:lnTo>
                <a:lnTo>
                  <a:pt x="419" y="231"/>
                </a:lnTo>
                <a:lnTo>
                  <a:pt x="419" y="239"/>
                </a:lnTo>
                <a:lnTo>
                  <a:pt x="419" y="246"/>
                </a:lnTo>
                <a:lnTo>
                  <a:pt x="427" y="254"/>
                </a:lnTo>
                <a:lnTo>
                  <a:pt x="427" y="262"/>
                </a:lnTo>
                <a:lnTo>
                  <a:pt x="419" y="269"/>
                </a:lnTo>
                <a:lnTo>
                  <a:pt x="412" y="277"/>
                </a:lnTo>
                <a:lnTo>
                  <a:pt x="404" y="277"/>
                </a:lnTo>
                <a:lnTo>
                  <a:pt x="397" y="285"/>
                </a:lnTo>
                <a:lnTo>
                  <a:pt x="397" y="293"/>
                </a:lnTo>
                <a:lnTo>
                  <a:pt x="390" y="300"/>
                </a:lnTo>
                <a:lnTo>
                  <a:pt x="390" y="308"/>
                </a:lnTo>
                <a:lnTo>
                  <a:pt x="382" y="323"/>
                </a:lnTo>
                <a:lnTo>
                  <a:pt x="382" y="331"/>
                </a:lnTo>
                <a:lnTo>
                  <a:pt x="382" y="339"/>
                </a:lnTo>
                <a:lnTo>
                  <a:pt x="375" y="346"/>
                </a:lnTo>
                <a:lnTo>
                  <a:pt x="375" y="354"/>
                </a:lnTo>
                <a:lnTo>
                  <a:pt x="375" y="362"/>
                </a:lnTo>
                <a:lnTo>
                  <a:pt x="360" y="370"/>
                </a:lnTo>
                <a:lnTo>
                  <a:pt x="360" y="377"/>
                </a:lnTo>
                <a:lnTo>
                  <a:pt x="353" y="385"/>
                </a:lnTo>
                <a:lnTo>
                  <a:pt x="346" y="385"/>
                </a:lnTo>
                <a:lnTo>
                  <a:pt x="338" y="377"/>
                </a:lnTo>
                <a:lnTo>
                  <a:pt x="331" y="385"/>
                </a:lnTo>
                <a:lnTo>
                  <a:pt x="331" y="393"/>
                </a:lnTo>
                <a:lnTo>
                  <a:pt x="331" y="400"/>
                </a:lnTo>
                <a:lnTo>
                  <a:pt x="331" y="408"/>
                </a:lnTo>
                <a:lnTo>
                  <a:pt x="324" y="416"/>
                </a:lnTo>
                <a:lnTo>
                  <a:pt x="324" y="423"/>
                </a:lnTo>
                <a:lnTo>
                  <a:pt x="324" y="431"/>
                </a:lnTo>
                <a:lnTo>
                  <a:pt x="324" y="439"/>
                </a:lnTo>
                <a:lnTo>
                  <a:pt x="324" y="447"/>
                </a:lnTo>
                <a:lnTo>
                  <a:pt x="324" y="454"/>
                </a:lnTo>
                <a:lnTo>
                  <a:pt x="324" y="462"/>
                </a:lnTo>
                <a:lnTo>
                  <a:pt x="331" y="477"/>
                </a:lnTo>
                <a:lnTo>
                  <a:pt x="338" y="477"/>
                </a:lnTo>
                <a:lnTo>
                  <a:pt x="346" y="485"/>
                </a:lnTo>
                <a:lnTo>
                  <a:pt x="353" y="485"/>
                </a:lnTo>
                <a:lnTo>
                  <a:pt x="360" y="493"/>
                </a:lnTo>
                <a:lnTo>
                  <a:pt x="375" y="500"/>
                </a:lnTo>
                <a:lnTo>
                  <a:pt x="375" y="508"/>
                </a:lnTo>
                <a:lnTo>
                  <a:pt x="375" y="516"/>
                </a:lnTo>
                <a:lnTo>
                  <a:pt x="375" y="524"/>
                </a:lnTo>
                <a:lnTo>
                  <a:pt x="375" y="531"/>
                </a:lnTo>
                <a:lnTo>
                  <a:pt x="360" y="539"/>
                </a:lnTo>
                <a:lnTo>
                  <a:pt x="360" y="547"/>
                </a:lnTo>
                <a:lnTo>
                  <a:pt x="360" y="554"/>
                </a:lnTo>
                <a:lnTo>
                  <a:pt x="360" y="562"/>
                </a:lnTo>
                <a:lnTo>
                  <a:pt x="360" y="570"/>
                </a:lnTo>
                <a:lnTo>
                  <a:pt x="360" y="577"/>
                </a:lnTo>
                <a:lnTo>
                  <a:pt x="360" y="585"/>
                </a:lnTo>
                <a:lnTo>
                  <a:pt x="353" y="593"/>
                </a:lnTo>
                <a:lnTo>
                  <a:pt x="346" y="601"/>
                </a:lnTo>
                <a:lnTo>
                  <a:pt x="338" y="608"/>
                </a:lnTo>
                <a:lnTo>
                  <a:pt x="331" y="608"/>
                </a:lnTo>
                <a:lnTo>
                  <a:pt x="324" y="624"/>
                </a:lnTo>
                <a:lnTo>
                  <a:pt x="316" y="631"/>
                </a:lnTo>
                <a:lnTo>
                  <a:pt x="309" y="631"/>
                </a:lnTo>
                <a:lnTo>
                  <a:pt x="302" y="639"/>
                </a:lnTo>
                <a:lnTo>
                  <a:pt x="294" y="639"/>
                </a:lnTo>
                <a:lnTo>
                  <a:pt x="287" y="639"/>
                </a:lnTo>
                <a:lnTo>
                  <a:pt x="280" y="647"/>
                </a:lnTo>
                <a:lnTo>
                  <a:pt x="272" y="647"/>
                </a:lnTo>
                <a:lnTo>
                  <a:pt x="265" y="647"/>
                </a:lnTo>
                <a:lnTo>
                  <a:pt x="257" y="647"/>
                </a:lnTo>
                <a:lnTo>
                  <a:pt x="250" y="647"/>
                </a:lnTo>
                <a:lnTo>
                  <a:pt x="243" y="654"/>
                </a:lnTo>
                <a:lnTo>
                  <a:pt x="235" y="654"/>
                </a:lnTo>
                <a:lnTo>
                  <a:pt x="221" y="654"/>
                </a:lnTo>
                <a:lnTo>
                  <a:pt x="213" y="654"/>
                </a:lnTo>
                <a:lnTo>
                  <a:pt x="206" y="654"/>
                </a:lnTo>
                <a:lnTo>
                  <a:pt x="199" y="654"/>
                </a:lnTo>
                <a:lnTo>
                  <a:pt x="191" y="647"/>
                </a:lnTo>
                <a:lnTo>
                  <a:pt x="184" y="639"/>
                </a:lnTo>
                <a:lnTo>
                  <a:pt x="191" y="631"/>
                </a:lnTo>
                <a:lnTo>
                  <a:pt x="191" y="624"/>
                </a:lnTo>
                <a:lnTo>
                  <a:pt x="191" y="608"/>
                </a:lnTo>
                <a:lnTo>
                  <a:pt x="199" y="601"/>
                </a:lnTo>
                <a:lnTo>
                  <a:pt x="191" y="593"/>
                </a:lnTo>
                <a:lnTo>
                  <a:pt x="184" y="585"/>
                </a:lnTo>
                <a:lnTo>
                  <a:pt x="177" y="585"/>
                </a:lnTo>
                <a:lnTo>
                  <a:pt x="169" y="593"/>
                </a:lnTo>
                <a:lnTo>
                  <a:pt x="162" y="601"/>
                </a:lnTo>
                <a:lnTo>
                  <a:pt x="155" y="601"/>
                </a:lnTo>
                <a:lnTo>
                  <a:pt x="147" y="601"/>
                </a:lnTo>
                <a:lnTo>
                  <a:pt x="140" y="593"/>
                </a:lnTo>
                <a:lnTo>
                  <a:pt x="133" y="593"/>
                </a:lnTo>
                <a:lnTo>
                  <a:pt x="125" y="593"/>
                </a:lnTo>
                <a:lnTo>
                  <a:pt x="118" y="593"/>
                </a:lnTo>
                <a:lnTo>
                  <a:pt x="110" y="593"/>
                </a:lnTo>
                <a:lnTo>
                  <a:pt x="103" y="593"/>
                </a:lnTo>
                <a:lnTo>
                  <a:pt x="96" y="585"/>
                </a:lnTo>
                <a:lnTo>
                  <a:pt x="81" y="585"/>
                </a:lnTo>
                <a:lnTo>
                  <a:pt x="74" y="577"/>
                </a:lnTo>
                <a:lnTo>
                  <a:pt x="74" y="570"/>
                </a:lnTo>
                <a:lnTo>
                  <a:pt x="74" y="562"/>
                </a:lnTo>
                <a:lnTo>
                  <a:pt x="66" y="554"/>
                </a:lnTo>
                <a:lnTo>
                  <a:pt x="59" y="554"/>
                </a:lnTo>
                <a:lnTo>
                  <a:pt x="52" y="562"/>
                </a:lnTo>
                <a:lnTo>
                  <a:pt x="44" y="562"/>
                </a:lnTo>
                <a:lnTo>
                  <a:pt x="37" y="554"/>
                </a:lnTo>
                <a:lnTo>
                  <a:pt x="30" y="554"/>
                </a:lnTo>
                <a:lnTo>
                  <a:pt x="22" y="547"/>
                </a:lnTo>
                <a:lnTo>
                  <a:pt x="15" y="539"/>
                </a:lnTo>
                <a:lnTo>
                  <a:pt x="8" y="539"/>
                </a:lnTo>
                <a:lnTo>
                  <a:pt x="0" y="531"/>
                </a:lnTo>
                <a:lnTo>
                  <a:pt x="0" y="524"/>
                </a:lnTo>
                <a:lnTo>
                  <a:pt x="8" y="516"/>
                </a:lnTo>
                <a:lnTo>
                  <a:pt x="8" y="508"/>
                </a:lnTo>
                <a:lnTo>
                  <a:pt x="15" y="500"/>
                </a:lnTo>
                <a:lnTo>
                  <a:pt x="15" y="493"/>
                </a:lnTo>
                <a:lnTo>
                  <a:pt x="22" y="485"/>
                </a:lnTo>
                <a:lnTo>
                  <a:pt x="22" y="477"/>
                </a:lnTo>
                <a:lnTo>
                  <a:pt x="15" y="462"/>
                </a:lnTo>
                <a:lnTo>
                  <a:pt x="15" y="454"/>
                </a:lnTo>
                <a:lnTo>
                  <a:pt x="15" y="447"/>
                </a:lnTo>
                <a:lnTo>
                  <a:pt x="15" y="439"/>
                </a:lnTo>
                <a:lnTo>
                  <a:pt x="22" y="431"/>
                </a:lnTo>
                <a:lnTo>
                  <a:pt x="22" y="423"/>
                </a:lnTo>
                <a:lnTo>
                  <a:pt x="22" y="416"/>
                </a:lnTo>
                <a:lnTo>
                  <a:pt x="22" y="408"/>
                </a:lnTo>
                <a:lnTo>
                  <a:pt x="30" y="400"/>
                </a:lnTo>
                <a:lnTo>
                  <a:pt x="22" y="393"/>
                </a:lnTo>
                <a:lnTo>
                  <a:pt x="15" y="385"/>
                </a:lnTo>
                <a:lnTo>
                  <a:pt x="8" y="385"/>
                </a:lnTo>
                <a:lnTo>
                  <a:pt x="0" y="377"/>
                </a:lnTo>
                <a:lnTo>
                  <a:pt x="0" y="370"/>
                </a:lnTo>
                <a:lnTo>
                  <a:pt x="0" y="362"/>
                </a:lnTo>
                <a:lnTo>
                  <a:pt x="8" y="354"/>
                </a:lnTo>
                <a:lnTo>
                  <a:pt x="8" y="346"/>
                </a:lnTo>
                <a:lnTo>
                  <a:pt x="15" y="339"/>
                </a:lnTo>
                <a:lnTo>
                  <a:pt x="15" y="331"/>
                </a:lnTo>
                <a:lnTo>
                  <a:pt x="22" y="323"/>
                </a:lnTo>
                <a:lnTo>
                  <a:pt x="30" y="308"/>
                </a:lnTo>
                <a:lnTo>
                  <a:pt x="37" y="308"/>
                </a:lnTo>
                <a:lnTo>
                  <a:pt x="44" y="323"/>
                </a:lnTo>
                <a:lnTo>
                  <a:pt x="52" y="323"/>
                </a:lnTo>
                <a:lnTo>
                  <a:pt x="59" y="323"/>
                </a:lnTo>
                <a:lnTo>
                  <a:pt x="66" y="308"/>
                </a:lnTo>
                <a:lnTo>
                  <a:pt x="66" y="300"/>
                </a:lnTo>
                <a:lnTo>
                  <a:pt x="74" y="293"/>
                </a:lnTo>
                <a:lnTo>
                  <a:pt x="81" y="285"/>
                </a:lnTo>
                <a:lnTo>
                  <a:pt x="96" y="277"/>
                </a:lnTo>
                <a:lnTo>
                  <a:pt x="96" y="269"/>
                </a:lnTo>
                <a:lnTo>
                  <a:pt x="103" y="262"/>
                </a:lnTo>
                <a:lnTo>
                  <a:pt x="96" y="254"/>
                </a:lnTo>
                <a:lnTo>
                  <a:pt x="81" y="246"/>
                </a:lnTo>
                <a:lnTo>
                  <a:pt x="96" y="239"/>
                </a:lnTo>
                <a:lnTo>
                  <a:pt x="103" y="239"/>
                </a:lnTo>
                <a:lnTo>
                  <a:pt x="110" y="231"/>
                </a:lnTo>
                <a:lnTo>
                  <a:pt x="118" y="223"/>
                </a:lnTo>
                <a:lnTo>
                  <a:pt x="125" y="216"/>
                </a:lnTo>
                <a:lnTo>
                  <a:pt x="133" y="216"/>
                </a:lnTo>
                <a:lnTo>
                  <a:pt x="140" y="208"/>
                </a:lnTo>
                <a:lnTo>
                  <a:pt x="147" y="200"/>
                </a:lnTo>
                <a:lnTo>
                  <a:pt x="155" y="200"/>
                </a:lnTo>
                <a:lnTo>
                  <a:pt x="162" y="200"/>
                </a:lnTo>
                <a:lnTo>
                  <a:pt x="169" y="200"/>
                </a:lnTo>
                <a:lnTo>
                  <a:pt x="177" y="200"/>
                </a:lnTo>
                <a:lnTo>
                  <a:pt x="184" y="192"/>
                </a:lnTo>
                <a:lnTo>
                  <a:pt x="191" y="185"/>
                </a:lnTo>
                <a:lnTo>
                  <a:pt x="191" y="177"/>
                </a:lnTo>
                <a:lnTo>
                  <a:pt x="199" y="169"/>
                </a:lnTo>
                <a:lnTo>
                  <a:pt x="199" y="154"/>
                </a:lnTo>
                <a:lnTo>
                  <a:pt x="206" y="146"/>
                </a:lnTo>
                <a:lnTo>
                  <a:pt x="213" y="146"/>
                </a:lnTo>
                <a:lnTo>
                  <a:pt x="221" y="139"/>
                </a:lnTo>
                <a:lnTo>
                  <a:pt x="221" y="131"/>
                </a:lnTo>
                <a:lnTo>
                  <a:pt x="213" y="123"/>
                </a:lnTo>
                <a:lnTo>
                  <a:pt x="213" y="115"/>
                </a:lnTo>
                <a:lnTo>
                  <a:pt x="221" y="108"/>
                </a:lnTo>
                <a:lnTo>
                  <a:pt x="221" y="100"/>
                </a:lnTo>
                <a:lnTo>
                  <a:pt x="235" y="92"/>
                </a:lnTo>
                <a:lnTo>
                  <a:pt x="235" y="85"/>
                </a:lnTo>
                <a:lnTo>
                  <a:pt x="243" y="77"/>
                </a:lnTo>
                <a:lnTo>
                  <a:pt x="243" y="69"/>
                </a:lnTo>
                <a:lnTo>
                  <a:pt x="250" y="62"/>
                </a:lnTo>
                <a:lnTo>
                  <a:pt x="250" y="54"/>
                </a:lnTo>
                <a:lnTo>
                  <a:pt x="257" y="46"/>
                </a:lnTo>
                <a:lnTo>
                  <a:pt x="265" y="46"/>
                </a:lnTo>
                <a:lnTo>
                  <a:pt x="272" y="46"/>
                </a:lnTo>
                <a:lnTo>
                  <a:pt x="280" y="38"/>
                </a:lnTo>
                <a:lnTo>
                  <a:pt x="287" y="31"/>
                </a:lnTo>
                <a:lnTo>
                  <a:pt x="287" y="23"/>
                </a:lnTo>
                <a:lnTo>
                  <a:pt x="280" y="15"/>
                </a:lnTo>
                <a:lnTo>
                  <a:pt x="280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7" name="Freeform 22"/>
          <p:cNvSpPr>
            <a:spLocks/>
          </p:cNvSpPr>
          <p:nvPr/>
        </p:nvSpPr>
        <p:spPr bwMode="auto">
          <a:xfrm>
            <a:off x="5227638" y="1836738"/>
            <a:ext cx="922337" cy="1063625"/>
          </a:xfrm>
          <a:custGeom>
            <a:avLst/>
            <a:gdLst>
              <a:gd name="T0" fmla="*/ 2147483647 w 581"/>
              <a:gd name="T1" fmla="*/ 2147483647 h 670"/>
              <a:gd name="T2" fmla="*/ 2147483647 w 581"/>
              <a:gd name="T3" fmla="*/ 2147483647 h 670"/>
              <a:gd name="T4" fmla="*/ 2147483647 w 581"/>
              <a:gd name="T5" fmla="*/ 2147483647 h 670"/>
              <a:gd name="T6" fmla="*/ 2147483647 w 581"/>
              <a:gd name="T7" fmla="*/ 2147483647 h 670"/>
              <a:gd name="T8" fmla="*/ 2147483647 w 581"/>
              <a:gd name="T9" fmla="*/ 2147483647 h 670"/>
              <a:gd name="T10" fmla="*/ 2147483647 w 581"/>
              <a:gd name="T11" fmla="*/ 2147483647 h 670"/>
              <a:gd name="T12" fmla="*/ 2147483647 w 581"/>
              <a:gd name="T13" fmla="*/ 2147483647 h 670"/>
              <a:gd name="T14" fmla="*/ 2147483647 w 581"/>
              <a:gd name="T15" fmla="*/ 2147483647 h 670"/>
              <a:gd name="T16" fmla="*/ 2147483647 w 581"/>
              <a:gd name="T17" fmla="*/ 2147483647 h 670"/>
              <a:gd name="T18" fmla="*/ 2147483647 w 581"/>
              <a:gd name="T19" fmla="*/ 2147483647 h 670"/>
              <a:gd name="T20" fmla="*/ 2147483647 w 581"/>
              <a:gd name="T21" fmla="*/ 2147483647 h 670"/>
              <a:gd name="T22" fmla="*/ 2147483647 w 581"/>
              <a:gd name="T23" fmla="*/ 2147483647 h 670"/>
              <a:gd name="T24" fmla="*/ 2147483647 w 581"/>
              <a:gd name="T25" fmla="*/ 2147483647 h 670"/>
              <a:gd name="T26" fmla="*/ 2147483647 w 581"/>
              <a:gd name="T27" fmla="*/ 2147483647 h 670"/>
              <a:gd name="T28" fmla="*/ 2147483647 w 581"/>
              <a:gd name="T29" fmla="*/ 2147483647 h 670"/>
              <a:gd name="T30" fmla="*/ 2147483647 w 581"/>
              <a:gd name="T31" fmla="*/ 2147483647 h 670"/>
              <a:gd name="T32" fmla="*/ 2147483647 w 581"/>
              <a:gd name="T33" fmla="*/ 2147483647 h 670"/>
              <a:gd name="T34" fmla="*/ 2147483647 w 581"/>
              <a:gd name="T35" fmla="*/ 2147483647 h 670"/>
              <a:gd name="T36" fmla="*/ 2147483647 w 581"/>
              <a:gd name="T37" fmla="*/ 2147483647 h 670"/>
              <a:gd name="T38" fmla="*/ 2147483647 w 581"/>
              <a:gd name="T39" fmla="*/ 2147483647 h 670"/>
              <a:gd name="T40" fmla="*/ 2147483647 w 581"/>
              <a:gd name="T41" fmla="*/ 2147483647 h 670"/>
              <a:gd name="T42" fmla="*/ 2147483647 w 581"/>
              <a:gd name="T43" fmla="*/ 2147483647 h 670"/>
              <a:gd name="T44" fmla="*/ 2147483647 w 581"/>
              <a:gd name="T45" fmla="*/ 2147483647 h 670"/>
              <a:gd name="T46" fmla="*/ 2147483647 w 581"/>
              <a:gd name="T47" fmla="*/ 2147483647 h 670"/>
              <a:gd name="T48" fmla="*/ 2147483647 w 581"/>
              <a:gd name="T49" fmla="*/ 2147483647 h 670"/>
              <a:gd name="T50" fmla="*/ 2147483647 w 581"/>
              <a:gd name="T51" fmla="*/ 2147483647 h 670"/>
              <a:gd name="T52" fmla="*/ 2147483647 w 581"/>
              <a:gd name="T53" fmla="*/ 2147483647 h 670"/>
              <a:gd name="T54" fmla="*/ 2147483647 w 581"/>
              <a:gd name="T55" fmla="*/ 2147483647 h 670"/>
              <a:gd name="T56" fmla="*/ 2147483647 w 581"/>
              <a:gd name="T57" fmla="*/ 2147483647 h 670"/>
              <a:gd name="T58" fmla="*/ 2147483647 w 581"/>
              <a:gd name="T59" fmla="*/ 2147483647 h 670"/>
              <a:gd name="T60" fmla="*/ 2147483647 w 581"/>
              <a:gd name="T61" fmla="*/ 2147483647 h 670"/>
              <a:gd name="T62" fmla="*/ 2147483647 w 581"/>
              <a:gd name="T63" fmla="*/ 2147483647 h 670"/>
              <a:gd name="T64" fmla="*/ 0 w 581"/>
              <a:gd name="T65" fmla="*/ 2147483647 h 670"/>
              <a:gd name="T66" fmla="*/ 2147483647 w 581"/>
              <a:gd name="T67" fmla="*/ 2147483647 h 670"/>
              <a:gd name="T68" fmla="*/ 2147483647 w 581"/>
              <a:gd name="T69" fmla="*/ 2147483647 h 670"/>
              <a:gd name="T70" fmla="*/ 2147483647 w 581"/>
              <a:gd name="T71" fmla="*/ 2147483647 h 670"/>
              <a:gd name="T72" fmla="*/ 2147483647 w 581"/>
              <a:gd name="T73" fmla="*/ 2147483647 h 670"/>
              <a:gd name="T74" fmla="*/ 2147483647 w 581"/>
              <a:gd name="T75" fmla="*/ 2147483647 h 670"/>
              <a:gd name="T76" fmla="*/ 2147483647 w 581"/>
              <a:gd name="T77" fmla="*/ 2147483647 h 670"/>
              <a:gd name="T78" fmla="*/ 2147483647 w 581"/>
              <a:gd name="T79" fmla="*/ 2147483647 h 670"/>
              <a:gd name="T80" fmla="*/ 2147483647 w 581"/>
              <a:gd name="T81" fmla="*/ 2147483647 h 670"/>
              <a:gd name="T82" fmla="*/ 2147483647 w 581"/>
              <a:gd name="T83" fmla="*/ 2147483647 h 670"/>
              <a:gd name="T84" fmla="*/ 2147483647 w 581"/>
              <a:gd name="T85" fmla="*/ 2147483647 h 670"/>
              <a:gd name="T86" fmla="*/ 2147483647 w 581"/>
              <a:gd name="T87" fmla="*/ 2147483647 h 670"/>
              <a:gd name="T88" fmla="*/ 2147483647 w 581"/>
              <a:gd name="T89" fmla="*/ 2147483647 h 670"/>
              <a:gd name="T90" fmla="*/ 2147483647 w 581"/>
              <a:gd name="T91" fmla="*/ 2147483647 h 670"/>
              <a:gd name="T92" fmla="*/ 2147483647 w 581"/>
              <a:gd name="T93" fmla="*/ 2147483647 h 670"/>
              <a:gd name="T94" fmla="*/ 2147483647 w 581"/>
              <a:gd name="T95" fmla="*/ 2147483647 h 670"/>
              <a:gd name="T96" fmla="*/ 2147483647 w 581"/>
              <a:gd name="T97" fmla="*/ 2147483647 h 670"/>
              <a:gd name="T98" fmla="*/ 2147483647 w 581"/>
              <a:gd name="T99" fmla="*/ 2147483647 h 670"/>
              <a:gd name="T100" fmla="*/ 2147483647 w 581"/>
              <a:gd name="T101" fmla="*/ 2147483647 h 670"/>
              <a:gd name="T102" fmla="*/ 2147483647 w 581"/>
              <a:gd name="T103" fmla="*/ 2147483647 h 670"/>
              <a:gd name="T104" fmla="*/ 2147483647 w 581"/>
              <a:gd name="T105" fmla="*/ 2147483647 h 670"/>
              <a:gd name="T106" fmla="*/ 2147483647 w 581"/>
              <a:gd name="T107" fmla="*/ 2147483647 h 670"/>
              <a:gd name="T108" fmla="*/ 2147483647 w 581"/>
              <a:gd name="T109" fmla="*/ 2147483647 h 670"/>
              <a:gd name="T110" fmla="*/ 2147483647 w 581"/>
              <a:gd name="T111" fmla="*/ 2147483647 h 670"/>
              <a:gd name="T112" fmla="*/ 2147483647 w 581"/>
              <a:gd name="T113" fmla="*/ 2147483647 h 670"/>
              <a:gd name="T114" fmla="*/ 2147483647 w 581"/>
              <a:gd name="T115" fmla="*/ 2147483647 h 67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81" h="670">
                <a:moveTo>
                  <a:pt x="508" y="0"/>
                </a:moveTo>
                <a:lnTo>
                  <a:pt x="515" y="0"/>
                </a:lnTo>
                <a:lnTo>
                  <a:pt x="522" y="8"/>
                </a:lnTo>
                <a:lnTo>
                  <a:pt x="530" y="8"/>
                </a:lnTo>
                <a:lnTo>
                  <a:pt x="537" y="16"/>
                </a:lnTo>
                <a:lnTo>
                  <a:pt x="544" y="16"/>
                </a:lnTo>
                <a:lnTo>
                  <a:pt x="544" y="23"/>
                </a:lnTo>
                <a:lnTo>
                  <a:pt x="544" y="31"/>
                </a:lnTo>
                <a:lnTo>
                  <a:pt x="544" y="39"/>
                </a:lnTo>
                <a:lnTo>
                  <a:pt x="544" y="46"/>
                </a:lnTo>
                <a:lnTo>
                  <a:pt x="544" y="54"/>
                </a:lnTo>
                <a:lnTo>
                  <a:pt x="544" y="62"/>
                </a:lnTo>
                <a:lnTo>
                  <a:pt x="544" y="69"/>
                </a:lnTo>
                <a:lnTo>
                  <a:pt x="552" y="77"/>
                </a:lnTo>
                <a:lnTo>
                  <a:pt x="552" y="85"/>
                </a:lnTo>
                <a:lnTo>
                  <a:pt x="566" y="93"/>
                </a:lnTo>
                <a:lnTo>
                  <a:pt x="566" y="100"/>
                </a:lnTo>
                <a:lnTo>
                  <a:pt x="574" y="116"/>
                </a:lnTo>
                <a:lnTo>
                  <a:pt x="574" y="123"/>
                </a:lnTo>
                <a:lnTo>
                  <a:pt x="581" y="131"/>
                </a:lnTo>
                <a:lnTo>
                  <a:pt x="581" y="139"/>
                </a:lnTo>
                <a:lnTo>
                  <a:pt x="581" y="146"/>
                </a:lnTo>
                <a:lnTo>
                  <a:pt x="581" y="154"/>
                </a:lnTo>
                <a:lnTo>
                  <a:pt x="574" y="162"/>
                </a:lnTo>
                <a:lnTo>
                  <a:pt x="574" y="170"/>
                </a:lnTo>
                <a:lnTo>
                  <a:pt x="574" y="177"/>
                </a:lnTo>
                <a:lnTo>
                  <a:pt x="566" y="185"/>
                </a:lnTo>
                <a:lnTo>
                  <a:pt x="552" y="193"/>
                </a:lnTo>
                <a:lnTo>
                  <a:pt x="544" y="200"/>
                </a:lnTo>
                <a:lnTo>
                  <a:pt x="537" y="208"/>
                </a:lnTo>
                <a:lnTo>
                  <a:pt x="530" y="216"/>
                </a:lnTo>
                <a:lnTo>
                  <a:pt x="537" y="223"/>
                </a:lnTo>
                <a:lnTo>
                  <a:pt x="537" y="231"/>
                </a:lnTo>
                <a:lnTo>
                  <a:pt x="544" y="239"/>
                </a:lnTo>
                <a:lnTo>
                  <a:pt x="544" y="247"/>
                </a:lnTo>
                <a:lnTo>
                  <a:pt x="544" y="254"/>
                </a:lnTo>
                <a:lnTo>
                  <a:pt x="544" y="270"/>
                </a:lnTo>
                <a:lnTo>
                  <a:pt x="552" y="277"/>
                </a:lnTo>
                <a:lnTo>
                  <a:pt x="552" y="285"/>
                </a:lnTo>
                <a:lnTo>
                  <a:pt x="552" y="293"/>
                </a:lnTo>
                <a:lnTo>
                  <a:pt x="566" y="300"/>
                </a:lnTo>
                <a:lnTo>
                  <a:pt x="574" y="308"/>
                </a:lnTo>
                <a:lnTo>
                  <a:pt x="574" y="316"/>
                </a:lnTo>
                <a:lnTo>
                  <a:pt x="574" y="324"/>
                </a:lnTo>
                <a:lnTo>
                  <a:pt x="566" y="331"/>
                </a:lnTo>
                <a:lnTo>
                  <a:pt x="552" y="331"/>
                </a:lnTo>
                <a:lnTo>
                  <a:pt x="544" y="331"/>
                </a:lnTo>
                <a:lnTo>
                  <a:pt x="537" y="339"/>
                </a:lnTo>
                <a:lnTo>
                  <a:pt x="530" y="339"/>
                </a:lnTo>
                <a:lnTo>
                  <a:pt x="522" y="339"/>
                </a:lnTo>
                <a:lnTo>
                  <a:pt x="515" y="347"/>
                </a:lnTo>
                <a:lnTo>
                  <a:pt x="515" y="354"/>
                </a:lnTo>
                <a:lnTo>
                  <a:pt x="522" y="362"/>
                </a:lnTo>
                <a:lnTo>
                  <a:pt x="530" y="370"/>
                </a:lnTo>
                <a:lnTo>
                  <a:pt x="537" y="370"/>
                </a:lnTo>
                <a:lnTo>
                  <a:pt x="544" y="377"/>
                </a:lnTo>
                <a:lnTo>
                  <a:pt x="552" y="385"/>
                </a:lnTo>
                <a:lnTo>
                  <a:pt x="544" y="393"/>
                </a:lnTo>
                <a:lnTo>
                  <a:pt x="537" y="401"/>
                </a:lnTo>
                <a:lnTo>
                  <a:pt x="530" y="408"/>
                </a:lnTo>
                <a:lnTo>
                  <a:pt x="522" y="408"/>
                </a:lnTo>
                <a:lnTo>
                  <a:pt x="515" y="424"/>
                </a:lnTo>
                <a:lnTo>
                  <a:pt x="508" y="431"/>
                </a:lnTo>
                <a:lnTo>
                  <a:pt x="515" y="439"/>
                </a:lnTo>
                <a:lnTo>
                  <a:pt x="522" y="447"/>
                </a:lnTo>
                <a:lnTo>
                  <a:pt x="522" y="454"/>
                </a:lnTo>
                <a:lnTo>
                  <a:pt x="530" y="462"/>
                </a:lnTo>
                <a:lnTo>
                  <a:pt x="522" y="470"/>
                </a:lnTo>
                <a:lnTo>
                  <a:pt x="522" y="478"/>
                </a:lnTo>
                <a:lnTo>
                  <a:pt x="515" y="485"/>
                </a:lnTo>
                <a:lnTo>
                  <a:pt x="515" y="493"/>
                </a:lnTo>
                <a:lnTo>
                  <a:pt x="508" y="501"/>
                </a:lnTo>
                <a:lnTo>
                  <a:pt x="508" y="508"/>
                </a:lnTo>
                <a:lnTo>
                  <a:pt x="508" y="516"/>
                </a:lnTo>
                <a:lnTo>
                  <a:pt x="500" y="524"/>
                </a:lnTo>
                <a:lnTo>
                  <a:pt x="500" y="531"/>
                </a:lnTo>
                <a:lnTo>
                  <a:pt x="493" y="539"/>
                </a:lnTo>
                <a:lnTo>
                  <a:pt x="493" y="547"/>
                </a:lnTo>
                <a:lnTo>
                  <a:pt x="493" y="555"/>
                </a:lnTo>
                <a:lnTo>
                  <a:pt x="486" y="562"/>
                </a:lnTo>
                <a:lnTo>
                  <a:pt x="478" y="578"/>
                </a:lnTo>
                <a:lnTo>
                  <a:pt x="471" y="585"/>
                </a:lnTo>
                <a:lnTo>
                  <a:pt x="463" y="585"/>
                </a:lnTo>
                <a:lnTo>
                  <a:pt x="456" y="593"/>
                </a:lnTo>
                <a:lnTo>
                  <a:pt x="449" y="593"/>
                </a:lnTo>
                <a:lnTo>
                  <a:pt x="441" y="601"/>
                </a:lnTo>
                <a:lnTo>
                  <a:pt x="434" y="601"/>
                </a:lnTo>
                <a:lnTo>
                  <a:pt x="427" y="608"/>
                </a:lnTo>
                <a:lnTo>
                  <a:pt x="427" y="616"/>
                </a:lnTo>
                <a:lnTo>
                  <a:pt x="412" y="624"/>
                </a:lnTo>
                <a:lnTo>
                  <a:pt x="412" y="632"/>
                </a:lnTo>
                <a:lnTo>
                  <a:pt x="405" y="639"/>
                </a:lnTo>
                <a:lnTo>
                  <a:pt x="397" y="647"/>
                </a:lnTo>
                <a:lnTo>
                  <a:pt x="390" y="647"/>
                </a:lnTo>
                <a:lnTo>
                  <a:pt x="383" y="655"/>
                </a:lnTo>
                <a:lnTo>
                  <a:pt x="375" y="662"/>
                </a:lnTo>
                <a:lnTo>
                  <a:pt x="368" y="670"/>
                </a:lnTo>
                <a:lnTo>
                  <a:pt x="361" y="670"/>
                </a:lnTo>
                <a:lnTo>
                  <a:pt x="346" y="670"/>
                </a:lnTo>
                <a:lnTo>
                  <a:pt x="339" y="662"/>
                </a:lnTo>
                <a:lnTo>
                  <a:pt x="339" y="655"/>
                </a:lnTo>
                <a:lnTo>
                  <a:pt x="331" y="647"/>
                </a:lnTo>
                <a:lnTo>
                  <a:pt x="331" y="639"/>
                </a:lnTo>
                <a:lnTo>
                  <a:pt x="331" y="632"/>
                </a:lnTo>
                <a:lnTo>
                  <a:pt x="324" y="624"/>
                </a:lnTo>
                <a:lnTo>
                  <a:pt x="324" y="616"/>
                </a:lnTo>
                <a:lnTo>
                  <a:pt x="316" y="608"/>
                </a:lnTo>
                <a:lnTo>
                  <a:pt x="309" y="601"/>
                </a:lnTo>
                <a:lnTo>
                  <a:pt x="302" y="601"/>
                </a:lnTo>
                <a:lnTo>
                  <a:pt x="294" y="593"/>
                </a:lnTo>
                <a:lnTo>
                  <a:pt x="287" y="585"/>
                </a:lnTo>
                <a:lnTo>
                  <a:pt x="280" y="593"/>
                </a:lnTo>
                <a:lnTo>
                  <a:pt x="265" y="601"/>
                </a:lnTo>
                <a:lnTo>
                  <a:pt x="258" y="608"/>
                </a:lnTo>
                <a:lnTo>
                  <a:pt x="265" y="608"/>
                </a:lnTo>
                <a:lnTo>
                  <a:pt x="250" y="608"/>
                </a:lnTo>
                <a:lnTo>
                  <a:pt x="243" y="601"/>
                </a:lnTo>
                <a:lnTo>
                  <a:pt x="236" y="593"/>
                </a:lnTo>
                <a:lnTo>
                  <a:pt x="228" y="593"/>
                </a:lnTo>
                <a:lnTo>
                  <a:pt x="221" y="585"/>
                </a:lnTo>
                <a:lnTo>
                  <a:pt x="214" y="578"/>
                </a:lnTo>
                <a:lnTo>
                  <a:pt x="206" y="562"/>
                </a:lnTo>
                <a:lnTo>
                  <a:pt x="199" y="562"/>
                </a:lnTo>
                <a:lnTo>
                  <a:pt x="192" y="555"/>
                </a:lnTo>
                <a:lnTo>
                  <a:pt x="184" y="562"/>
                </a:lnTo>
                <a:lnTo>
                  <a:pt x="184" y="578"/>
                </a:lnTo>
                <a:lnTo>
                  <a:pt x="177" y="585"/>
                </a:lnTo>
                <a:lnTo>
                  <a:pt x="177" y="593"/>
                </a:lnTo>
                <a:lnTo>
                  <a:pt x="169" y="601"/>
                </a:lnTo>
                <a:lnTo>
                  <a:pt x="169" y="608"/>
                </a:lnTo>
                <a:lnTo>
                  <a:pt x="162" y="616"/>
                </a:lnTo>
                <a:lnTo>
                  <a:pt x="155" y="608"/>
                </a:lnTo>
                <a:lnTo>
                  <a:pt x="147" y="601"/>
                </a:lnTo>
                <a:lnTo>
                  <a:pt x="140" y="593"/>
                </a:lnTo>
                <a:lnTo>
                  <a:pt x="125" y="601"/>
                </a:lnTo>
                <a:lnTo>
                  <a:pt x="118" y="601"/>
                </a:lnTo>
                <a:lnTo>
                  <a:pt x="111" y="608"/>
                </a:lnTo>
                <a:lnTo>
                  <a:pt x="103" y="608"/>
                </a:lnTo>
                <a:lnTo>
                  <a:pt x="96" y="601"/>
                </a:lnTo>
                <a:lnTo>
                  <a:pt x="96" y="608"/>
                </a:lnTo>
                <a:lnTo>
                  <a:pt x="96" y="593"/>
                </a:lnTo>
                <a:lnTo>
                  <a:pt x="103" y="585"/>
                </a:lnTo>
                <a:lnTo>
                  <a:pt x="103" y="578"/>
                </a:lnTo>
                <a:lnTo>
                  <a:pt x="103" y="562"/>
                </a:lnTo>
                <a:lnTo>
                  <a:pt x="96" y="555"/>
                </a:lnTo>
                <a:lnTo>
                  <a:pt x="96" y="547"/>
                </a:lnTo>
                <a:lnTo>
                  <a:pt x="89" y="539"/>
                </a:lnTo>
                <a:lnTo>
                  <a:pt x="81" y="531"/>
                </a:lnTo>
                <a:lnTo>
                  <a:pt x="74" y="524"/>
                </a:lnTo>
                <a:lnTo>
                  <a:pt x="74" y="516"/>
                </a:lnTo>
                <a:lnTo>
                  <a:pt x="67" y="508"/>
                </a:lnTo>
                <a:lnTo>
                  <a:pt x="59" y="516"/>
                </a:lnTo>
                <a:lnTo>
                  <a:pt x="52" y="516"/>
                </a:lnTo>
                <a:lnTo>
                  <a:pt x="45" y="524"/>
                </a:lnTo>
                <a:lnTo>
                  <a:pt x="37" y="524"/>
                </a:lnTo>
                <a:lnTo>
                  <a:pt x="30" y="516"/>
                </a:lnTo>
                <a:lnTo>
                  <a:pt x="30" y="508"/>
                </a:lnTo>
                <a:lnTo>
                  <a:pt x="22" y="501"/>
                </a:lnTo>
                <a:lnTo>
                  <a:pt x="22" y="493"/>
                </a:lnTo>
                <a:lnTo>
                  <a:pt x="15" y="485"/>
                </a:lnTo>
                <a:lnTo>
                  <a:pt x="8" y="478"/>
                </a:lnTo>
                <a:lnTo>
                  <a:pt x="8" y="470"/>
                </a:lnTo>
                <a:lnTo>
                  <a:pt x="0" y="462"/>
                </a:lnTo>
                <a:lnTo>
                  <a:pt x="0" y="454"/>
                </a:lnTo>
                <a:lnTo>
                  <a:pt x="0" y="447"/>
                </a:lnTo>
                <a:lnTo>
                  <a:pt x="8" y="439"/>
                </a:lnTo>
                <a:lnTo>
                  <a:pt x="8" y="431"/>
                </a:lnTo>
                <a:lnTo>
                  <a:pt x="8" y="424"/>
                </a:lnTo>
                <a:lnTo>
                  <a:pt x="8" y="408"/>
                </a:lnTo>
                <a:lnTo>
                  <a:pt x="15" y="401"/>
                </a:lnTo>
                <a:lnTo>
                  <a:pt x="22" y="393"/>
                </a:lnTo>
                <a:lnTo>
                  <a:pt x="30" y="401"/>
                </a:lnTo>
                <a:lnTo>
                  <a:pt x="37" y="401"/>
                </a:lnTo>
                <a:lnTo>
                  <a:pt x="45" y="408"/>
                </a:lnTo>
                <a:lnTo>
                  <a:pt x="52" y="401"/>
                </a:lnTo>
                <a:lnTo>
                  <a:pt x="59" y="401"/>
                </a:lnTo>
                <a:lnTo>
                  <a:pt x="67" y="393"/>
                </a:lnTo>
                <a:lnTo>
                  <a:pt x="74" y="385"/>
                </a:lnTo>
                <a:lnTo>
                  <a:pt x="81" y="377"/>
                </a:lnTo>
                <a:lnTo>
                  <a:pt x="89" y="377"/>
                </a:lnTo>
                <a:lnTo>
                  <a:pt x="96" y="370"/>
                </a:lnTo>
                <a:lnTo>
                  <a:pt x="89" y="362"/>
                </a:lnTo>
                <a:lnTo>
                  <a:pt x="89" y="354"/>
                </a:lnTo>
                <a:lnTo>
                  <a:pt x="81" y="347"/>
                </a:lnTo>
                <a:lnTo>
                  <a:pt x="81" y="339"/>
                </a:lnTo>
                <a:lnTo>
                  <a:pt x="81" y="331"/>
                </a:lnTo>
                <a:lnTo>
                  <a:pt x="89" y="324"/>
                </a:lnTo>
                <a:lnTo>
                  <a:pt x="89" y="316"/>
                </a:lnTo>
                <a:lnTo>
                  <a:pt x="96" y="308"/>
                </a:lnTo>
                <a:lnTo>
                  <a:pt x="103" y="308"/>
                </a:lnTo>
                <a:lnTo>
                  <a:pt x="111" y="300"/>
                </a:lnTo>
                <a:lnTo>
                  <a:pt x="111" y="293"/>
                </a:lnTo>
                <a:lnTo>
                  <a:pt x="103" y="285"/>
                </a:lnTo>
                <a:lnTo>
                  <a:pt x="103" y="277"/>
                </a:lnTo>
                <a:lnTo>
                  <a:pt x="103" y="270"/>
                </a:lnTo>
                <a:lnTo>
                  <a:pt x="103" y="254"/>
                </a:lnTo>
                <a:lnTo>
                  <a:pt x="96" y="247"/>
                </a:lnTo>
                <a:lnTo>
                  <a:pt x="96" y="239"/>
                </a:lnTo>
                <a:lnTo>
                  <a:pt x="96" y="231"/>
                </a:lnTo>
                <a:lnTo>
                  <a:pt x="96" y="223"/>
                </a:lnTo>
                <a:lnTo>
                  <a:pt x="89" y="216"/>
                </a:lnTo>
                <a:lnTo>
                  <a:pt x="89" y="208"/>
                </a:lnTo>
                <a:lnTo>
                  <a:pt x="89" y="200"/>
                </a:lnTo>
                <a:lnTo>
                  <a:pt x="89" y="193"/>
                </a:lnTo>
                <a:lnTo>
                  <a:pt x="81" y="185"/>
                </a:lnTo>
                <a:lnTo>
                  <a:pt x="74" y="177"/>
                </a:lnTo>
                <a:lnTo>
                  <a:pt x="67" y="177"/>
                </a:lnTo>
                <a:lnTo>
                  <a:pt x="59" y="170"/>
                </a:lnTo>
                <a:lnTo>
                  <a:pt x="52" y="162"/>
                </a:lnTo>
                <a:lnTo>
                  <a:pt x="45" y="154"/>
                </a:lnTo>
                <a:lnTo>
                  <a:pt x="45" y="146"/>
                </a:lnTo>
                <a:lnTo>
                  <a:pt x="45" y="139"/>
                </a:lnTo>
                <a:lnTo>
                  <a:pt x="52" y="131"/>
                </a:lnTo>
                <a:lnTo>
                  <a:pt x="59" y="131"/>
                </a:lnTo>
                <a:lnTo>
                  <a:pt x="67" y="131"/>
                </a:lnTo>
                <a:lnTo>
                  <a:pt x="74" y="123"/>
                </a:lnTo>
                <a:lnTo>
                  <a:pt x="81" y="123"/>
                </a:lnTo>
                <a:lnTo>
                  <a:pt x="89" y="116"/>
                </a:lnTo>
                <a:lnTo>
                  <a:pt x="96" y="100"/>
                </a:lnTo>
                <a:lnTo>
                  <a:pt x="103" y="100"/>
                </a:lnTo>
                <a:lnTo>
                  <a:pt x="111" y="93"/>
                </a:lnTo>
                <a:lnTo>
                  <a:pt x="118" y="85"/>
                </a:lnTo>
                <a:lnTo>
                  <a:pt x="125" y="77"/>
                </a:lnTo>
                <a:lnTo>
                  <a:pt x="140" y="85"/>
                </a:lnTo>
                <a:lnTo>
                  <a:pt x="140" y="93"/>
                </a:lnTo>
                <a:lnTo>
                  <a:pt x="147" y="100"/>
                </a:lnTo>
                <a:lnTo>
                  <a:pt x="147" y="116"/>
                </a:lnTo>
                <a:lnTo>
                  <a:pt x="155" y="123"/>
                </a:lnTo>
                <a:lnTo>
                  <a:pt x="162" y="123"/>
                </a:lnTo>
                <a:lnTo>
                  <a:pt x="169" y="123"/>
                </a:lnTo>
                <a:lnTo>
                  <a:pt x="177" y="116"/>
                </a:lnTo>
                <a:lnTo>
                  <a:pt x="184" y="116"/>
                </a:lnTo>
                <a:lnTo>
                  <a:pt x="192" y="100"/>
                </a:lnTo>
                <a:lnTo>
                  <a:pt x="199" y="93"/>
                </a:lnTo>
                <a:lnTo>
                  <a:pt x="199" y="85"/>
                </a:lnTo>
                <a:lnTo>
                  <a:pt x="206" y="77"/>
                </a:lnTo>
                <a:lnTo>
                  <a:pt x="206" y="69"/>
                </a:lnTo>
                <a:lnTo>
                  <a:pt x="214" y="62"/>
                </a:lnTo>
                <a:lnTo>
                  <a:pt x="221" y="62"/>
                </a:lnTo>
                <a:lnTo>
                  <a:pt x="228" y="54"/>
                </a:lnTo>
                <a:lnTo>
                  <a:pt x="236" y="54"/>
                </a:lnTo>
                <a:lnTo>
                  <a:pt x="243" y="46"/>
                </a:lnTo>
                <a:lnTo>
                  <a:pt x="250" y="46"/>
                </a:lnTo>
                <a:lnTo>
                  <a:pt x="258" y="46"/>
                </a:lnTo>
                <a:lnTo>
                  <a:pt x="265" y="46"/>
                </a:lnTo>
                <a:lnTo>
                  <a:pt x="280" y="54"/>
                </a:lnTo>
                <a:lnTo>
                  <a:pt x="287" y="54"/>
                </a:lnTo>
                <a:lnTo>
                  <a:pt x="294" y="54"/>
                </a:lnTo>
                <a:lnTo>
                  <a:pt x="302" y="54"/>
                </a:lnTo>
                <a:lnTo>
                  <a:pt x="309" y="46"/>
                </a:lnTo>
                <a:lnTo>
                  <a:pt x="309" y="39"/>
                </a:lnTo>
                <a:lnTo>
                  <a:pt x="316" y="31"/>
                </a:lnTo>
                <a:lnTo>
                  <a:pt x="316" y="23"/>
                </a:lnTo>
                <a:lnTo>
                  <a:pt x="324" y="16"/>
                </a:lnTo>
                <a:lnTo>
                  <a:pt x="331" y="23"/>
                </a:lnTo>
                <a:lnTo>
                  <a:pt x="339" y="31"/>
                </a:lnTo>
                <a:lnTo>
                  <a:pt x="346" y="39"/>
                </a:lnTo>
                <a:lnTo>
                  <a:pt x="346" y="46"/>
                </a:lnTo>
                <a:lnTo>
                  <a:pt x="353" y="54"/>
                </a:lnTo>
                <a:lnTo>
                  <a:pt x="361" y="62"/>
                </a:lnTo>
                <a:lnTo>
                  <a:pt x="353" y="69"/>
                </a:lnTo>
                <a:lnTo>
                  <a:pt x="346" y="69"/>
                </a:lnTo>
                <a:lnTo>
                  <a:pt x="339" y="77"/>
                </a:lnTo>
                <a:lnTo>
                  <a:pt x="346" y="85"/>
                </a:lnTo>
                <a:lnTo>
                  <a:pt x="353" y="93"/>
                </a:lnTo>
                <a:lnTo>
                  <a:pt x="361" y="93"/>
                </a:lnTo>
                <a:lnTo>
                  <a:pt x="368" y="93"/>
                </a:lnTo>
                <a:lnTo>
                  <a:pt x="375" y="85"/>
                </a:lnTo>
                <a:lnTo>
                  <a:pt x="383" y="85"/>
                </a:lnTo>
                <a:lnTo>
                  <a:pt x="390" y="85"/>
                </a:lnTo>
                <a:lnTo>
                  <a:pt x="397" y="85"/>
                </a:lnTo>
                <a:lnTo>
                  <a:pt x="405" y="85"/>
                </a:lnTo>
                <a:lnTo>
                  <a:pt x="412" y="77"/>
                </a:lnTo>
                <a:lnTo>
                  <a:pt x="427" y="77"/>
                </a:lnTo>
                <a:lnTo>
                  <a:pt x="434" y="69"/>
                </a:lnTo>
                <a:lnTo>
                  <a:pt x="434" y="62"/>
                </a:lnTo>
                <a:lnTo>
                  <a:pt x="434" y="54"/>
                </a:lnTo>
                <a:lnTo>
                  <a:pt x="434" y="46"/>
                </a:lnTo>
                <a:lnTo>
                  <a:pt x="434" y="39"/>
                </a:lnTo>
                <a:lnTo>
                  <a:pt x="441" y="31"/>
                </a:lnTo>
                <a:lnTo>
                  <a:pt x="449" y="23"/>
                </a:lnTo>
                <a:lnTo>
                  <a:pt x="456" y="23"/>
                </a:lnTo>
                <a:lnTo>
                  <a:pt x="463" y="16"/>
                </a:lnTo>
                <a:lnTo>
                  <a:pt x="471" y="16"/>
                </a:lnTo>
                <a:lnTo>
                  <a:pt x="471" y="23"/>
                </a:lnTo>
                <a:lnTo>
                  <a:pt x="478" y="31"/>
                </a:lnTo>
                <a:lnTo>
                  <a:pt x="486" y="31"/>
                </a:lnTo>
                <a:lnTo>
                  <a:pt x="493" y="23"/>
                </a:lnTo>
                <a:lnTo>
                  <a:pt x="493" y="16"/>
                </a:lnTo>
                <a:lnTo>
                  <a:pt x="500" y="8"/>
                </a:lnTo>
                <a:lnTo>
                  <a:pt x="508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8" name="Freeform 23"/>
          <p:cNvSpPr>
            <a:spLocks/>
          </p:cNvSpPr>
          <p:nvPr/>
        </p:nvSpPr>
        <p:spPr bwMode="auto">
          <a:xfrm>
            <a:off x="5372100" y="1092200"/>
            <a:ext cx="687388" cy="941388"/>
          </a:xfrm>
          <a:custGeom>
            <a:avLst/>
            <a:gdLst>
              <a:gd name="T0" fmla="*/ 2147483647 w 433"/>
              <a:gd name="T1" fmla="*/ 2147483647 h 593"/>
              <a:gd name="T2" fmla="*/ 2147483647 w 433"/>
              <a:gd name="T3" fmla="*/ 2147483647 h 593"/>
              <a:gd name="T4" fmla="*/ 2147483647 w 433"/>
              <a:gd name="T5" fmla="*/ 2147483647 h 593"/>
              <a:gd name="T6" fmla="*/ 2147483647 w 433"/>
              <a:gd name="T7" fmla="*/ 2147483647 h 593"/>
              <a:gd name="T8" fmla="*/ 2147483647 w 433"/>
              <a:gd name="T9" fmla="*/ 2147483647 h 593"/>
              <a:gd name="T10" fmla="*/ 2147483647 w 433"/>
              <a:gd name="T11" fmla="*/ 2147483647 h 593"/>
              <a:gd name="T12" fmla="*/ 2147483647 w 433"/>
              <a:gd name="T13" fmla="*/ 2147483647 h 593"/>
              <a:gd name="T14" fmla="*/ 2147483647 w 433"/>
              <a:gd name="T15" fmla="*/ 2147483647 h 593"/>
              <a:gd name="T16" fmla="*/ 2147483647 w 433"/>
              <a:gd name="T17" fmla="*/ 2147483647 h 593"/>
              <a:gd name="T18" fmla="*/ 2147483647 w 433"/>
              <a:gd name="T19" fmla="*/ 2147483647 h 593"/>
              <a:gd name="T20" fmla="*/ 2147483647 w 433"/>
              <a:gd name="T21" fmla="*/ 2147483647 h 593"/>
              <a:gd name="T22" fmla="*/ 2147483647 w 433"/>
              <a:gd name="T23" fmla="*/ 2147483647 h 593"/>
              <a:gd name="T24" fmla="*/ 2147483647 w 433"/>
              <a:gd name="T25" fmla="*/ 2147483647 h 593"/>
              <a:gd name="T26" fmla="*/ 2147483647 w 433"/>
              <a:gd name="T27" fmla="*/ 2147483647 h 593"/>
              <a:gd name="T28" fmla="*/ 2147483647 w 433"/>
              <a:gd name="T29" fmla="*/ 2147483647 h 593"/>
              <a:gd name="T30" fmla="*/ 2147483647 w 433"/>
              <a:gd name="T31" fmla="*/ 2147483647 h 593"/>
              <a:gd name="T32" fmla="*/ 2147483647 w 433"/>
              <a:gd name="T33" fmla="*/ 2147483647 h 593"/>
              <a:gd name="T34" fmla="*/ 2147483647 w 433"/>
              <a:gd name="T35" fmla="*/ 2147483647 h 593"/>
              <a:gd name="T36" fmla="*/ 2147483647 w 433"/>
              <a:gd name="T37" fmla="*/ 2147483647 h 593"/>
              <a:gd name="T38" fmla="*/ 2147483647 w 433"/>
              <a:gd name="T39" fmla="*/ 2147483647 h 593"/>
              <a:gd name="T40" fmla="*/ 2147483647 w 433"/>
              <a:gd name="T41" fmla="*/ 2147483647 h 593"/>
              <a:gd name="T42" fmla="*/ 2147483647 w 433"/>
              <a:gd name="T43" fmla="*/ 2147483647 h 593"/>
              <a:gd name="T44" fmla="*/ 2147483647 w 433"/>
              <a:gd name="T45" fmla="*/ 2147483647 h 593"/>
              <a:gd name="T46" fmla="*/ 2147483647 w 433"/>
              <a:gd name="T47" fmla="*/ 2147483647 h 593"/>
              <a:gd name="T48" fmla="*/ 2147483647 w 433"/>
              <a:gd name="T49" fmla="*/ 2147483647 h 593"/>
              <a:gd name="T50" fmla="*/ 2147483647 w 433"/>
              <a:gd name="T51" fmla="*/ 2147483647 h 593"/>
              <a:gd name="T52" fmla="*/ 2147483647 w 433"/>
              <a:gd name="T53" fmla="*/ 2147483647 h 593"/>
              <a:gd name="T54" fmla="*/ 2147483647 w 433"/>
              <a:gd name="T55" fmla="*/ 2147483647 h 593"/>
              <a:gd name="T56" fmla="*/ 2147483647 w 433"/>
              <a:gd name="T57" fmla="*/ 2147483647 h 593"/>
              <a:gd name="T58" fmla="*/ 2147483647 w 433"/>
              <a:gd name="T59" fmla="*/ 2147483647 h 593"/>
              <a:gd name="T60" fmla="*/ 2147483647 w 433"/>
              <a:gd name="T61" fmla="*/ 2147483647 h 593"/>
              <a:gd name="T62" fmla="*/ 2147483647 w 433"/>
              <a:gd name="T63" fmla="*/ 2147483647 h 593"/>
              <a:gd name="T64" fmla="*/ 2147483647 w 433"/>
              <a:gd name="T65" fmla="*/ 2147483647 h 593"/>
              <a:gd name="T66" fmla="*/ 2147483647 w 433"/>
              <a:gd name="T67" fmla="*/ 2147483647 h 593"/>
              <a:gd name="T68" fmla="*/ 2147483647 w 433"/>
              <a:gd name="T69" fmla="*/ 2147483647 h 593"/>
              <a:gd name="T70" fmla="*/ 2147483647 w 433"/>
              <a:gd name="T71" fmla="*/ 2147483647 h 593"/>
              <a:gd name="T72" fmla="*/ 2147483647 w 433"/>
              <a:gd name="T73" fmla="*/ 2147483647 h 593"/>
              <a:gd name="T74" fmla="*/ 2147483647 w 433"/>
              <a:gd name="T75" fmla="*/ 2147483647 h 593"/>
              <a:gd name="T76" fmla="*/ 2147483647 w 433"/>
              <a:gd name="T77" fmla="*/ 2147483647 h 593"/>
              <a:gd name="T78" fmla="*/ 0 w 433"/>
              <a:gd name="T79" fmla="*/ 2147483647 h 593"/>
              <a:gd name="T80" fmla="*/ 0 w 433"/>
              <a:gd name="T81" fmla="*/ 2147483647 h 593"/>
              <a:gd name="T82" fmla="*/ 2147483647 w 433"/>
              <a:gd name="T83" fmla="*/ 2147483647 h 593"/>
              <a:gd name="T84" fmla="*/ 2147483647 w 433"/>
              <a:gd name="T85" fmla="*/ 2147483647 h 593"/>
              <a:gd name="T86" fmla="*/ 2147483647 w 433"/>
              <a:gd name="T87" fmla="*/ 2147483647 h 593"/>
              <a:gd name="T88" fmla="*/ 2147483647 w 433"/>
              <a:gd name="T89" fmla="*/ 2147483647 h 593"/>
              <a:gd name="T90" fmla="*/ 2147483647 w 433"/>
              <a:gd name="T91" fmla="*/ 2147483647 h 593"/>
              <a:gd name="T92" fmla="*/ 2147483647 w 433"/>
              <a:gd name="T93" fmla="*/ 2147483647 h 593"/>
              <a:gd name="T94" fmla="*/ 2147483647 w 433"/>
              <a:gd name="T95" fmla="*/ 2147483647 h 593"/>
              <a:gd name="T96" fmla="*/ 2147483647 w 433"/>
              <a:gd name="T97" fmla="*/ 2147483647 h 593"/>
              <a:gd name="T98" fmla="*/ 2147483647 w 433"/>
              <a:gd name="T99" fmla="*/ 2147483647 h 593"/>
              <a:gd name="T100" fmla="*/ 2147483647 w 433"/>
              <a:gd name="T101" fmla="*/ 2147483647 h 593"/>
              <a:gd name="T102" fmla="*/ 2147483647 w 433"/>
              <a:gd name="T103" fmla="*/ 2147483647 h 593"/>
              <a:gd name="T104" fmla="*/ 2147483647 w 433"/>
              <a:gd name="T105" fmla="*/ 2147483647 h 593"/>
              <a:gd name="T106" fmla="*/ 2147483647 w 433"/>
              <a:gd name="T107" fmla="*/ 2147483647 h 593"/>
              <a:gd name="T108" fmla="*/ 2147483647 w 433"/>
              <a:gd name="T109" fmla="*/ 0 h 59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33" h="593">
                <a:moveTo>
                  <a:pt x="191" y="0"/>
                </a:moveTo>
                <a:lnTo>
                  <a:pt x="198" y="8"/>
                </a:lnTo>
                <a:lnTo>
                  <a:pt x="205" y="16"/>
                </a:lnTo>
                <a:lnTo>
                  <a:pt x="213" y="16"/>
                </a:lnTo>
                <a:lnTo>
                  <a:pt x="220" y="24"/>
                </a:lnTo>
                <a:lnTo>
                  <a:pt x="227" y="31"/>
                </a:lnTo>
                <a:lnTo>
                  <a:pt x="235" y="39"/>
                </a:lnTo>
                <a:lnTo>
                  <a:pt x="242" y="47"/>
                </a:lnTo>
                <a:lnTo>
                  <a:pt x="250" y="47"/>
                </a:lnTo>
                <a:lnTo>
                  <a:pt x="257" y="54"/>
                </a:lnTo>
                <a:lnTo>
                  <a:pt x="264" y="62"/>
                </a:lnTo>
                <a:lnTo>
                  <a:pt x="272" y="62"/>
                </a:lnTo>
                <a:lnTo>
                  <a:pt x="279" y="54"/>
                </a:lnTo>
                <a:lnTo>
                  <a:pt x="286" y="54"/>
                </a:lnTo>
                <a:lnTo>
                  <a:pt x="294" y="47"/>
                </a:lnTo>
                <a:lnTo>
                  <a:pt x="301" y="47"/>
                </a:lnTo>
                <a:lnTo>
                  <a:pt x="308" y="47"/>
                </a:lnTo>
                <a:lnTo>
                  <a:pt x="316" y="54"/>
                </a:lnTo>
                <a:lnTo>
                  <a:pt x="316" y="62"/>
                </a:lnTo>
                <a:lnTo>
                  <a:pt x="316" y="70"/>
                </a:lnTo>
                <a:lnTo>
                  <a:pt x="323" y="77"/>
                </a:lnTo>
                <a:lnTo>
                  <a:pt x="323" y="85"/>
                </a:lnTo>
                <a:lnTo>
                  <a:pt x="316" y="93"/>
                </a:lnTo>
                <a:lnTo>
                  <a:pt x="308" y="101"/>
                </a:lnTo>
                <a:lnTo>
                  <a:pt x="301" y="101"/>
                </a:lnTo>
                <a:lnTo>
                  <a:pt x="294" y="108"/>
                </a:lnTo>
                <a:lnTo>
                  <a:pt x="301" y="116"/>
                </a:lnTo>
                <a:lnTo>
                  <a:pt x="308" y="131"/>
                </a:lnTo>
                <a:lnTo>
                  <a:pt x="308" y="139"/>
                </a:lnTo>
                <a:lnTo>
                  <a:pt x="316" y="147"/>
                </a:lnTo>
                <a:lnTo>
                  <a:pt x="323" y="154"/>
                </a:lnTo>
                <a:lnTo>
                  <a:pt x="338" y="162"/>
                </a:lnTo>
                <a:lnTo>
                  <a:pt x="338" y="170"/>
                </a:lnTo>
                <a:lnTo>
                  <a:pt x="345" y="178"/>
                </a:lnTo>
                <a:lnTo>
                  <a:pt x="352" y="185"/>
                </a:lnTo>
                <a:lnTo>
                  <a:pt x="352" y="193"/>
                </a:lnTo>
                <a:lnTo>
                  <a:pt x="352" y="201"/>
                </a:lnTo>
                <a:lnTo>
                  <a:pt x="352" y="208"/>
                </a:lnTo>
                <a:lnTo>
                  <a:pt x="352" y="216"/>
                </a:lnTo>
                <a:lnTo>
                  <a:pt x="352" y="224"/>
                </a:lnTo>
                <a:lnTo>
                  <a:pt x="360" y="231"/>
                </a:lnTo>
                <a:lnTo>
                  <a:pt x="367" y="231"/>
                </a:lnTo>
                <a:lnTo>
                  <a:pt x="374" y="239"/>
                </a:lnTo>
                <a:lnTo>
                  <a:pt x="382" y="239"/>
                </a:lnTo>
                <a:lnTo>
                  <a:pt x="389" y="231"/>
                </a:lnTo>
                <a:lnTo>
                  <a:pt x="397" y="231"/>
                </a:lnTo>
                <a:lnTo>
                  <a:pt x="397" y="239"/>
                </a:lnTo>
                <a:lnTo>
                  <a:pt x="397" y="247"/>
                </a:lnTo>
                <a:lnTo>
                  <a:pt x="404" y="255"/>
                </a:lnTo>
                <a:lnTo>
                  <a:pt x="411" y="262"/>
                </a:lnTo>
                <a:lnTo>
                  <a:pt x="419" y="262"/>
                </a:lnTo>
                <a:lnTo>
                  <a:pt x="426" y="270"/>
                </a:lnTo>
                <a:lnTo>
                  <a:pt x="433" y="285"/>
                </a:lnTo>
                <a:lnTo>
                  <a:pt x="433" y="293"/>
                </a:lnTo>
                <a:lnTo>
                  <a:pt x="433" y="301"/>
                </a:lnTo>
                <a:lnTo>
                  <a:pt x="426" y="308"/>
                </a:lnTo>
                <a:lnTo>
                  <a:pt x="419" y="316"/>
                </a:lnTo>
                <a:lnTo>
                  <a:pt x="411" y="316"/>
                </a:lnTo>
                <a:lnTo>
                  <a:pt x="404" y="324"/>
                </a:lnTo>
                <a:lnTo>
                  <a:pt x="397" y="324"/>
                </a:lnTo>
                <a:lnTo>
                  <a:pt x="389" y="332"/>
                </a:lnTo>
                <a:lnTo>
                  <a:pt x="382" y="339"/>
                </a:lnTo>
                <a:lnTo>
                  <a:pt x="374" y="347"/>
                </a:lnTo>
                <a:lnTo>
                  <a:pt x="374" y="355"/>
                </a:lnTo>
                <a:lnTo>
                  <a:pt x="367" y="362"/>
                </a:lnTo>
                <a:lnTo>
                  <a:pt x="360" y="370"/>
                </a:lnTo>
                <a:lnTo>
                  <a:pt x="352" y="378"/>
                </a:lnTo>
                <a:lnTo>
                  <a:pt x="360" y="385"/>
                </a:lnTo>
                <a:lnTo>
                  <a:pt x="367" y="393"/>
                </a:lnTo>
                <a:lnTo>
                  <a:pt x="374" y="401"/>
                </a:lnTo>
                <a:lnTo>
                  <a:pt x="382" y="409"/>
                </a:lnTo>
                <a:lnTo>
                  <a:pt x="389" y="416"/>
                </a:lnTo>
                <a:lnTo>
                  <a:pt x="389" y="424"/>
                </a:lnTo>
                <a:lnTo>
                  <a:pt x="389" y="439"/>
                </a:lnTo>
                <a:lnTo>
                  <a:pt x="389" y="447"/>
                </a:lnTo>
                <a:lnTo>
                  <a:pt x="382" y="455"/>
                </a:lnTo>
                <a:lnTo>
                  <a:pt x="382" y="462"/>
                </a:lnTo>
                <a:lnTo>
                  <a:pt x="382" y="470"/>
                </a:lnTo>
                <a:lnTo>
                  <a:pt x="382" y="478"/>
                </a:lnTo>
                <a:lnTo>
                  <a:pt x="374" y="486"/>
                </a:lnTo>
                <a:lnTo>
                  <a:pt x="382" y="486"/>
                </a:lnTo>
                <a:lnTo>
                  <a:pt x="367" y="493"/>
                </a:lnTo>
                <a:lnTo>
                  <a:pt x="360" y="493"/>
                </a:lnTo>
                <a:lnTo>
                  <a:pt x="352" y="501"/>
                </a:lnTo>
                <a:lnTo>
                  <a:pt x="345" y="509"/>
                </a:lnTo>
                <a:lnTo>
                  <a:pt x="345" y="516"/>
                </a:lnTo>
                <a:lnTo>
                  <a:pt x="345" y="524"/>
                </a:lnTo>
                <a:lnTo>
                  <a:pt x="345" y="532"/>
                </a:lnTo>
                <a:lnTo>
                  <a:pt x="345" y="539"/>
                </a:lnTo>
                <a:lnTo>
                  <a:pt x="338" y="547"/>
                </a:lnTo>
                <a:lnTo>
                  <a:pt x="323" y="547"/>
                </a:lnTo>
                <a:lnTo>
                  <a:pt x="316" y="555"/>
                </a:lnTo>
                <a:lnTo>
                  <a:pt x="308" y="555"/>
                </a:lnTo>
                <a:lnTo>
                  <a:pt x="301" y="555"/>
                </a:lnTo>
                <a:lnTo>
                  <a:pt x="294" y="555"/>
                </a:lnTo>
                <a:lnTo>
                  <a:pt x="286" y="555"/>
                </a:lnTo>
                <a:lnTo>
                  <a:pt x="279" y="563"/>
                </a:lnTo>
                <a:lnTo>
                  <a:pt x="272" y="563"/>
                </a:lnTo>
                <a:lnTo>
                  <a:pt x="264" y="563"/>
                </a:lnTo>
                <a:lnTo>
                  <a:pt x="257" y="555"/>
                </a:lnTo>
                <a:lnTo>
                  <a:pt x="250" y="547"/>
                </a:lnTo>
                <a:lnTo>
                  <a:pt x="257" y="539"/>
                </a:lnTo>
                <a:lnTo>
                  <a:pt x="264" y="539"/>
                </a:lnTo>
                <a:lnTo>
                  <a:pt x="272" y="532"/>
                </a:lnTo>
                <a:lnTo>
                  <a:pt x="264" y="524"/>
                </a:lnTo>
                <a:lnTo>
                  <a:pt x="257" y="516"/>
                </a:lnTo>
                <a:lnTo>
                  <a:pt x="257" y="509"/>
                </a:lnTo>
                <a:lnTo>
                  <a:pt x="250" y="501"/>
                </a:lnTo>
                <a:lnTo>
                  <a:pt x="242" y="493"/>
                </a:lnTo>
                <a:lnTo>
                  <a:pt x="235" y="486"/>
                </a:lnTo>
                <a:lnTo>
                  <a:pt x="227" y="493"/>
                </a:lnTo>
                <a:lnTo>
                  <a:pt x="227" y="501"/>
                </a:lnTo>
                <a:lnTo>
                  <a:pt x="220" y="509"/>
                </a:lnTo>
                <a:lnTo>
                  <a:pt x="220" y="516"/>
                </a:lnTo>
                <a:lnTo>
                  <a:pt x="213" y="524"/>
                </a:lnTo>
                <a:lnTo>
                  <a:pt x="205" y="524"/>
                </a:lnTo>
                <a:lnTo>
                  <a:pt x="198" y="524"/>
                </a:lnTo>
                <a:lnTo>
                  <a:pt x="191" y="524"/>
                </a:lnTo>
                <a:lnTo>
                  <a:pt x="176" y="516"/>
                </a:lnTo>
                <a:lnTo>
                  <a:pt x="169" y="516"/>
                </a:lnTo>
                <a:lnTo>
                  <a:pt x="161" y="516"/>
                </a:lnTo>
                <a:lnTo>
                  <a:pt x="154" y="516"/>
                </a:lnTo>
                <a:lnTo>
                  <a:pt x="147" y="524"/>
                </a:lnTo>
                <a:lnTo>
                  <a:pt x="139" y="524"/>
                </a:lnTo>
                <a:lnTo>
                  <a:pt x="132" y="532"/>
                </a:lnTo>
                <a:lnTo>
                  <a:pt x="125" y="532"/>
                </a:lnTo>
                <a:lnTo>
                  <a:pt x="117" y="539"/>
                </a:lnTo>
                <a:lnTo>
                  <a:pt x="117" y="547"/>
                </a:lnTo>
                <a:lnTo>
                  <a:pt x="110" y="555"/>
                </a:lnTo>
                <a:lnTo>
                  <a:pt x="110" y="563"/>
                </a:lnTo>
                <a:lnTo>
                  <a:pt x="103" y="570"/>
                </a:lnTo>
                <a:lnTo>
                  <a:pt x="95" y="586"/>
                </a:lnTo>
                <a:lnTo>
                  <a:pt x="88" y="586"/>
                </a:lnTo>
                <a:lnTo>
                  <a:pt x="80" y="593"/>
                </a:lnTo>
                <a:lnTo>
                  <a:pt x="73" y="593"/>
                </a:lnTo>
                <a:lnTo>
                  <a:pt x="66" y="593"/>
                </a:lnTo>
                <a:lnTo>
                  <a:pt x="58" y="586"/>
                </a:lnTo>
                <a:lnTo>
                  <a:pt x="58" y="570"/>
                </a:lnTo>
                <a:lnTo>
                  <a:pt x="51" y="563"/>
                </a:lnTo>
                <a:lnTo>
                  <a:pt x="51" y="555"/>
                </a:lnTo>
                <a:lnTo>
                  <a:pt x="36" y="547"/>
                </a:lnTo>
                <a:lnTo>
                  <a:pt x="36" y="539"/>
                </a:lnTo>
                <a:lnTo>
                  <a:pt x="36" y="532"/>
                </a:lnTo>
                <a:lnTo>
                  <a:pt x="36" y="524"/>
                </a:lnTo>
                <a:lnTo>
                  <a:pt x="36" y="516"/>
                </a:lnTo>
                <a:lnTo>
                  <a:pt x="36" y="509"/>
                </a:lnTo>
                <a:lnTo>
                  <a:pt x="36" y="501"/>
                </a:lnTo>
                <a:lnTo>
                  <a:pt x="51" y="493"/>
                </a:lnTo>
                <a:lnTo>
                  <a:pt x="51" y="486"/>
                </a:lnTo>
                <a:lnTo>
                  <a:pt x="51" y="478"/>
                </a:lnTo>
                <a:lnTo>
                  <a:pt x="51" y="470"/>
                </a:lnTo>
                <a:lnTo>
                  <a:pt x="51" y="462"/>
                </a:lnTo>
                <a:lnTo>
                  <a:pt x="36" y="455"/>
                </a:lnTo>
                <a:lnTo>
                  <a:pt x="29" y="447"/>
                </a:lnTo>
                <a:lnTo>
                  <a:pt x="22" y="447"/>
                </a:lnTo>
                <a:lnTo>
                  <a:pt x="14" y="439"/>
                </a:lnTo>
                <a:lnTo>
                  <a:pt x="7" y="439"/>
                </a:lnTo>
                <a:lnTo>
                  <a:pt x="0" y="424"/>
                </a:lnTo>
                <a:lnTo>
                  <a:pt x="0" y="416"/>
                </a:lnTo>
                <a:lnTo>
                  <a:pt x="0" y="409"/>
                </a:lnTo>
                <a:lnTo>
                  <a:pt x="0" y="401"/>
                </a:lnTo>
                <a:lnTo>
                  <a:pt x="0" y="393"/>
                </a:lnTo>
                <a:lnTo>
                  <a:pt x="0" y="385"/>
                </a:lnTo>
                <a:lnTo>
                  <a:pt x="0" y="378"/>
                </a:lnTo>
                <a:lnTo>
                  <a:pt x="7" y="370"/>
                </a:lnTo>
                <a:lnTo>
                  <a:pt x="7" y="362"/>
                </a:lnTo>
                <a:lnTo>
                  <a:pt x="7" y="355"/>
                </a:lnTo>
                <a:lnTo>
                  <a:pt x="7" y="347"/>
                </a:lnTo>
                <a:lnTo>
                  <a:pt x="14" y="339"/>
                </a:lnTo>
                <a:lnTo>
                  <a:pt x="22" y="347"/>
                </a:lnTo>
                <a:lnTo>
                  <a:pt x="29" y="347"/>
                </a:lnTo>
                <a:lnTo>
                  <a:pt x="36" y="339"/>
                </a:lnTo>
                <a:lnTo>
                  <a:pt x="36" y="332"/>
                </a:lnTo>
                <a:lnTo>
                  <a:pt x="51" y="324"/>
                </a:lnTo>
                <a:lnTo>
                  <a:pt x="51" y="316"/>
                </a:lnTo>
                <a:lnTo>
                  <a:pt x="51" y="308"/>
                </a:lnTo>
                <a:lnTo>
                  <a:pt x="58" y="301"/>
                </a:lnTo>
                <a:lnTo>
                  <a:pt x="58" y="293"/>
                </a:lnTo>
                <a:lnTo>
                  <a:pt x="58" y="285"/>
                </a:lnTo>
                <a:lnTo>
                  <a:pt x="66" y="270"/>
                </a:lnTo>
                <a:lnTo>
                  <a:pt x="66" y="262"/>
                </a:lnTo>
                <a:lnTo>
                  <a:pt x="73" y="255"/>
                </a:lnTo>
                <a:lnTo>
                  <a:pt x="73" y="247"/>
                </a:lnTo>
                <a:lnTo>
                  <a:pt x="80" y="239"/>
                </a:lnTo>
                <a:lnTo>
                  <a:pt x="88" y="239"/>
                </a:lnTo>
                <a:lnTo>
                  <a:pt x="95" y="231"/>
                </a:lnTo>
                <a:lnTo>
                  <a:pt x="103" y="224"/>
                </a:lnTo>
                <a:lnTo>
                  <a:pt x="103" y="216"/>
                </a:lnTo>
                <a:lnTo>
                  <a:pt x="95" y="208"/>
                </a:lnTo>
                <a:lnTo>
                  <a:pt x="95" y="201"/>
                </a:lnTo>
                <a:lnTo>
                  <a:pt x="95" y="193"/>
                </a:lnTo>
                <a:lnTo>
                  <a:pt x="95" y="185"/>
                </a:lnTo>
                <a:lnTo>
                  <a:pt x="88" y="178"/>
                </a:lnTo>
                <a:lnTo>
                  <a:pt x="88" y="170"/>
                </a:lnTo>
                <a:lnTo>
                  <a:pt x="88" y="162"/>
                </a:lnTo>
                <a:lnTo>
                  <a:pt x="80" y="154"/>
                </a:lnTo>
                <a:lnTo>
                  <a:pt x="80" y="147"/>
                </a:lnTo>
                <a:lnTo>
                  <a:pt x="80" y="139"/>
                </a:lnTo>
                <a:lnTo>
                  <a:pt x="80" y="131"/>
                </a:lnTo>
                <a:lnTo>
                  <a:pt x="73" y="116"/>
                </a:lnTo>
                <a:lnTo>
                  <a:pt x="73" y="108"/>
                </a:lnTo>
                <a:lnTo>
                  <a:pt x="73" y="101"/>
                </a:lnTo>
                <a:lnTo>
                  <a:pt x="80" y="93"/>
                </a:lnTo>
                <a:lnTo>
                  <a:pt x="80" y="85"/>
                </a:lnTo>
                <a:lnTo>
                  <a:pt x="88" y="77"/>
                </a:lnTo>
                <a:lnTo>
                  <a:pt x="95" y="70"/>
                </a:lnTo>
                <a:lnTo>
                  <a:pt x="103" y="62"/>
                </a:lnTo>
                <a:lnTo>
                  <a:pt x="110" y="62"/>
                </a:lnTo>
                <a:lnTo>
                  <a:pt x="117" y="54"/>
                </a:lnTo>
                <a:lnTo>
                  <a:pt x="125" y="54"/>
                </a:lnTo>
                <a:lnTo>
                  <a:pt x="132" y="54"/>
                </a:lnTo>
                <a:lnTo>
                  <a:pt x="139" y="47"/>
                </a:lnTo>
                <a:lnTo>
                  <a:pt x="147" y="47"/>
                </a:lnTo>
                <a:lnTo>
                  <a:pt x="154" y="39"/>
                </a:lnTo>
                <a:lnTo>
                  <a:pt x="161" y="39"/>
                </a:lnTo>
                <a:lnTo>
                  <a:pt x="169" y="31"/>
                </a:lnTo>
                <a:lnTo>
                  <a:pt x="169" y="24"/>
                </a:lnTo>
                <a:lnTo>
                  <a:pt x="176" y="16"/>
                </a:lnTo>
                <a:lnTo>
                  <a:pt x="176" y="8"/>
                </a:lnTo>
                <a:lnTo>
                  <a:pt x="191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9" name="Freeform 24"/>
          <p:cNvSpPr>
            <a:spLocks/>
          </p:cNvSpPr>
          <p:nvPr/>
        </p:nvSpPr>
        <p:spPr bwMode="auto">
          <a:xfrm>
            <a:off x="2717800" y="1336675"/>
            <a:ext cx="769938" cy="1089025"/>
          </a:xfrm>
          <a:custGeom>
            <a:avLst/>
            <a:gdLst>
              <a:gd name="T0" fmla="*/ 2147483647 w 485"/>
              <a:gd name="T1" fmla="*/ 2147483647 h 686"/>
              <a:gd name="T2" fmla="*/ 2147483647 w 485"/>
              <a:gd name="T3" fmla="*/ 2147483647 h 686"/>
              <a:gd name="T4" fmla="*/ 2147483647 w 485"/>
              <a:gd name="T5" fmla="*/ 2147483647 h 686"/>
              <a:gd name="T6" fmla="*/ 2147483647 w 485"/>
              <a:gd name="T7" fmla="*/ 2147483647 h 686"/>
              <a:gd name="T8" fmla="*/ 2147483647 w 485"/>
              <a:gd name="T9" fmla="*/ 2147483647 h 686"/>
              <a:gd name="T10" fmla="*/ 2147483647 w 485"/>
              <a:gd name="T11" fmla="*/ 2147483647 h 686"/>
              <a:gd name="T12" fmla="*/ 2147483647 w 485"/>
              <a:gd name="T13" fmla="*/ 2147483647 h 686"/>
              <a:gd name="T14" fmla="*/ 2147483647 w 485"/>
              <a:gd name="T15" fmla="*/ 2147483647 h 686"/>
              <a:gd name="T16" fmla="*/ 2147483647 w 485"/>
              <a:gd name="T17" fmla="*/ 2147483647 h 686"/>
              <a:gd name="T18" fmla="*/ 2147483647 w 485"/>
              <a:gd name="T19" fmla="*/ 2147483647 h 686"/>
              <a:gd name="T20" fmla="*/ 2147483647 w 485"/>
              <a:gd name="T21" fmla="*/ 2147483647 h 686"/>
              <a:gd name="T22" fmla="*/ 2147483647 w 485"/>
              <a:gd name="T23" fmla="*/ 2147483647 h 686"/>
              <a:gd name="T24" fmla="*/ 2147483647 w 485"/>
              <a:gd name="T25" fmla="*/ 2147483647 h 686"/>
              <a:gd name="T26" fmla="*/ 2147483647 w 485"/>
              <a:gd name="T27" fmla="*/ 2147483647 h 686"/>
              <a:gd name="T28" fmla="*/ 2147483647 w 485"/>
              <a:gd name="T29" fmla="*/ 2147483647 h 686"/>
              <a:gd name="T30" fmla="*/ 2147483647 w 485"/>
              <a:gd name="T31" fmla="*/ 2147483647 h 686"/>
              <a:gd name="T32" fmla="*/ 2147483647 w 485"/>
              <a:gd name="T33" fmla="*/ 2147483647 h 686"/>
              <a:gd name="T34" fmla="*/ 2147483647 w 485"/>
              <a:gd name="T35" fmla="*/ 2147483647 h 686"/>
              <a:gd name="T36" fmla="*/ 2147483647 w 485"/>
              <a:gd name="T37" fmla="*/ 2147483647 h 686"/>
              <a:gd name="T38" fmla="*/ 2147483647 w 485"/>
              <a:gd name="T39" fmla="*/ 2147483647 h 686"/>
              <a:gd name="T40" fmla="*/ 2147483647 w 485"/>
              <a:gd name="T41" fmla="*/ 2147483647 h 686"/>
              <a:gd name="T42" fmla="*/ 2147483647 w 485"/>
              <a:gd name="T43" fmla="*/ 2147483647 h 686"/>
              <a:gd name="T44" fmla="*/ 2147483647 w 485"/>
              <a:gd name="T45" fmla="*/ 2147483647 h 686"/>
              <a:gd name="T46" fmla="*/ 2147483647 w 485"/>
              <a:gd name="T47" fmla="*/ 2147483647 h 686"/>
              <a:gd name="T48" fmla="*/ 2147483647 w 485"/>
              <a:gd name="T49" fmla="*/ 2147483647 h 686"/>
              <a:gd name="T50" fmla="*/ 2147483647 w 485"/>
              <a:gd name="T51" fmla="*/ 2147483647 h 686"/>
              <a:gd name="T52" fmla="*/ 2147483647 w 485"/>
              <a:gd name="T53" fmla="*/ 2147483647 h 686"/>
              <a:gd name="T54" fmla="*/ 2147483647 w 485"/>
              <a:gd name="T55" fmla="*/ 2147483647 h 686"/>
              <a:gd name="T56" fmla="*/ 2147483647 w 485"/>
              <a:gd name="T57" fmla="*/ 2147483647 h 686"/>
              <a:gd name="T58" fmla="*/ 2147483647 w 485"/>
              <a:gd name="T59" fmla="*/ 2147483647 h 686"/>
              <a:gd name="T60" fmla="*/ 2147483647 w 485"/>
              <a:gd name="T61" fmla="*/ 2147483647 h 686"/>
              <a:gd name="T62" fmla="*/ 2147483647 w 485"/>
              <a:gd name="T63" fmla="*/ 2147483647 h 686"/>
              <a:gd name="T64" fmla="*/ 2147483647 w 485"/>
              <a:gd name="T65" fmla="*/ 2147483647 h 686"/>
              <a:gd name="T66" fmla="*/ 2147483647 w 485"/>
              <a:gd name="T67" fmla="*/ 2147483647 h 686"/>
              <a:gd name="T68" fmla="*/ 2147483647 w 485"/>
              <a:gd name="T69" fmla="*/ 2147483647 h 686"/>
              <a:gd name="T70" fmla="*/ 2147483647 w 485"/>
              <a:gd name="T71" fmla="*/ 2147483647 h 686"/>
              <a:gd name="T72" fmla="*/ 2147483647 w 485"/>
              <a:gd name="T73" fmla="*/ 2147483647 h 686"/>
              <a:gd name="T74" fmla="*/ 2147483647 w 485"/>
              <a:gd name="T75" fmla="*/ 2147483647 h 686"/>
              <a:gd name="T76" fmla="*/ 2147483647 w 485"/>
              <a:gd name="T77" fmla="*/ 2147483647 h 686"/>
              <a:gd name="T78" fmla="*/ 2147483647 w 485"/>
              <a:gd name="T79" fmla="*/ 2147483647 h 686"/>
              <a:gd name="T80" fmla="*/ 2147483647 w 485"/>
              <a:gd name="T81" fmla="*/ 2147483647 h 686"/>
              <a:gd name="T82" fmla="*/ 2147483647 w 485"/>
              <a:gd name="T83" fmla="*/ 2147483647 h 686"/>
              <a:gd name="T84" fmla="*/ 2147483647 w 485"/>
              <a:gd name="T85" fmla="*/ 2147483647 h 686"/>
              <a:gd name="T86" fmla="*/ 2147483647 w 485"/>
              <a:gd name="T87" fmla="*/ 2147483647 h 686"/>
              <a:gd name="T88" fmla="*/ 2147483647 w 485"/>
              <a:gd name="T89" fmla="*/ 2147483647 h 686"/>
              <a:gd name="T90" fmla="*/ 2147483647 w 485"/>
              <a:gd name="T91" fmla="*/ 2147483647 h 686"/>
              <a:gd name="T92" fmla="*/ 2147483647 w 485"/>
              <a:gd name="T93" fmla="*/ 2147483647 h 686"/>
              <a:gd name="T94" fmla="*/ 2147483647 w 485"/>
              <a:gd name="T95" fmla="*/ 2147483647 h 686"/>
              <a:gd name="T96" fmla="*/ 2147483647 w 485"/>
              <a:gd name="T97" fmla="*/ 2147483647 h 686"/>
              <a:gd name="T98" fmla="*/ 2147483647 w 485"/>
              <a:gd name="T99" fmla="*/ 2147483647 h 686"/>
              <a:gd name="T100" fmla="*/ 2147483647 w 485"/>
              <a:gd name="T101" fmla="*/ 2147483647 h 686"/>
              <a:gd name="T102" fmla="*/ 2147483647 w 485"/>
              <a:gd name="T103" fmla="*/ 2147483647 h 686"/>
              <a:gd name="T104" fmla="*/ 2147483647 w 485"/>
              <a:gd name="T105" fmla="*/ 2147483647 h 686"/>
              <a:gd name="T106" fmla="*/ 2147483647 w 485"/>
              <a:gd name="T107" fmla="*/ 2147483647 h 686"/>
              <a:gd name="T108" fmla="*/ 2147483647 w 485"/>
              <a:gd name="T109" fmla="*/ 2147483647 h 686"/>
              <a:gd name="T110" fmla="*/ 2147483647 w 485"/>
              <a:gd name="T111" fmla="*/ 2147483647 h 686"/>
              <a:gd name="T112" fmla="*/ 2147483647 w 485"/>
              <a:gd name="T113" fmla="*/ 2147483647 h 686"/>
              <a:gd name="T114" fmla="*/ 2147483647 w 485"/>
              <a:gd name="T115" fmla="*/ 2147483647 h 686"/>
              <a:gd name="T116" fmla="*/ 2147483647 w 485"/>
              <a:gd name="T117" fmla="*/ 2147483647 h 686"/>
              <a:gd name="T118" fmla="*/ 2147483647 w 485"/>
              <a:gd name="T119" fmla="*/ 2147483647 h 686"/>
              <a:gd name="T120" fmla="*/ 2147483647 w 485"/>
              <a:gd name="T121" fmla="*/ 2147483647 h 68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85" h="686">
                <a:moveTo>
                  <a:pt x="294" y="0"/>
                </a:moveTo>
                <a:lnTo>
                  <a:pt x="301" y="0"/>
                </a:lnTo>
                <a:lnTo>
                  <a:pt x="316" y="8"/>
                </a:lnTo>
                <a:lnTo>
                  <a:pt x="323" y="8"/>
                </a:lnTo>
                <a:lnTo>
                  <a:pt x="331" y="16"/>
                </a:lnTo>
                <a:lnTo>
                  <a:pt x="338" y="16"/>
                </a:lnTo>
                <a:lnTo>
                  <a:pt x="345" y="8"/>
                </a:lnTo>
                <a:lnTo>
                  <a:pt x="353" y="8"/>
                </a:lnTo>
                <a:lnTo>
                  <a:pt x="360" y="16"/>
                </a:lnTo>
                <a:lnTo>
                  <a:pt x="360" y="24"/>
                </a:lnTo>
                <a:lnTo>
                  <a:pt x="360" y="31"/>
                </a:lnTo>
                <a:lnTo>
                  <a:pt x="360" y="39"/>
                </a:lnTo>
                <a:lnTo>
                  <a:pt x="367" y="47"/>
                </a:lnTo>
                <a:lnTo>
                  <a:pt x="375" y="54"/>
                </a:lnTo>
                <a:lnTo>
                  <a:pt x="382" y="62"/>
                </a:lnTo>
                <a:lnTo>
                  <a:pt x="382" y="70"/>
                </a:lnTo>
                <a:lnTo>
                  <a:pt x="382" y="77"/>
                </a:lnTo>
                <a:lnTo>
                  <a:pt x="382" y="85"/>
                </a:lnTo>
                <a:lnTo>
                  <a:pt x="389" y="93"/>
                </a:lnTo>
                <a:lnTo>
                  <a:pt x="389" y="101"/>
                </a:lnTo>
                <a:lnTo>
                  <a:pt x="397" y="108"/>
                </a:lnTo>
                <a:lnTo>
                  <a:pt x="397" y="116"/>
                </a:lnTo>
                <a:lnTo>
                  <a:pt x="389" y="131"/>
                </a:lnTo>
                <a:lnTo>
                  <a:pt x="389" y="139"/>
                </a:lnTo>
                <a:lnTo>
                  <a:pt x="389" y="147"/>
                </a:lnTo>
                <a:lnTo>
                  <a:pt x="397" y="154"/>
                </a:lnTo>
                <a:lnTo>
                  <a:pt x="397" y="162"/>
                </a:lnTo>
                <a:lnTo>
                  <a:pt x="397" y="170"/>
                </a:lnTo>
                <a:lnTo>
                  <a:pt x="397" y="178"/>
                </a:lnTo>
                <a:lnTo>
                  <a:pt x="397" y="185"/>
                </a:lnTo>
                <a:lnTo>
                  <a:pt x="397" y="193"/>
                </a:lnTo>
                <a:lnTo>
                  <a:pt x="389" y="201"/>
                </a:lnTo>
                <a:lnTo>
                  <a:pt x="382" y="201"/>
                </a:lnTo>
                <a:lnTo>
                  <a:pt x="375" y="208"/>
                </a:lnTo>
                <a:lnTo>
                  <a:pt x="382" y="216"/>
                </a:lnTo>
                <a:lnTo>
                  <a:pt x="382" y="224"/>
                </a:lnTo>
                <a:lnTo>
                  <a:pt x="382" y="231"/>
                </a:lnTo>
                <a:lnTo>
                  <a:pt x="382" y="239"/>
                </a:lnTo>
                <a:lnTo>
                  <a:pt x="389" y="247"/>
                </a:lnTo>
                <a:lnTo>
                  <a:pt x="389" y="255"/>
                </a:lnTo>
                <a:lnTo>
                  <a:pt x="389" y="262"/>
                </a:lnTo>
                <a:lnTo>
                  <a:pt x="397" y="270"/>
                </a:lnTo>
                <a:lnTo>
                  <a:pt x="404" y="285"/>
                </a:lnTo>
                <a:lnTo>
                  <a:pt x="404" y="293"/>
                </a:lnTo>
                <a:lnTo>
                  <a:pt x="404" y="301"/>
                </a:lnTo>
                <a:lnTo>
                  <a:pt x="404" y="308"/>
                </a:lnTo>
                <a:lnTo>
                  <a:pt x="404" y="316"/>
                </a:lnTo>
                <a:lnTo>
                  <a:pt x="404" y="324"/>
                </a:lnTo>
                <a:lnTo>
                  <a:pt x="411" y="332"/>
                </a:lnTo>
                <a:lnTo>
                  <a:pt x="419" y="332"/>
                </a:lnTo>
                <a:lnTo>
                  <a:pt x="426" y="339"/>
                </a:lnTo>
                <a:lnTo>
                  <a:pt x="426" y="347"/>
                </a:lnTo>
                <a:lnTo>
                  <a:pt x="433" y="355"/>
                </a:lnTo>
                <a:lnTo>
                  <a:pt x="433" y="362"/>
                </a:lnTo>
                <a:lnTo>
                  <a:pt x="441" y="370"/>
                </a:lnTo>
                <a:lnTo>
                  <a:pt x="433" y="378"/>
                </a:lnTo>
                <a:lnTo>
                  <a:pt x="426" y="385"/>
                </a:lnTo>
                <a:lnTo>
                  <a:pt x="419" y="385"/>
                </a:lnTo>
                <a:lnTo>
                  <a:pt x="411" y="393"/>
                </a:lnTo>
                <a:lnTo>
                  <a:pt x="404" y="401"/>
                </a:lnTo>
                <a:lnTo>
                  <a:pt x="404" y="409"/>
                </a:lnTo>
                <a:lnTo>
                  <a:pt x="404" y="416"/>
                </a:lnTo>
                <a:lnTo>
                  <a:pt x="411" y="432"/>
                </a:lnTo>
                <a:lnTo>
                  <a:pt x="411" y="439"/>
                </a:lnTo>
                <a:lnTo>
                  <a:pt x="411" y="447"/>
                </a:lnTo>
                <a:lnTo>
                  <a:pt x="411" y="455"/>
                </a:lnTo>
                <a:lnTo>
                  <a:pt x="419" y="462"/>
                </a:lnTo>
                <a:lnTo>
                  <a:pt x="426" y="462"/>
                </a:lnTo>
                <a:lnTo>
                  <a:pt x="433" y="462"/>
                </a:lnTo>
                <a:lnTo>
                  <a:pt x="441" y="470"/>
                </a:lnTo>
                <a:lnTo>
                  <a:pt x="456" y="470"/>
                </a:lnTo>
                <a:lnTo>
                  <a:pt x="463" y="470"/>
                </a:lnTo>
                <a:lnTo>
                  <a:pt x="470" y="470"/>
                </a:lnTo>
                <a:lnTo>
                  <a:pt x="478" y="478"/>
                </a:lnTo>
                <a:lnTo>
                  <a:pt x="478" y="486"/>
                </a:lnTo>
                <a:lnTo>
                  <a:pt x="478" y="493"/>
                </a:lnTo>
                <a:lnTo>
                  <a:pt x="478" y="501"/>
                </a:lnTo>
                <a:lnTo>
                  <a:pt x="478" y="509"/>
                </a:lnTo>
                <a:lnTo>
                  <a:pt x="478" y="516"/>
                </a:lnTo>
                <a:lnTo>
                  <a:pt x="478" y="524"/>
                </a:lnTo>
                <a:lnTo>
                  <a:pt x="485" y="532"/>
                </a:lnTo>
                <a:lnTo>
                  <a:pt x="485" y="539"/>
                </a:lnTo>
                <a:lnTo>
                  <a:pt x="485" y="547"/>
                </a:lnTo>
                <a:lnTo>
                  <a:pt x="485" y="555"/>
                </a:lnTo>
                <a:lnTo>
                  <a:pt x="485" y="563"/>
                </a:lnTo>
                <a:lnTo>
                  <a:pt x="485" y="570"/>
                </a:lnTo>
                <a:lnTo>
                  <a:pt x="485" y="586"/>
                </a:lnTo>
                <a:lnTo>
                  <a:pt x="485" y="593"/>
                </a:lnTo>
                <a:lnTo>
                  <a:pt x="478" y="601"/>
                </a:lnTo>
                <a:lnTo>
                  <a:pt x="485" y="601"/>
                </a:lnTo>
                <a:lnTo>
                  <a:pt x="470" y="601"/>
                </a:lnTo>
                <a:lnTo>
                  <a:pt x="463" y="601"/>
                </a:lnTo>
                <a:lnTo>
                  <a:pt x="456" y="601"/>
                </a:lnTo>
                <a:lnTo>
                  <a:pt x="441" y="609"/>
                </a:lnTo>
                <a:lnTo>
                  <a:pt x="433" y="609"/>
                </a:lnTo>
                <a:lnTo>
                  <a:pt x="426" y="609"/>
                </a:lnTo>
                <a:lnTo>
                  <a:pt x="419" y="609"/>
                </a:lnTo>
                <a:lnTo>
                  <a:pt x="411" y="609"/>
                </a:lnTo>
                <a:lnTo>
                  <a:pt x="404" y="616"/>
                </a:lnTo>
                <a:lnTo>
                  <a:pt x="404" y="624"/>
                </a:lnTo>
                <a:lnTo>
                  <a:pt x="397" y="632"/>
                </a:lnTo>
                <a:lnTo>
                  <a:pt x="389" y="632"/>
                </a:lnTo>
                <a:lnTo>
                  <a:pt x="382" y="624"/>
                </a:lnTo>
                <a:lnTo>
                  <a:pt x="375" y="624"/>
                </a:lnTo>
                <a:lnTo>
                  <a:pt x="367" y="632"/>
                </a:lnTo>
                <a:lnTo>
                  <a:pt x="367" y="640"/>
                </a:lnTo>
                <a:lnTo>
                  <a:pt x="360" y="647"/>
                </a:lnTo>
                <a:lnTo>
                  <a:pt x="360" y="655"/>
                </a:lnTo>
                <a:lnTo>
                  <a:pt x="353" y="663"/>
                </a:lnTo>
                <a:lnTo>
                  <a:pt x="353" y="670"/>
                </a:lnTo>
                <a:lnTo>
                  <a:pt x="345" y="678"/>
                </a:lnTo>
                <a:lnTo>
                  <a:pt x="338" y="686"/>
                </a:lnTo>
                <a:lnTo>
                  <a:pt x="331" y="686"/>
                </a:lnTo>
                <a:lnTo>
                  <a:pt x="323" y="686"/>
                </a:lnTo>
                <a:lnTo>
                  <a:pt x="316" y="686"/>
                </a:lnTo>
                <a:lnTo>
                  <a:pt x="301" y="686"/>
                </a:lnTo>
                <a:lnTo>
                  <a:pt x="294" y="686"/>
                </a:lnTo>
                <a:lnTo>
                  <a:pt x="286" y="686"/>
                </a:lnTo>
                <a:lnTo>
                  <a:pt x="279" y="686"/>
                </a:lnTo>
                <a:lnTo>
                  <a:pt x="272" y="686"/>
                </a:lnTo>
                <a:lnTo>
                  <a:pt x="264" y="686"/>
                </a:lnTo>
                <a:lnTo>
                  <a:pt x="257" y="686"/>
                </a:lnTo>
                <a:lnTo>
                  <a:pt x="250" y="686"/>
                </a:lnTo>
                <a:lnTo>
                  <a:pt x="242" y="686"/>
                </a:lnTo>
                <a:lnTo>
                  <a:pt x="235" y="686"/>
                </a:lnTo>
                <a:lnTo>
                  <a:pt x="228" y="686"/>
                </a:lnTo>
                <a:lnTo>
                  <a:pt x="220" y="678"/>
                </a:lnTo>
                <a:lnTo>
                  <a:pt x="213" y="670"/>
                </a:lnTo>
                <a:lnTo>
                  <a:pt x="206" y="663"/>
                </a:lnTo>
                <a:lnTo>
                  <a:pt x="198" y="663"/>
                </a:lnTo>
                <a:lnTo>
                  <a:pt x="191" y="655"/>
                </a:lnTo>
                <a:lnTo>
                  <a:pt x="184" y="647"/>
                </a:lnTo>
                <a:lnTo>
                  <a:pt x="176" y="640"/>
                </a:lnTo>
                <a:lnTo>
                  <a:pt x="169" y="632"/>
                </a:lnTo>
                <a:lnTo>
                  <a:pt x="169" y="624"/>
                </a:lnTo>
                <a:lnTo>
                  <a:pt x="169" y="616"/>
                </a:lnTo>
                <a:lnTo>
                  <a:pt x="169" y="609"/>
                </a:lnTo>
                <a:lnTo>
                  <a:pt x="176" y="601"/>
                </a:lnTo>
                <a:lnTo>
                  <a:pt x="176" y="593"/>
                </a:lnTo>
                <a:lnTo>
                  <a:pt x="176" y="586"/>
                </a:lnTo>
                <a:lnTo>
                  <a:pt x="176" y="570"/>
                </a:lnTo>
                <a:lnTo>
                  <a:pt x="169" y="563"/>
                </a:lnTo>
                <a:lnTo>
                  <a:pt x="154" y="555"/>
                </a:lnTo>
                <a:lnTo>
                  <a:pt x="154" y="547"/>
                </a:lnTo>
                <a:lnTo>
                  <a:pt x="147" y="539"/>
                </a:lnTo>
                <a:lnTo>
                  <a:pt x="139" y="532"/>
                </a:lnTo>
                <a:lnTo>
                  <a:pt x="139" y="524"/>
                </a:lnTo>
                <a:lnTo>
                  <a:pt x="147" y="516"/>
                </a:lnTo>
                <a:lnTo>
                  <a:pt x="147" y="509"/>
                </a:lnTo>
                <a:lnTo>
                  <a:pt x="139" y="501"/>
                </a:lnTo>
                <a:lnTo>
                  <a:pt x="147" y="501"/>
                </a:lnTo>
                <a:lnTo>
                  <a:pt x="132" y="493"/>
                </a:lnTo>
                <a:lnTo>
                  <a:pt x="125" y="493"/>
                </a:lnTo>
                <a:lnTo>
                  <a:pt x="117" y="493"/>
                </a:lnTo>
                <a:lnTo>
                  <a:pt x="110" y="493"/>
                </a:lnTo>
                <a:lnTo>
                  <a:pt x="103" y="493"/>
                </a:lnTo>
                <a:lnTo>
                  <a:pt x="95" y="493"/>
                </a:lnTo>
                <a:lnTo>
                  <a:pt x="88" y="486"/>
                </a:lnTo>
                <a:lnTo>
                  <a:pt x="81" y="486"/>
                </a:lnTo>
                <a:lnTo>
                  <a:pt x="73" y="486"/>
                </a:lnTo>
                <a:lnTo>
                  <a:pt x="66" y="478"/>
                </a:lnTo>
                <a:lnTo>
                  <a:pt x="66" y="470"/>
                </a:lnTo>
                <a:lnTo>
                  <a:pt x="59" y="462"/>
                </a:lnTo>
                <a:lnTo>
                  <a:pt x="59" y="455"/>
                </a:lnTo>
                <a:lnTo>
                  <a:pt x="51" y="447"/>
                </a:lnTo>
                <a:lnTo>
                  <a:pt x="51" y="439"/>
                </a:lnTo>
                <a:lnTo>
                  <a:pt x="51" y="432"/>
                </a:lnTo>
                <a:lnTo>
                  <a:pt x="51" y="416"/>
                </a:lnTo>
                <a:lnTo>
                  <a:pt x="44" y="409"/>
                </a:lnTo>
                <a:lnTo>
                  <a:pt x="37" y="409"/>
                </a:lnTo>
                <a:lnTo>
                  <a:pt x="29" y="409"/>
                </a:lnTo>
                <a:lnTo>
                  <a:pt x="15" y="409"/>
                </a:lnTo>
                <a:lnTo>
                  <a:pt x="7" y="409"/>
                </a:lnTo>
                <a:lnTo>
                  <a:pt x="0" y="401"/>
                </a:lnTo>
                <a:lnTo>
                  <a:pt x="7" y="393"/>
                </a:lnTo>
                <a:lnTo>
                  <a:pt x="7" y="385"/>
                </a:lnTo>
                <a:lnTo>
                  <a:pt x="15" y="378"/>
                </a:lnTo>
                <a:lnTo>
                  <a:pt x="15" y="370"/>
                </a:lnTo>
                <a:lnTo>
                  <a:pt x="29" y="362"/>
                </a:lnTo>
                <a:lnTo>
                  <a:pt x="29" y="355"/>
                </a:lnTo>
                <a:lnTo>
                  <a:pt x="37" y="347"/>
                </a:lnTo>
                <a:lnTo>
                  <a:pt x="44" y="355"/>
                </a:lnTo>
                <a:lnTo>
                  <a:pt x="51" y="355"/>
                </a:lnTo>
                <a:lnTo>
                  <a:pt x="59" y="347"/>
                </a:lnTo>
                <a:lnTo>
                  <a:pt x="66" y="339"/>
                </a:lnTo>
                <a:lnTo>
                  <a:pt x="73" y="332"/>
                </a:lnTo>
                <a:lnTo>
                  <a:pt x="66" y="324"/>
                </a:lnTo>
                <a:lnTo>
                  <a:pt x="59" y="316"/>
                </a:lnTo>
                <a:lnTo>
                  <a:pt x="59" y="308"/>
                </a:lnTo>
                <a:lnTo>
                  <a:pt x="51" y="301"/>
                </a:lnTo>
                <a:lnTo>
                  <a:pt x="44" y="293"/>
                </a:lnTo>
                <a:lnTo>
                  <a:pt x="44" y="285"/>
                </a:lnTo>
                <a:lnTo>
                  <a:pt x="51" y="270"/>
                </a:lnTo>
                <a:lnTo>
                  <a:pt x="51" y="262"/>
                </a:lnTo>
                <a:lnTo>
                  <a:pt x="51" y="255"/>
                </a:lnTo>
                <a:lnTo>
                  <a:pt x="59" y="247"/>
                </a:lnTo>
                <a:lnTo>
                  <a:pt x="59" y="239"/>
                </a:lnTo>
                <a:lnTo>
                  <a:pt x="59" y="231"/>
                </a:lnTo>
                <a:lnTo>
                  <a:pt x="66" y="224"/>
                </a:lnTo>
                <a:lnTo>
                  <a:pt x="66" y="216"/>
                </a:lnTo>
                <a:lnTo>
                  <a:pt x="59" y="208"/>
                </a:lnTo>
                <a:lnTo>
                  <a:pt x="51" y="201"/>
                </a:lnTo>
                <a:lnTo>
                  <a:pt x="51" y="193"/>
                </a:lnTo>
                <a:lnTo>
                  <a:pt x="51" y="185"/>
                </a:lnTo>
                <a:lnTo>
                  <a:pt x="59" y="178"/>
                </a:lnTo>
                <a:lnTo>
                  <a:pt x="66" y="178"/>
                </a:lnTo>
                <a:lnTo>
                  <a:pt x="73" y="178"/>
                </a:lnTo>
                <a:lnTo>
                  <a:pt x="81" y="185"/>
                </a:lnTo>
                <a:lnTo>
                  <a:pt x="88" y="178"/>
                </a:lnTo>
                <a:lnTo>
                  <a:pt x="95" y="170"/>
                </a:lnTo>
                <a:lnTo>
                  <a:pt x="95" y="162"/>
                </a:lnTo>
                <a:lnTo>
                  <a:pt x="103" y="154"/>
                </a:lnTo>
                <a:lnTo>
                  <a:pt x="103" y="147"/>
                </a:lnTo>
                <a:lnTo>
                  <a:pt x="110" y="139"/>
                </a:lnTo>
                <a:lnTo>
                  <a:pt x="110" y="131"/>
                </a:lnTo>
                <a:lnTo>
                  <a:pt x="117" y="116"/>
                </a:lnTo>
                <a:lnTo>
                  <a:pt x="117" y="108"/>
                </a:lnTo>
                <a:lnTo>
                  <a:pt x="125" y="101"/>
                </a:lnTo>
                <a:lnTo>
                  <a:pt x="117" y="93"/>
                </a:lnTo>
                <a:lnTo>
                  <a:pt x="125" y="93"/>
                </a:lnTo>
                <a:lnTo>
                  <a:pt x="132" y="85"/>
                </a:lnTo>
                <a:lnTo>
                  <a:pt x="139" y="77"/>
                </a:lnTo>
                <a:lnTo>
                  <a:pt x="139" y="70"/>
                </a:lnTo>
                <a:lnTo>
                  <a:pt x="147" y="62"/>
                </a:lnTo>
                <a:lnTo>
                  <a:pt x="154" y="54"/>
                </a:lnTo>
                <a:lnTo>
                  <a:pt x="169" y="47"/>
                </a:lnTo>
                <a:lnTo>
                  <a:pt x="176" y="47"/>
                </a:lnTo>
                <a:lnTo>
                  <a:pt x="184" y="47"/>
                </a:lnTo>
                <a:lnTo>
                  <a:pt x="191" y="47"/>
                </a:lnTo>
                <a:lnTo>
                  <a:pt x="198" y="54"/>
                </a:lnTo>
                <a:lnTo>
                  <a:pt x="206" y="54"/>
                </a:lnTo>
                <a:lnTo>
                  <a:pt x="213" y="54"/>
                </a:lnTo>
                <a:lnTo>
                  <a:pt x="220" y="54"/>
                </a:lnTo>
                <a:lnTo>
                  <a:pt x="228" y="47"/>
                </a:lnTo>
                <a:lnTo>
                  <a:pt x="235" y="39"/>
                </a:lnTo>
                <a:lnTo>
                  <a:pt x="242" y="39"/>
                </a:lnTo>
                <a:lnTo>
                  <a:pt x="250" y="47"/>
                </a:lnTo>
                <a:lnTo>
                  <a:pt x="257" y="47"/>
                </a:lnTo>
                <a:lnTo>
                  <a:pt x="264" y="54"/>
                </a:lnTo>
                <a:lnTo>
                  <a:pt x="272" y="47"/>
                </a:lnTo>
                <a:lnTo>
                  <a:pt x="279" y="39"/>
                </a:lnTo>
                <a:lnTo>
                  <a:pt x="279" y="31"/>
                </a:lnTo>
                <a:lnTo>
                  <a:pt x="286" y="24"/>
                </a:lnTo>
                <a:lnTo>
                  <a:pt x="286" y="16"/>
                </a:lnTo>
                <a:lnTo>
                  <a:pt x="294" y="8"/>
                </a:lnTo>
                <a:lnTo>
                  <a:pt x="294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0" name="Freeform 25"/>
          <p:cNvSpPr>
            <a:spLocks/>
          </p:cNvSpPr>
          <p:nvPr/>
        </p:nvSpPr>
        <p:spPr bwMode="auto">
          <a:xfrm>
            <a:off x="4887913" y="4014788"/>
            <a:ext cx="957262" cy="671512"/>
          </a:xfrm>
          <a:custGeom>
            <a:avLst/>
            <a:gdLst>
              <a:gd name="T0" fmla="*/ 2147483647 w 603"/>
              <a:gd name="T1" fmla="*/ 2147483647 h 423"/>
              <a:gd name="T2" fmla="*/ 2147483647 w 603"/>
              <a:gd name="T3" fmla="*/ 2147483647 h 423"/>
              <a:gd name="T4" fmla="*/ 2147483647 w 603"/>
              <a:gd name="T5" fmla="*/ 2147483647 h 423"/>
              <a:gd name="T6" fmla="*/ 2147483647 w 603"/>
              <a:gd name="T7" fmla="*/ 2147483647 h 423"/>
              <a:gd name="T8" fmla="*/ 2147483647 w 603"/>
              <a:gd name="T9" fmla="*/ 2147483647 h 423"/>
              <a:gd name="T10" fmla="*/ 2147483647 w 603"/>
              <a:gd name="T11" fmla="*/ 2147483647 h 423"/>
              <a:gd name="T12" fmla="*/ 2147483647 w 603"/>
              <a:gd name="T13" fmla="*/ 2147483647 h 423"/>
              <a:gd name="T14" fmla="*/ 2147483647 w 603"/>
              <a:gd name="T15" fmla="*/ 2147483647 h 423"/>
              <a:gd name="T16" fmla="*/ 2147483647 w 603"/>
              <a:gd name="T17" fmla="*/ 2147483647 h 423"/>
              <a:gd name="T18" fmla="*/ 2147483647 w 603"/>
              <a:gd name="T19" fmla="*/ 2147483647 h 423"/>
              <a:gd name="T20" fmla="*/ 2147483647 w 603"/>
              <a:gd name="T21" fmla="*/ 2147483647 h 423"/>
              <a:gd name="T22" fmla="*/ 2147483647 w 603"/>
              <a:gd name="T23" fmla="*/ 2147483647 h 423"/>
              <a:gd name="T24" fmla="*/ 2147483647 w 603"/>
              <a:gd name="T25" fmla="*/ 2147483647 h 423"/>
              <a:gd name="T26" fmla="*/ 2147483647 w 603"/>
              <a:gd name="T27" fmla="*/ 2147483647 h 423"/>
              <a:gd name="T28" fmla="*/ 2147483647 w 603"/>
              <a:gd name="T29" fmla="*/ 2147483647 h 423"/>
              <a:gd name="T30" fmla="*/ 2147483647 w 603"/>
              <a:gd name="T31" fmla="*/ 2147483647 h 423"/>
              <a:gd name="T32" fmla="*/ 2147483647 w 603"/>
              <a:gd name="T33" fmla="*/ 2147483647 h 423"/>
              <a:gd name="T34" fmla="*/ 2147483647 w 603"/>
              <a:gd name="T35" fmla="*/ 2147483647 h 423"/>
              <a:gd name="T36" fmla="*/ 2147483647 w 603"/>
              <a:gd name="T37" fmla="*/ 2147483647 h 423"/>
              <a:gd name="T38" fmla="*/ 2147483647 w 603"/>
              <a:gd name="T39" fmla="*/ 2147483647 h 423"/>
              <a:gd name="T40" fmla="*/ 2147483647 w 603"/>
              <a:gd name="T41" fmla="*/ 2147483647 h 423"/>
              <a:gd name="T42" fmla="*/ 2147483647 w 603"/>
              <a:gd name="T43" fmla="*/ 2147483647 h 423"/>
              <a:gd name="T44" fmla="*/ 2147483647 w 603"/>
              <a:gd name="T45" fmla="*/ 2147483647 h 423"/>
              <a:gd name="T46" fmla="*/ 2147483647 w 603"/>
              <a:gd name="T47" fmla="*/ 2147483647 h 423"/>
              <a:gd name="T48" fmla="*/ 2147483647 w 603"/>
              <a:gd name="T49" fmla="*/ 2147483647 h 423"/>
              <a:gd name="T50" fmla="*/ 2147483647 w 603"/>
              <a:gd name="T51" fmla="*/ 2147483647 h 423"/>
              <a:gd name="T52" fmla="*/ 2147483647 w 603"/>
              <a:gd name="T53" fmla="*/ 2147483647 h 423"/>
              <a:gd name="T54" fmla="*/ 2147483647 w 603"/>
              <a:gd name="T55" fmla="*/ 2147483647 h 423"/>
              <a:gd name="T56" fmla="*/ 2147483647 w 603"/>
              <a:gd name="T57" fmla="*/ 2147483647 h 423"/>
              <a:gd name="T58" fmla="*/ 2147483647 w 603"/>
              <a:gd name="T59" fmla="*/ 2147483647 h 423"/>
              <a:gd name="T60" fmla="*/ 2147483647 w 603"/>
              <a:gd name="T61" fmla="*/ 2147483647 h 423"/>
              <a:gd name="T62" fmla="*/ 2147483647 w 603"/>
              <a:gd name="T63" fmla="*/ 2147483647 h 423"/>
              <a:gd name="T64" fmla="*/ 2147483647 w 603"/>
              <a:gd name="T65" fmla="*/ 2147483647 h 423"/>
              <a:gd name="T66" fmla="*/ 2147483647 w 603"/>
              <a:gd name="T67" fmla="*/ 2147483647 h 423"/>
              <a:gd name="T68" fmla="*/ 2147483647 w 603"/>
              <a:gd name="T69" fmla="*/ 2147483647 h 423"/>
              <a:gd name="T70" fmla="*/ 2147483647 w 603"/>
              <a:gd name="T71" fmla="*/ 2147483647 h 423"/>
              <a:gd name="T72" fmla="*/ 2147483647 w 603"/>
              <a:gd name="T73" fmla="*/ 2147483647 h 423"/>
              <a:gd name="T74" fmla="*/ 2147483647 w 603"/>
              <a:gd name="T75" fmla="*/ 2147483647 h 423"/>
              <a:gd name="T76" fmla="*/ 2147483647 w 603"/>
              <a:gd name="T77" fmla="*/ 2147483647 h 423"/>
              <a:gd name="T78" fmla="*/ 2147483647 w 603"/>
              <a:gd name="T79" fmla="*/ 2147483647 h 423"/>
              <a:gd name="T80" fmla="*/ 2147483647 w 603"/>
              <a:gd name="T81" fmla="*/ 2147483647 h 423"/>
              <a:gd name="T82" fmla="*/ 2147483647 w 603"/>
              <a:gd name="T83" fmla="*/ 2147483647 h 423"/>
              <a:gd name="T84" fmla="*/ 2147483647 w 603"/>
              <a:gd name="T85" fmla="*/ 2147483647 h 423"/>
              <a:gd name="T86" fmla="*/ 2147483647 w 603"/>
              <a:gd name="T87" fmla="*/ 2147483647 h 423"/>
              <a:gd name="T88" fmla="*/ 2147483647 w 603"/>
              <a:gd name="T89" fmla="*/ 2147483647 h 423"/>
              <a:gd name="T90" fmla="*/ 2147483647 w 603"/>
              <a:gd name="T91" fmla="*/ 2147483647 h 423"/>
              <a:gd name="T92" fmla="*/ 2147483647 w 603"/>
              <a:gd name="T93" fmla="*/ 2147483647 h 423"/>
              <a:gd name="T94" fmla="*/ 2147483647 w 603"/>
              <a:gd name="T95" fmla="*/ 2147483647 h 423"/>
              <a:gd name="T96" fmla="*/ 2147483647 w 603"/>
              <a:gd name="T97" fmla="*/ 2147483647 h 423"/>
              <a:gd name="T98" fmla="*/ 2147483647 w 603"/>
              <a:gd name="T99" fmla="*/ 2147483647 h 423"/>
              <a:gd name="T100" fmla="*/ 2147483647 w 603"/>
              <a:gd name="T101" fmla="*/ 2147483647 h 423"/>
              <a:gd name="T102" fmla="*/ 2147483647 w 603"/>
              <a:gd name="T103" fmla="*/ 2147483647 h 423"/>
              <a:gd name="T104" fmla="*/ 2147483647 w 603"/>
              <a:gd name="T105" fmla="*/ 2147483647 h 423"/>
              <a:gd name="T106" fmla="*/ 0 w 603"/>
              <a:gd name="T107" fmla="*/ 2147483647 h 423"/>
              <a:gd name="T108" fmla="*/ 2147483647 w 603"/>
              <a:gd name="T109" fmla="*/ 2147483647 h 423"/>
              <a:gd name="T110" fmla="*/ 2147483647 w 603"/>
              <a:gd name="T111" fmla="*/ 2147483647 h 423"/>
              <a:gd name="T112" fmla="*/ 0 w 603"/>
              <a:gd name="T113" fmla="*/ 2147483647 h 423"/>
              <a:gd name="T114" fmla="*/ 2147483647 w 603"/>
              <a:gd name="T115" fmla="*/ 2147483647 h 42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03" h="423">
                <a:moveTo>
                  <a:pt x="29" y="0"/>
                </a:moveTo>
                <a:lnTo>
                  <a:pt x="37" y="0"/>
                </a:lnTo>
                <a:lnTo>
                  <a:pt x="44" y="7"/>
                </a:lnTo>
                <a:lnTo>
                  <a:pt x="51" y="7"/>
                </a:lnTo>
                <a:lnTo>
                  <a:pt x="59" y="15"/>
                </a:lnTo>
                <a:lnTo>
                  <a:pt x="66" y="15"/>
                </a:lnTo>
                <a:lnTo>
                  <a:pt x="81" y="15"/>
                </a:lnTo>
                <a:lnTo>
                  <a:pt x="88" y="23"/>
                </a:lnTo>
                <a:lnTo>
                  <a:pt x="95" y="23"/>
                </a:lnTo>
                <a:lnTo>
                  <a:pt x="103" y="23"/>
                </a:lnTo>
                <a:lnTo>
                  <a:pt x="110" y="31"/>
                </a:lnTo>
                <a:lnTo>
                  <a:pt x="118" y="31"/>
                </a:lnTo>
                <a:lnTo>
                  <a:pt x="125" y="38"/>
                </a:lnTo>
                <a:lnTo>
                  <a:pt x="132" y="46"/>
                </a:lnTo>
                <a:lnTo>
                  <a:pt x="140" y="54"/>
                </a:lnTo>
                <a:lnTo>
                  <a:pt x="140" y="61"/>
                </a:lnTo>
                <a:lnTo>
                  <a:pt x="140" y="69"/>
                </a:lnTo>
                <a:lnTo>
                  <a:pt x="140" y="77"/>
                </a:lnTo>
                <a:lnTo>
                  <a:pt x="147" y="84"/>
                </a:lnTo>
                <a:lnTo>
                  <a:pt x="147" y="92"/>
                </a:lnTo>
                <a:lnTo>
                  <a:pt x="147" y="100"/>
                </a:lnTo>
                <a:lnTo>
                  <a:pt x="147" y="115"/>
                </a:lnTo>
                <a:lnTo>
                  <a:pt x="154" y="123"/>
                </a:lnTo>
                <a:lnTo>
                  <a:pt x="162" y="131"/>
                </a:lnTo>
                <a:lnTo>
                  <a:pt x="169" y="131"/>
                </a:lnTo>
                <a:lnTo>
                  <a:pt x="176" y="123"/>
                </a:lnTo>
                <a:lnTo>
                  <a:pt x="184" y="123"/>
                </a:lnTo>
                <a:lnTo>
                  <a:pt x="191" y="115"/>
                </a:lnTo>
                <a:lnTo>
                  <a:pt x="198" y="100"/>
                </a:lnTo>
                <a:lnTo>
                  <a:pt x="206" y="100"/>
                </a:lnTo>
                <a:lnTo>
                  <a:pt x="220" y="92"/>
                </a:lnTo>
                <a:lnTo>
                  <a:pt x="228" y="84"/>
                </a:lnTo>
                <a:lnTo>
                  <a:pt x="235" y="84"/>
                </a:lnTo>
                <a:lnTo>
                  <a:pt x="242" y="77"/>
                </a:lnTo>
                <a:lnTo>
                  <a:pt x="250" y="77"/>
                </a:lnTo>
                <a:lnTo>
                  <a:pt x="257" y="69"/>
                </a:lnTo>
                <a:lnTo>
                  <a:pt x="265" y="61"/>
                </a:lnTo>
                <a:lnTo>
                  <a:pt x="272" y="54"/>
                </a:lnTo>
                <a:lnTo>
                  <a:pt x="279" y="46"/>
                </a:lnTo>
                <a:lnTo>
                  <a:pt x="287" y="38"/>
                </a:lnTo>
                <a:lnTo>
                  <a:pt x="294" y="46"/>
                </a:lnTo>
                <a:lnTo>
                  <a:pt x="294" y="54"/>
                </a:lnTo>
                <a:lnTo>
                  <a:pt x="301" y="61"/>
                </a:lnTo>
                <a:lnTo>
                  <a:pt x="309" y="69"/>
                </a:lnTo>
                <a:lnTo>
                  <a:pt x="309" y="77"/>
                </a:lnTo>
                <a:lnTo>
                  <a:pt x="316" y="84"/>
                </a:lnTo>
                <a:lnTo>
                  <a:pt x="316" y="92"/>
                </a:lnTo>
                <a:lnTo>
                  <a:pt x="323" y="100"/>
                </a:lnTo>
                <a:lnTo>
                  <a:pt x="331" y="100"/>
                </a:lnTo>
                <a:lnTo>
                  <a:pt x="338" y="100"/>
                </a:lnTo>
                <a:lnTo>
                  <a:pt x="345" y="100"/>
                </a:lnTo>
                <a:lnTo>
                  <a:pt x="360" y="100"/>
                </a:lnTo>
                <a:lnTo>
                  <a:pt x="360" y="115"/>
                </a:lnTo>
                <a:lnTo>
                  <a:pt x="360" y="123"/>
                </a:lnTo>
                <a:lnTo>
                  <a:pt x="345" y="131"/>
                </a:lnTo>
                <a:lnTo>
                  <a:pt x="345" y="138"/>
                </a:lnTo>
                <a:lnTo>
                  <a:pt x="338" y="146"/>
                </a:lnTo>
                <a:lnTo>
                  <a:pt x="338" y="154"/>
                </a:lnTo>
                <a:lnTo>
                  <a:pt x="331" y="161"/>
                </a:lnTo>
                <a:lnTo>
                  <a:pt x="338" y="169"/>
                </a:lnTo>
                <a:lnTo>
                  <a:pt x="345" y="169"/>
                </a:lnTo>
                <a:lnTo>
                  <a:pt x="360" y="169"/>
                </a:lnTo>
                <a:lnTo>
                  <a:pt x="367" y="169"/>
                </a:lnTo>
                <a:lnTo>
                  <a:pt x="375" y="169"/>
                </a:lnTo>
                <a:lnTo>
                  <a:pt x="382" y="169"/>
                </a:lnTo>
                <a:lnTo>
                  <a:pt x="389" y="169"/>
                </a:lnTo>
                <a:lnTo>
                  <a:pt x="397" y="177"/>
                </a:lnTo>
                <a:lnTo>
                  <a:pt x="404" y="177"/>
                </a:lnTo>
                <a:lnTo>
                  <a:pt x="412" y="185"/>
                </a:lnTo>
                <a:lnTo>
                  <a:pt x="419" y="185"/>
                </a:lnTo>
                <a:lnTo>
                  <a:pt x="426" y="192"/>
                </a:lnTo>
                <a:lnTo>
                  <a:pt x="434" y="192"/>
                </a:lnTo>
                <a:lnTo>
                  <a:pt x="441" y="200"/>
                </a:lnTo>
                <a:lnTo>
                  <a:pt x="448" y="200"/>
                </a:lnTo>
                <a:lnTo>
                  <a:pt x="456" y="200"/>
                </a:lnTo>
                <a:lnTo>
                  <a:pt x="463" y="192"/>
                </a:lnTo>
                <a:lnTo>
                  <a:pt x="470" y="192"/>
                </a:lnTo>
                <a:lnTo>
                  <a:pt x="478" y="192"/>
                </a:lnTo>
                <a:lnTo>
                  <a:pt x="485" y="185"/>
                </a:lnTo>
                <a:lnTo>
                  <a:pt x="500" y="185"/>
                </a:lnTo>
                <a:lnTo>
                  <a:pt x="507" y="177"/>
                </a:lnTo>
                <a:lnTo>
                  <a:pt x="514" y="177"/>
                </a:lnTo>
                <a:lnTo>
                  <a:pt x="522" y="185"/>
                </a:lnTo>
                <a:lnTo>
                  <a:pt x="529" y="192"/>
                </a:lnTo>
                <a:lnTo>
                  <a:pt x="536" y="200"/>
                </a:lnTo>
                <a:lnTo>
                  <a:pt x="544" y="208"/>
                </a:lnTo>
                <a:lnTo>
                  <a:pt x="551" y="208"/>
                </a:lnTo>
                <a:lnTo>
                  <a:pt x="559" y="215"/>
                </a:lnTo>
                <a:lnTo>
                  <a:pt x="566" y="223"/>
                </a:lnTo>
                <a:lnTo>
                  <a:pt x="573" y="231"/>
                </a:lnTo>
                <a:lnTo>
                  <a:pt x="581" y="238"/>
                </a:lnTo>
                <a:lnTo>
                  <a:pt x="588" y="246"/>
                </a:lnTo>
                <a:lnTo>
                  <a:pt x="588" y="254"/>
                </a:lnTo>
                <a:lnTo>
                  <a:pt x="595" y="269"/>
                </a:lnTo>
                <a:lnTo>
                  <a:pt x="595" y="277"/>
                </a:lnTo>
                <a:lnTo>
                  <a:pt x="603" y="285"/>
                </a:lnTo>
                <a:lnTo>
                  <a:pt x="595" y="292"/>
                </a:lnTo>
                <a:lnTo>
                  <a:pt x="588" y="292"/>
                </a:lnTo>
                <a:lnTo>
                  <a:pt x="581" y="292"/>
                </a:lnTo>
                <a:lnTo>
                  <a:pt x="573" y="292"/>
                </a:lnTo>
                <a:lnTo>
                  <a:pt x="566" y="292"/>
                </a:lnTo>
                <a:lnTo>
                  <a:pt x="559" y="292"/>
                </a:lnTo>
                <a:lnTo>
                  <a:pt x="551" y="292"/>
                </a:lnTo>
                <a:lnTo>
                  <a:pt x="544" y="292"/>
                </a:lnTo>
                <a:lnTo>
                  <a:pt x="536" y="300"/>
                </a:lnTo>
                <a:lnTo>
                  <a:pt x="536" y="308"/>
                </a:lnTo>
                <a:lnTo>
                  <a:pt x="536" y="315"/>
                </a:lnTo>
                <a:lnTo>
                  <a:pt x="536" y="323"/>
                </a:lnTo>
                <a:lnTo>
                  <a:pt x="536" y="331"/>
                </a:lnTo>
                <a:lnTo>
                  <a:pt x="536" y="339"/>
                </a:lnTo>
                <a:lnTo>
                  <a:pt x="536" y="346"/>
                </a:lnTo>
                <a:lnTo>
                  <a:pt x="536" y="354"/>
                </a:lnTo>
                <a:lnTo>
                  <a:pt x="536" y="362"/>
                </a:lnTo>
                <a:lnTo>
                  <a:pt x="529" y="369"/>
                </a:lnTo>
                <a:lnTo>
                  <a:pt x="536" y="369"/>
                </a:lnTo>
                <a:lnTo>
                  <a:pt x="522" y="369"/>
                </a:lnTo>
                <a:lnTo>
                  <a:pt x="514" y="369"/>
                </a:lnTo>
                <a:lnTo>
                  <a:pt x="507" y="369"/>
                </a:lnTo>
                <a:lnTo>
                  <a:pt x="500" y="369"/>
                </a:lnTo>
                <a:lnTo>
                  <a:pt x="485" y="369"/>
                </a:lnTo>
                <a:lnTo>
                  <a:pt x="478" y="369"/>
                </a:lnTo>
                <a:lnTo>
                  <a:pt x="470" y="369"/>
                </a:lnTo>
                <a:lnTo>
                  <a:pt x="463" y="362"/>
                </a:lnTo>
                <a:lnTo>
                  <a:pt x="463" y="354"/>
                </a:lnTo>
                <a:lnTo>
                  <a:pt x="456" y="346"/>
                </a:lnTo>
                <a:lnTo>
                  <a:pt x="456" y="339"/>
                </a:lnTo>
                <a:lnTo>
                  <a:pt x="448" y="331"/>
                </a:lnTo>
                <a:lnTo>
                  <a:pt x="441" y="331"/>
                </a:lnTo>
                <a:lnTo>
                  <a:pt x="434" y="331"/>
                </a:lnTo>
                <a:lnTo>
                  <a:pt x="426" y="331"/>
                </a:lnTo>
                <a:lnTo>
                  <a:pt x="419" y="331"/>
                </a:lnTo>
                <a:lnTo>
                  <a:pt x="412" y="339"/>
                </a:lnTo>
                <a:lnTo>
                  <a:pt x="404" y="346"/>
                </a:lnTo>
                <a:lnTo>
                  <a:pt x="397" y="346"/>
                </a:lnTo>
                <a:lnTo>
                  <a:pt x="389" y="346"/>
                </a:lnTo>
                <a:lnTo>
                  <a:pt x="382" y="346"/>
                </a:lnTo>
                <a:lnTo>
                  <a:pt x="375" y="346"/>
                </a:lnTo>
                <a:lnTo>
                  <a:pt x="367" y="346"/>
                </a:lnTo>
                <a:lnTo>
                  <a:pt x="360" y="346"/>
                </a:lnTo>
                <a:lnTo>
                  <a:pt x="345" y="346"/>
                </a:lnTo>
                <a:lnTo>
                  <a:pt x="338" y="339"/>
                </a:lnTo>
                <a:lnTo>
                  <a:pt x="331" y="339"/>
                </a:lnTo>
                <a:lnTo>
                  <a:pt x="323" y="339"/>
                </a:lnTo>
                <a:lnTo>
                  <a:pt x="316" y="339"/>
                </a:lnTo>
                <a:lnTo>
                  <a:pt x="309" y="339"/>
                </a:lnTo>
                <a:lnTo>
                  <a:pt x="301" y="331"/>
                </a:lnTo>
                <a:lnTo>
                  <a:pt x="294" y="331"/>
                </a:lnTo>
                <a:lnTo>
                  <a:pt x="287" y="331"/>
                </a:lnTo>
                <a:lnTo>
                  <a:pt x="279" y="339"/>
                </a:lnTo>
                <a:lnTo>
                  <a:pt x="279" y="346"/>
                </a:lnTo>
                <a:lnTo>
                  <a:pt x="272" y="354"/>
                </a:lnTo>
                <a:lnTo>
                  <a:pt x="265" y="362"/>
                </a:lnTo>
                <a:lnTo>
                  <a:pt x="265" y="369"/>
                </a:lnTo>
                <a:lnTo>
                  <a:pt x="257" y="377"/>
                </a:lnTo>
                <a:lnTo>
                  <a:pt x="265" y="385"/>
                </a:lnTo>
                <a:lnTo>
                  <a:pt x="257" y="392"/>
                </a:lnTo>
                <a:lnTo>
                  <a:pt x="265" y="392"/>
                </a:lnTo>
                <a:lnTo>
                  <a:pt x="250" y="400"/>
                </a:lnTo>
                <a:lnTo>
                  <a:pt x="242" y="400"/>
                </a:lnTo>
                <a:lnTo>
                  <a:pt x="235" y="400"/>
                </a:lnTo>
                <a:lnTo>
                  <a:pt x="228" y="400"/>
                </a:lnTo>
                <a:lnTo>
                  <a:pt x="220" y="400"/>
                </a:lnTo>
                <a:lnTo>
                  <a:pt x="206" y="400"/>
                </a:lnTo>
                <a:lnTo>
                  <a:pt x="198" y="400"/>
                </a:lnTo>
                <a:lnTo>
                  <a:pt x="191" y="400"/>
                </a:lnTo>
                <a:lnTo>
                  <a:pt x="184" y="400"/>
                </a:lnTo>
                <a:lnTo>
                  <a:pt x="176" y="400"/>
                </a:lnTo>
                <a:lnTo>
                  <a:pt x="169" y="408"/>
                </a:lnTo>
                <a:lnTo>
                  <a:pt x="162" y="408"/>
                </a:lnTo>
                <a:lnTo>
                  <a:pt x="154" y="408"/>
                </a:lnTo>
                <a:lnTo>
                  <a:pt x="147" y="408"/>
                </a:lnTo>
                <a:lnTo>
                  <a:pt x="140" y="408"/>
                </a:lnTo>
                <a:lnTo>
                  <a:pt x="132" y="408"/>
                </a:lnTo>
                <a:lnTo>
                  <a:pt x="125" y="423"/>
                </a:lnTo>
                <a:lnTo>
                  <a:pt x="118" y="423"/>
                </a:lnTo>
                <a:lnTo>
                  <a:pt x="110" y="408"/>
                </a:lnTo>
                <a:lnTo>
                  <a:pt x="118" y="400"/>
                </a:lnTo>
                <a:lnTo>
                  <a:pt x="125" y="392"/>
                </a:lnTo>
                <a:lnTo>
                  <a:pt x="132" y="385"/>
                </a:lnTo>
                <a:lnTo>
                  <a:pt x="125" y="377"/>
                </a:lnTo>
                <a:lnTo>
                  <a:pt x="125" y="369"/>
                </a:lnTo>
                <a:lnTo>
                  <a:pt x="118" y="362"/>
                </a:lnTo>
                <a:lnTo>
                  <a:pt x="110" y="354"/>
                </a:lnTo>
                <a:lnTo>
                  <a:pt x="103" y="346"/>
                </a:lnTo>
                <a:lnTo>
                  <a:pt x="103" y="339"/>
                </a:lnTo>
                <a:lnTo>
                  <a:pt x="95" y="331"/>
                </a:lnTo>
                <a:lnTo>
                  <a:pt x="88" y="331"/>
                </a:lnTo>
                <a:lnTo>
                  <a:pt x="81" y="323"/>
                </a:lnTo>
                <a:lnTo>
                  <a:pt x="66" y="323"/>
                </a:lnTo>
                <a:lnTo>
                  <a:pt x="59" y="323"/>
                </a:lnTo>
                <a:lnTo>
                  <a:pt x="51" y="323"/>
                </a:lnTo>
                <a:lnTo>
                  <a:pt x="44" y="315"/>
                </a:lnTo>
                <a:lnTo>
                  <a:pt x="37" y="315"/>
                </a:lnTo>
                <a:lnTo>
                  <a:pt x="29" y="315"/>
                </a:lnTo>
                <a:lnTo>
                  <a:pt x="22" y="308"/>
                </a:lnTo>
                <a:lnTo>
                  <a:pt x="15" y="300"/>
                </a:lnTo>
                <a:lnTo>
                  <a:pt x="15" y="292"/>
                </a:lnTo>
                <a:lnTo>
                  <a:pt x="15" y="285"/>
                </a:lnTo>
                <a:lnTo>
                  <a:pt x="22" y="277"/>
                </a:lnTo>
                <a:lnTo>
                  <a:pt x="22" y="269"/>
                </a:lnTo>
                <a:lnTo>
                  <a:pt x="22" y="254"/>
                </a:lnTo>
                <a:lnTo>
                  <a:pt x="22" y="246"/>
                </a:lnTo>
                <a:lnTo>
                  <a:pt x="22" y="238"/>
                </a:lnTo>
                <a:lnTo>
                  <a:pt x="22" y="231"/>
                </a:lnTo>
                <a:lnTo>
                  <a:pt x="29" y="223"/>
                </a:lnTo>
                <a:lnTo>
                  <a:pt x="29" y="215"/>
                </a:lnTo>
                <a:lnTo>
                  <a:pt x="29" y="208"/>
                </a:lnTo>
                <a:lnTo>
                  <a:pt x="29" y="200"/>
                </a:lnTo>
                <a:lnTo>
                  <a:pt x="29" y="192"/>
                </a:lnTo>
                <a:lnTo>
                  <a:pt x="22" y="185"/>
                </a:lnTo>
                <a:lnTo>
                  <a:pt x="22" y="177"/>
                </a:lnTo>
                <a:lnTo>
                  <a:pt x="15" y="169"/>
                </a:lnTo>
                <a:lnTo>
                  <a:pt x="15" y="161"/>
                </a:lnTo>
                <a:lnTo>
                  <a:pt x="7" y="154"/>
                </a:lnTo>
                <a:lnTo>
                  <a:pt x="7" y="146"/>
                </a:lnTo>
                <a:lnTo>
                  <a:pt x="0" y="138"/>
                </a:lnTo>
                <a:lnTo>
                  <a:pt x="7" y="131"/>
                </a:lnTo>
                <a:lnTo>
                  <a:pt x="15" y="123"/>
                </a:lnTo>
                <a:lnTo>
                  <a:pt x="22" y="115"/>
                </a:lnTo>
                <a:lnTo>
                  <a:pt x="29" y="100"/>
                </a:lnTo>
                <a:lnTo>
                  <a:pt x="29" y="92"/>
                </a:lnTo>
                <a:lnTo>
                  <a:pt x="22" y="84"/>
                </a:lnTo>
                <a:lnTo>
                  <a:pt x="22" y="77"/>
                </a:lnTo>
                <a:lnTo>
                  <a:pt x="22" y="69"/>
                </a:lnTo>
                <a:lnTo>
                  <a:pt x="15" y="61"/>
                </a:lnTo>
                <a:lnTo>
                  <a:pt x="15" y="54"/>
                </a:lnTo>
                <a:lnTo>
                  <a:pt x="7" y="46"/>
                </a:lnTo>
                <a:lnTo>
                  <a:pt x="0" y="38"/>
                </a:lnTo>
                <a:lnTo>
                  <a:pt x="7" y="31"/>
                </a:lnTo>
                <a:lnTo>
                  <a:pt x="15" y="23"/>
                </a:lnTo>
                <a:lnTo>
                  <a:pt x="15" y="15"/>
                </a:lnTo>
                <a:lnTo>
                  <a:pt x="22" y="7"/>
                </a:lnTo>
                <a:lnTo>
                  <a:pt x="29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1" name="Freeform 26"/>
          <p:cNvSpPr>
            <a:spLocks/>
          </p:cNvSpPr>
          <p:nvPr/>
        </p:nvSpPr>
        <p:spPr bwMode="auto">
          <a:xfrm>
            <a:off x="4525963" y="1874838"/>
            <a:ext cx="887412" cy="819150"/>
          </a:xfrm>
          <a:custGeom>
            <a:avLst/>
            <a:gdLst>
              <a:gd name="T0" fmla="*/ 2147483647 w 559"/>
              <a:gd name="T1" fmla="*/ 2147483647 h 532"/>
              <a:gd name="T2" fmla="*/ 2147483647 w 559"/>
              <a:gd name="T3" fmla="*/ 2147483647 h 532"/>
              <a:gd name="T4" fmla="*/ 2147483647 w 559"/>
              <a:gd name="T5" fmla="*/ 2147483647 h 532"/>
              <a:gd name="T6" fmla="*/ 2147483647 w 559"/>
              <a:gd name="T7" fmla="*/ 2147483647 h 532"/>
              <a:gd name="T8" fmla="*/ 2147483647 w 559"/>
              <a:gd name="T9" fmla="*/ 2147483647 h 532"/>
              <a:gd name="T10" fmla="*/ 2147483647 w 559"/>
              <a:gd name="T11" fmla="*/ 2147483647 h 532"/>
              <a:gd name="T12" fmla="*/ 2147483647 w 559"/>
              <a:gd name="T13" fmla="*/ 2147483647 h 532"/>
              <a:gd name="T14" fmla="*/ 2147483647 w 559"/>
              <a:gd name="T15" fmla="*/ 2147483647 h 532"/>
              <a:gd name="T16" fmla="*/ 2147483647 w 559"/>
              <a:gd name="T17" fmla="*/ 2147483647 h 532"/>
              <a:gd name="T18" fmla="*/ 2147483647 w 559"/>
              <a:gd name="T19" fmla="*/ 2147483647 h 532"/>
              <a:gd name="T20" fmla="*/ 2147483647 w 559"/>
              <a:gd name="T21" fmla="*/ 2147483647 h 532"/>
              <a:gd name="T22" fmla="*/ 2147483647 w 559"/>
              <a:gd name="T23" fmla="*/ 2147483647 h 532"/>
              <a:gd name="T24" fmla="*/ 2147483647 w 559"/>
              <a:gd name="T25" fmla="*/ 2147483647 h 532"/>
              <a:gd name="T26" fmla="*/ 2147483647 w 559"/>
              <a:gd name="T27" fmla="*/ 2147483647 h 532"/>
              <a:gd name="T28" fmla="*/ 2147483647 w 559"/>
              <a:gd name="T29" fmla="*/ 2147483647 h 532"/>
              <a:gd name="T30" fmla="*/ 2147483647 w 559"/>
              <a:gd name="T31" fmla="*/ 2147483647 h 532"/>
              <a:gd name="T32" fmla="*/ 2147483647 w 559"/>
              <a:gd name="T33" fmla="*/ 2147483647 h 532"/>
              <a:gd name="T34" fmla="*/ 2147483647 w 559"/>
              <a:gd name="T35" fmla="*/ 2147483647 h 532"/>
              <a:gd name="T36" fmla="*/ 2147483647 w 559"/>
              <a:gd name="T37" fmla="*/ 2147483647 h 532"/>
              <a:gd name="T38" fmla="*/ 2147483647 w 559"/>
              <a:gd name="T39" fmla="*/ 2147483647 h 532"/>
              <a:gd name="T40" fmla="*/ 2147483647 w 559"/>
              <a:gd name="T41" fmla="*/ 2147483647 h 532"/>
              <a:gd name="T42" fmla="*/ 2147483647 w 559"/>
              <a:gd name="T43" fmla="*/ 2147483647 h 532"/>
              <a:gd name="T44" fmla="*/ 2147483647 w 559"/>
              <a:gd name="T45" fmla="*/ 2147483647 h 532"/>
              <a:gd name="T46" fmla="*/ 2147483647 w 559"/>
              <a:gd name="T47" fmla="*/ 2147483647 h 532"/>
              <a:gd name="T48" fmla="*/ 2147483647 w 559"/>
              <a:gd name="T49" fmla="*/ 2147483647 h 532"/>
              <a:gd name="T50" fmla="*/ 2147483647 w 559"/>
              <a:gd name="T51" fmla="*/ 2147483647 h 532"/>
              <a:gd name="T52" fmla="*/ 2147483647 w 559"/>
              <a:gd name="T53" fmla="*/ 2147483647 h 532"/>
              <a:gd name="T54" fmla="*/ 2147483647 w 559"/>
              <a:gd name="T55" fmla="*/ 2147483647 h 532"/>
              <a:gd name="T56" fmla="*/ 2147483647 w 559"/>
              <a:gd name="T57" fmla="*/ 2147483647 h 532"/>
              <a:gd name="T58" fmla="*/ 2147483647 w 559"/>
              <a:gd name="T59" fmla="*/ 2147483647 h 532"/>
              <a:gd name="T60" fmla="*/ 2147483647 w 559"/>
              <a:gd name="T61" fmla="*/ 2147483647 h 532"/>
              <a:gd name="T62" fmla="*/ 2147483647 w 559"/>
              <a:gd name="T63" fmla="*/ 2147483647 h 532"/>
              <a:gd name="T64" fmla="*/ 2147483647 w 559"/>
              <a:gd name="T65" fmla="*/ 2147483647 h 532"/>
              <a:gd name="T66" fmla="*/ 2147483647 w 559"/>
              <a:gd name="T67" fmla="*/ 2147483647 h 532"/>
              <a:gd name="T68" fmla="*/ 2147483647 w 559"/>
              <a:gd name="T69" fmla="*/ 2147483647 h 532"/>
              <a:gd name="T70" fmla="*/ 2147483647 w 559"/>
              <a:gd name="T71" fmla="*/ 2147483647 h 532"/>
              <a:gd name="T72" fmla="*/ 2147483647 w 559"/>
              <a:gd name="T73" fmla="*/ 2147483647 h 532"/>
              <a:gd name="T74" fmla="*/ 2147483647 w 559"/>
              <a:gd name="T75" fmla="*/ 2147483647 h 532"/>
              <a:gd name="T76" fmla="*/ 2147483647 w 559"/>
              <a:gd name="T77" fmla="*/ 2147483647 h 532"/>
              <a:gd name="T78" fmla="*/ 2147483647 w 559"/>
              <a:gd name="T79" fmla="*/ 2147483647 h 532"/>
              <a:gd name="T80" fmla="*/ 2147483647 w 559"/>
              <a:gd name="T81" fmla="*/ 2147483647 h 532"/>
              <a:gd name="T82" fmla="*/ 2147483647 w 559"/>
              <a:gd name="T83" fmla="*/ 2147483647 h 532"/>
              <a:gd name="T84" fmla="*/ 2147483647 w 559"/>
              <a:gd name="T85" fmla="*/ 2147483647 h 532"/>
              <a:gd name="T86" fmla="*/ 2147483647 w 559"/>
              <a:gd name="T87" fmla="*/ 2147483647 h 532"/>
              <a:gd name="T88" fmla="*/ 0 w 559"/>
              <a:gd name="T89" fmla="*/ 2147483647 h 532"/>
              <a:gd name="T90" fmla="*/ 2147483647 w 559"/>
              <a:gd name="T91" fmla="*/ 2147483647 h 532"/>
              <a:gd name="T92" fmla="*/ 2147483647 w 559"/>
              <a:gd name="T93" fmla="*/ 2147483647 h 532"/>
              <a:gd name="T94" fmla="*/ 2147483647 w 559"/>
              <a:gd name="T95" fmla="*/ 2147483647 h 532"/>
              <a:gd name="T96" fmla="*/ 2147483647 w 559"/>
              <a:gd name="T97" fmla="*/ 2147483647 h 532"/>
              <a:gd name="T98" fmla="*/ 2147483647 w 559"/>
              <a:gd name="T99" fmla="*/ 2147483647 h 532"/>
              <a:gd name="T100" fmla="*/ 2147483647 w 559"/>
              <a:gd name="T101" fmla="*/ 2147483647 h 532"/>
              <a:gd name="T102" fmla="*/ 2147483647 w 559"/>
              <a:gd name="T103" fmla="*/ 2147483647 h 532"/>
              <a:gd name="T104" fmla="*/ 2147483647 w 559"/>
              <a:gd name="T105" fmla="*/ 2147483647 h 532"/>
              <a:gd name="T106" fmla="*/ 2147483647 w 559"/>
              <a:gd name="T107" fmla="*/ 2147483647 h 53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59" h="532">
                <a:moveTo>
                  <a:pt x="213" y="0"/>
                </a:moveTo>
                <a:lnTo>
                  <a:pt x="221" y="8"/>
                </a:lnTo>
                <a:lnTo>
                  <a:pt x="228" y="8"/>
                </a:lnTo>
                <a:lnTo>
                  <a:pt x="235" y="16"/>
                </a:lnTo>
                <a:lnTo>
                  <a:pt x="243" y="23"/>
                </a:lnTo>
                <a:lnTo>
                  <a:pt x="250" y="23"/>
                </a:lnTo>
                <a:lnTo>
                  <a:pt x="257" y="31"/>
                </a:lnTo>
                <a:lnTo>
                  <a:pt x="265" y="31"/>
                </a:lnTo>
                <a:lnTo>
                  <a:pt x="272" y="23"/>
                </a:lnTo>
                <a:lnTo>
                  <a:pt x="279" y="23"/>
                </a:lnTo>
                <a:lnTo>
                  <a:pt x="287" y="31"/>
                </a:lnTo>
                <a:lnTo>
                  <a:pt x="287" y="39"/>
                </a:lnTo>
                <a:lnTo>
                  <a:pt x="287" y="46"/>
                </a:lnTo>
                <a:lnTo>
                  <a:pt x="294" y="54"/>
                </a:lnTo>
                <a:lnTo>
                  <a:pt x="309" y="54"/>
                </a:lnTo>
                <a:lnTo>
                  <a:pt x="316" y="62"/>
                </a:lnTo>
                <a:lnTo>
                  <a:pt x="323" y="62"/>
                </a:lnTo>
                <a:lnTo>
                  <a:pt x="331" y="62"/>
                </a:lnTo>
                <a:lnTo>
                  <a:pt x="338" y="62"/>
                </a:lnTo>
                <a:lnTo>
                  <a:pt x="346" y="62"/>
                </a:lnTo>
                <a:lnTo>
                  <a:pt x="353" y="62"/>
                </a:lnTo>
                <a:lnTo>
                  <a:pt x="360" y="70"/>
                </a:lnTo>
                <a:lnTo>
                  <a:pt x="368" y="70"/>
                </a:lnTo>
                <a:lnTo>
                  <a:pt x="375" y="70"/>
                </a:lnTo>
                <a:lnTo>
                  <a:pt x="382" y="62"/>
                </a:lnTo>
                <a:lnTo>
                  <a:pt x="390" y="54"/>
                </a:lnTo>
                <a:lnTo>
                  <a:pt x="397" y="54"/>
                </a:lnTo>
                <a:lnTo>
                  <a:pt x="404" y="62"/>
                </a:lnTo>
                <a:lnTo>
                  <a:pt x="412" y="70"/>
                </a:lnTo>
                <a:lnTo>
                  <a:pt x="404" y="77"/>
                </a:lnTo>
                <a:lnTo>
                  <a:pt x="404" y="93"/>
                </a:lnTo>
                <a:lnTo>
                  <a:pt x="404" y="100"/>
                </a:lnTo>
                <a:lnTo>
                  <a:pt x="397" y="108"/>
                </a:lnTo>
                <a:lnTo>
                  <a:pt x="404" y="116"/>
                </a:lnTo>
                <a:lnTo>
                  <a:pt x="412" y="123"/>
                </a:lnTo>
                <a:lnTo>
                  <a:pt x="419" y="123"/>
                </a:lnTo>
                <a:lnTo>
                  <a:pt x="426" y="123"/>
                </a:lnTo>
                <a:lnTo>
                  <a:pt x="434" y="123"/>
                </a:lnTo>
                <a:lnTo>
                  <a:pt x="448" y="123"/>
                </a:lnTo>
                <a:lnTo>
                  <a:pt x="456" y="123"/>
                </a:lnTo>
                <a:lnTo>
                  <a:pt x="463" y="116"/>
                </a:lnTo>
                <a:lnTo>
                  <a:pt x="470" y="116"/>
                </a:lnTo>
                <a:lnTo>
                  <a:pt x="478" y="116"/>
                </a:lnTo>
                <a:lnTo>
                  <a:pt x="485" y="116"/>
                </a:lnTo>
                <a:lnTo>
                  <a:pt x="493" y="116"/>
                </a:lnTo>
                <a:lnTo>
                  <a:pt x="493" y="123"/>
                </a:lnTo>
                <a:lnTo>
                  <a:pt x="493" y="131"/>
                </a:lnTo>
                <a:lnTo>
                  <a:pt x="500" y="139"/>
                </a:lnTo>
                <a:lnTo>
                  <a:pt x="507" y="147"/>
                </a:lnTo>
                <a:lnTo>
                  <a:pt x="515" y="154"/>
                </a:lnTo>
                <a:lnTo>
                  <a:pt x="522" y="154"/>
                </a:lnTo>
                <a:lnTo>
                  <a:pt x="529" y="162"/>
                </a:lnTo>
                <a:lnTo>
                  <a:pt x="537" y="170"/>
                </a:lnTo>
                <a:lnTo>
                  <a:pt x="537" y="177"/>
                </a:lnTo>
                <a:lnTo>
                  <a:pt x="537" y="185"/>
                </a:lnTo>
                <a:lnTo>
                  <a:pt x="537" y="193"/>
                </a:lnTo>
                <a:lnTo>
                  <a:pt x="544" y="200"/>
                </a:lnTo>
                <a:lnTo>
                  <a:pt x="544" y="208"/>
                </a:lnTo>
                <a:lnTo>
                  <a:pt x="544" y="216"/>
                </a:lnTo>
                <a:lnTo>
                  <a:pt x="544" y="224"/>
                </a:lnTo>
                <a:lnTo>
                  <a:pt x="551" y="231"/>
                </a:lnTo>
                <a:lnTo>
                  <a:pt x="551" y="247"/>
                </a:lnTo>
                <a:lnTo>
                  <a:pt x="551" y="254"/>
                </a:lnTo>
                <a:lnTo>
                  <a:pt x="551" y="262"/>
                </a:lnTo>
                <a:lnTo>
                  <a:pt x="559" y="270"/>
                </a:lnTo>
                <a:lnTo>
                  <a:pt x="559" y="277"/>
                </a:lnTo>
                <a:lnTo>
                  <a:pt x="551" y="285"/>
                </a:lnTo>
                <a:lnTo>
                  <a:pt x="544" y="285"/>
                </a:lnTo>
                <a:lnTo>
                  <a:pt x="537" y="293"/>
                </a:lnTo>
                <a:lnTo>
                  <a:pt x="537" y="301"/>
                </a:lnTo>
                <a:lnTo>
                  <a:pt x="529" y="308"/>
                </a:lnTo>
                <a:lnTo>
                  <a:pt x="529" y="316"/>
                </a:lnTo>
                <a:lnTo>
                  <a:pt x="529" y="324"/>
                </a:lnTo>
                <a:lnTo>
                  <a:pt x="537" y="331"/>
                </a:lnTo>
                <a:lnTo>
                  <a:pt x="537" y="339"/>
                </a:lnTo>
                <a:lnTo>
                  <a:pt x="544" y="347"/>
                </a:lnTo>
                <a:lnTo>
                  <a:pt x="537" y="354"/>
                </a:lnTo>
                <a:lnTo>
                  <a:pt x="529" y="354"/>
                </a:lnTo>
                <a:lnTo>
                  <a:pt x="522" y="362"/>
                </a:lnTo>
                <a:lnTo>
                  <a:pt x="515" y="370"/>
                </a:lnTo>
                <a:lnTo>
                  <a:pt x="507" y="378"/>
                </a:lnTo>
                <a:lnTo>
                  <a:pt x="500" y="378"/>
                </a:lnTo>
                <a:lnTo>
                  <a:pt x="493" y="385"/>
                </a:lnTo>
                <a:lnTo>
                  <a:pt x="485" y="378"/>
                </a:lnTo>
                <a:lnTo>
                  <a:pt x="478" y="378"/>
                </a:lnTo>
                <a:lnTo>
                  <a:pt x="470" y="370"/>
                </a:lnTo>
                <a:lnTo>
                  <a:pt x="463" y="378"/>
                </a:lnTo>
                <a:lnTo>
                  <a:pt x="456" y="385"/>
                </a:lnTo>
                <a:lnTo>
                  <a:pt x="456" y="401"/>
                </a:lnTo>
                <a:lnTo>
                  <a:pt x="456" y="408"/>
                </a:lnTo>
                <a:lnTo>
                  <a:pt x="456" y="416"/>
                </a:lnTo>
                <a:lnTo>
                  <a:pt x="448" y="424"/>
                </a:lnTo>
                <a:lnTo>
                  <a:pt x="448" y="431"/>
                </a:lnTo>
                <a:lnTo>
                  <a:pt x="434" y="439"/>
                </a:lnTo>
                <a:lnTo>
                  <a:pt x="426" y="439"/>
                </a:lnTo>
                <a:lnTo>
                  <a:pt x="419" y="439"/>
                </a:lnTo>
                <a:lnTo>
                  <a:pt x="412" y="447"/>
                </a:lnTo>
                <a:lnTo>
                  <a:pt x="404" y="447"/>
                </a:lnTo>
                <a:lnTo>
                  <a:pt x="397" y="447"/>
                </a:lnTo>
                <a:lnTo>
                  <a:pt x="390" y="447"/>
                </a:lnTo>
                <a:lnTo>
                  <a:pt x="382" y="455"/>
                </a:lnTo>
                <a:lnTo>
                  <a:pt x="375" y="462"/>
                </a:lnTo>
                <a:lnTo>
                  <a:pt x="368" y="462"/>
                </a:lnTo>
                <a:lnTo>
                  <a:pt x="360" y="470"/>
                </a:lnTo>
                <a:lnTo>
                  <a:pt x="353" y="478"/>
                </a:lnTo>
                <a:lnTo>
                  <a:pt x="346" y="485"/>
                </a:lnTo>
                <a:lnTo>
                  <a:pt x="338" y="493"/>
                </a:lnTo>
                <a:lnTo>
                  <a:pt x="331" y="493"/>
                </a:lnTo>
                <a:lnTo>
                  <a:pt x="323" y="501"/>
                </a:lnTo>
                <a:lnTo>
                  <a:pt x="316" y="508"/>
                </a:lnTo>
                <a:lnTo>
                  <a:pt x="309" y="516"/>
                </a:lnTo>
                <a:lnTo>
                  <a:pt x="294" y="516"/>
                </a:lnTo>
                <a:lnTo>
                  <a:pt x="287" y="524"/>
                </a:lnTo>
                <a:lnTo>
                  <a:pt x="279" y="532"/>
                </a:lnTo>
                <a:lnTo>
                  <a:pt x="272" y="532"/>
                </a:lnTo>
                <a:lnTo>
                  <a:pt x="265" y="532"/>
                </a:lnTo>
                <a:lnTo>
                  <a:pt x="257" y="532"/>
                </a:lnTo>
                <a:lnTo>
                  <a:pt x="250" y="524"/>
                </a:lnTo>
                <a:lnTo>
                  <a:pt x="243" y="524"/>
                </a:lnTo>
                <a:lnTo>
                  <a:pt x="235" y="532"/>
                </a:lnTo>
                <a:lnTo>
                  <a:pt x="228" y="524"/>
                </a:lnTo>
                <a:lnTo>
                  <a:pt x="235" y="524"/>
                </a:lnTo>
                <a:lnTo>
                  <a:pt x="221" y="508"/>
                </a:lnTo>
                <a:lnTo>
                  <a:pt x="221" y="516"/>
                </a:lnTo>
                <a:lnTo>
                  <a:pt x="221" y="501"/>
                </a:lnTo>
                <a:lnTo>
                  <a:pt x="228" y="493"/>
                </a:lnTo>
                <a:lnTo>
                  <a:pt x="221" y="485"/>
                </a:lnTo>
                <a:lnTo>
                  <a:pt x="213" y="478"/>
                </a:lnTo>
                <a:lnTo>
                  <a:pt x="206" y="470"/>
                </a:lnTo>
                <a:lnTo>
                  <a:pt x="199" y="462"/>
                </a:lnTo>
                <a:lnTo>
                  <a:pt x="191" y="470"/>
                </a:lnTo>
                <a:lnTo>
                  <a:pt x="184" y="470"/>
                </a:lnTo>
                <a:lnTo>
                  <a:pt x="176" y="478"/>
                </a:lnTo>
                <a:lnTo>
                  <a:pt x="169" y="478"/>
                </a:lnTo>
                <a:lnTo>
                  <a:pt x="162" y="485"/>
                </a:lnTo>
                <a:lnTo>
                  <a:pt x="162" y="493"/>
                </a:lnTo>
                <a:lnTo>
                  <a:pt x="169" y="501"/>
                </a:lnTo>
                <a:lnTo>
                  <a:pt x="169" y="508"/>
                </a:lnTo>
                <a:lnTo>
                  <a:pt x="162" y="516"/>
                </a:lnTo>
                <a:lnTo>
                  <a:pt x="147" y="516"/>
                </a:lnTo>
                <a:lnTo>
                  <a:pt x="140" y="508"/>
                </a:lnTo>
                <a:lnTo>
                  <a:pt x="132" y="501"/>
                </a:lnTo>
                <a:lnTo>
                  <a:pt x="125" y="501"/>
                </a:lnTo>
                <a:lnTo>
                  <a:pt x="118" y="493"/>
                </a:lnTo>
                <a:lnTo>
                  <a:pt x="110" y="485"/>
                </a:lnTo>
                <a:lnTo>
                  <a:pt x="103" y="478"/>
                </a:lnTo>
                <a:lnTo>
                  <a:pt x="96" y="470"/>
                </a:lnTo>
                <a:lnTo>
                  <a:pt x="88" y="462"/>
                </a:lnTo>
                <a:lnTo>
                  <a:pt x="81" y="462"/>
                </a:lnTo>
                <a:lnTo>
                  <a:pt x="74" y="455"/>
                </a:lnTo>
                <a:lnTo>
                  <a:pt x="66" y="447"/>
                </a:lnTo>
                <a:lnTo>
                  <a:pt x="74" y="439"/>
                </a:lnTo>
                <a:lnTo>
                  <a:pt x="81" y="439"/>
                </a:lnTo>
                <a:lnTo>
                  <a:pt x="88" y="431"/>
                </a:lnTo>
                <a:lnTo>
                  <a:pt x="81" y="424"/>
                </a:lnTo>
                <a:lnTo>
                  <a:pt x="74" y="416"/>
                </a:lnTo>
                <a:lnTo>
                  <a:pt x="66" y="416"/>
                </a:lnTo>
                <a:lnTo>
                  <a:pt x="59" y="408"/>
                </a:lnTo>
                <a:lnTo>
                  <a:pt x="52" y="401"/>
                </a:lnTo>
                <a:lnTo>
                  <a:pt x="52" y="385"/>
                </a:lnTo>
                <a:lnTo>
                  <a:pt x="59" y="378"/>
                </a:lnTo>
                <a:lnTo>
                  <a:pt x="59" y="370"/>
                </a:lnTo>
                <a:lnTo>
                  <a:pt x="59" y="362"/>
                </a:lnTo>
                <a:lnTo>
                  <a:pt x="66" y="354"/>
                </a:lnTo>
                <a:lnTo>
                  <a:pt x="66" y="347"/>
                </a:lnTo>
                <a:lnTo>
                  <a:pt x="66" y="339"/>
                </a:lnTo>
                <a:lnTo>
                  <a:pt x="66" y="331"/>
                </a:lnTo>
                <a:lnTo>
                  <a:pt x="59" y="324"/>
                </a:lnTo>
                <a:lnTo>
                  <a:pt x="59" y="316"/>
                </a:lnTo>
                <a:lnTo>
                  <a:pt x="59" y="308"/>
                </a:lnTo>
                <a:lnTo>
                  <a:pt x="59" y="301"/>
                </a:lnTo>
                <a:lnTo>
                  <a:pt x="52" y="293"/>
                </a:lnTo>
                <a:lnTo>
                  <a:pt x="52" y="285"/>
                </a:lnTo>
                <a:lnTo>
                  <a:pt x="44" y="277"/>
                </a:lnTo>
                <a:lnTo>
                  <a:pt x="37" y="270"/>
                </a:lnTo>
                <a:lnTo>
                  <a:pt x="29" y="270"/>
                </a:lnTo>
                <a:lnTo>
                  <a:pt x="22" y="262"/>
                </a:lnTo>
                <a:lnTo>
                  <a:pt x="7" y="254"/>
                </a:lnTo>
                <a:lnTo>
                  <a:pt x="0" y="247"/>
                </a:lnTo>
                <a:lnTo>
                  <a:pt x="0" y="231"/>
                </a:lnTo>
                <a:lnTo>
                  <a:pt x="7" y="224"/>
                </a:lnTo>
                <a:lnTo>
                  <a:pt x="22" y="216"/>
                </a:lnTo>
                <a:lnTo>
                  <a:pt x="22" y="208"/>
                </a:lnTo>
                <a:lnTo>
                  <a:pt x="29" y="200"/>
                </a:lnTo>
                <a:lnTo>
                  <a:pt x="29" y="193"/>
                </a:lnTo>
                <a:lnTo>
                  <a:pt x="37" y="185"/>
                </a:lnTo>
                <a:lnTo>
                  <a:pt x="37" y="177"/>
                </a:lnTo>
                <a:lnTo>
                  <a:pt x="44" y="170"/>
                </a:lnTo>
                <a:lnTo>
                  <a:pt x="44" y="162"/>
                </a:lnTo>
                <a:lnTo>
                  <a:pt x="52" y="154"/>
                </a:lnTo>
                <a:lnTo>
                  <a:pt x="52" y="147"/>
                </a:lnTo>
                <a:lnTo>
                  <a:pt x="59" y="139"/>
                </a:lnTo>
                <a:lnTo>
                  <a:pt x="59" y="131"/>
                </a:lnTo>
                <a:lnTo>
                  <a:pt x="66" y="123"/>
                </a:lnTo>
                <a:lnTo>
                  <a:pt x="74" y="131"/>
                </a:lnTo>
                <a:lnTo>
                  <a:pt x="81" y="131"/>
                </a:lnTo>
                <a:lnTo>
                  <a:pt x="88" y="139"/>
                </a:lnTo>
                <a:lnTo>
                  <a:pt x="96" y="139"/>
                </a:lnTo>
                <a:lnTo>
                  <a:pt x="103" y="131"/>
                </a:lnTo>
                <a:lnTo>
                  <a:pt x="103" y="123"/>
                </a:lnTo>
                <a:lnTo>
                  <a:pt x="110" y="116"/>
                </a:lnTo>
                <a:lnTo>
                  <a:pt x="110" y="108"/>
                </a:lnTo>
                <a:lnTo>
                  <a:pt x="103" y="100"/>
                </a:lnTo>
                <a:lnTo>
                  <a:pt x="110" y="93"/>
                </a:lnTo>
                <a:lnTo>
                  <a:pt x="118" y="77"/>
                </a:lnTo>
                <a:lnTo>
                  <a:pt x="125" y="77"/>
                </a:lnTo>
                <a:lnTo>
                  <a:pt x="132" y="70"/>
                </a:lnTo>
                <a:lnTo>
                  <a:pt x="140" y="62"/>
                </a:lnTo>
                <a:lnTo>
                  <a:pt x="147" y="54"/>
                </a:lnTo>
                <a:lnTo>
                  <a:pt x="162" y="46"/>
                </a:lnTo>
                <a:lnTo>
                  <a:pt x="169" y="39"/>
                </a:lnTo>
                <a:lnTo>
                  <a:pt x="176" y="39"/>
                </a:lnTo>
                <a:lnTo>
                  <a:pt x="184" y="31"/>
                </a:lnTo>
                <a:lnTo>
                  <a:pt x="191" y="23"/>
                </a:lnTo>
                <a:lnTo>
                  <a:pt x="199" y="16"/>
                </a:lnTo>
                <a:lnTo>
                  <a:pt x="206" y="8"/>
                </a:lnTo>
                <a:lnTo>
                  <a:pt x="213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2" name="Freeform 27"/>
          <p:cNvSpPr>
            <a:spLocks/>
          </p:cNvSpPr>
          <p:nvPr/>
        </p:nvSpPr>
        <p:spPr bwMode="auto">
          <a:xfrm>
            <a:off x="3906838" y="2540000"/>
            <a:ext cx="1025525" cy="757238"/>
          </a:xfrm>
          <a:custGeom>
            <a:avLst/>
            <a:gdLst>
              <a:gd name="T0" fmla="*/ 2147483647 w 646"/>
              <a:gd name="T1" fmla="*/ 2147483647 h 477"/>
              <a:gd name="T2" fmla="*/ 2147483647 w 646"/>
              <a:gd name="T3" fmla="*/ 0 h 477"/>
              <a:gd name="T4" fmla="*/ 2147483647 w 646"/>
              <a:gd name="T5" fmla="*/ 2147483647 h 477"/>
              <a:gd name="T6" fmla="*/ 2147483647 w 646"/>
              <a:gd name="T7" fmla="*/ 2147483647 h 477"/>
              <a:gd name="T8" fmla="*/ 2147483647 w 646"/>
              <a:gd name="T9" fmla="*/ 2147483647 h 477"/>
              <a:gd name="T10" fmla="*/ 2147483647 w 646"/>
              <a:gd name="T11" fmla="*/ 2147483647 h 477"/>
              <a:gd name="T12" fmla="*/ 2147483647 w 646"/>
              <a:gd name="T13" fmla="*/ 2147483647 h 477"/>
              <a:gd name="T14" fmla="*/ 2147483647 w 646"/>
              <a:gd name="T15" fmla="*/ 2147483647 h 477"/>
              <a:gd name="T16" fmla="*/ 2147483647 w 646"/>
              <a:gd name="T17" fmla="*/ 2147483647 h 477"/>
              <a:gd name="T18" fmla="*/ 2147483647 w 646"/>
              <a:gd name="T19" fmla="*/ 2147483647 h 477"/>
              <a:gd name="T20" fmla="*/ 2147483647 w 646"/>
              <a:gd name="T21" fmla="*/ 2147483647 h 477"/>
              <a:gd name="T22" fmla="*/ 2147483647 w 646"/>
              <a:gd name="T23" fmla="*/ 2147483647 h 477"/>
              <a:gd name="T24" fmla="*/ 2147483647 w 646"/>
              <a:gd name="T25" fmla="*/ 2147483647 h 477"/>
              <a:gd name="T26" fmla="*/ 2147483647 w 646"/>
              <a:gd name="T27" fmla="*/ 2147483647 h 477"/>
              <a:gd name="T28" fmla="*/ 2147483647 w 646"/>
              <a:gd name="T29" fmla="*/ 2147483647 h 477"/>
              <a:gd name="T30" fmla="*/ 2147483647 w 646"/>
              <a:gd name="T31" fmla="*/ 2147483647 h 477"/>
              <a:gd name="T32" fmla="*/ 2147483647 w 646"/>
              <a:gd name="T33" fmla="*/ 2147483647 h 477"/>
              <a:gd name="T34" fmla="*/ 2147483647 w 646"/>
              <a:gd name="T35" fmla="*/ 2147483647 h 477"/>
              <a:gd name="T36" fmla="*/ 2147483647 w 646"/>
              <a:gd name="T37" fmla="*/ 2147483647 h 477"/>
              <a:gd name="T38" fmla="*/ 2147483647 w 646"/>
              <a:gd name="T39" fmla="*/ 2147483647 h 477"/>
              <a:gd name="T40" fmla="*/ 2147483647 w 646"/>
              <a:gd name="T41" fmla="*/ 2147483647 h 477"/>
              <a:gd name="T42" fmla="*/ 2147483647 w 646"/>
              <a:gd name="T43" fmla="*/ 2147483647 h 477"/>
              <a:gd name="T44" fmla="*/ 2147483647 w 646"/>
              <a:gd name="T45" fmla="*/ 2147483647 h 477"/>
              <a:gd name="T46" fmla="*/ 2147483647 w 646"/>
              <a:gd name="T47" fmla="*/ 2147483647 h 477"/>
              <a:gd name="T48" fmla="*/ 2147483647 w 646"/>
              <a:gd name="T49" fmla="*/ 2147483647 h 477"/>
              <a:gd name="T50" fmla="*/ 2147483647 w 646"/>
              <a:gd name="T51" fmla="*/ 2147483647 h 477"/>
              <a:gd name="T52" fmla="*/ 2147483647 w 646"/>
              <a:gd name="T53" fmla="*/ 2147483647 h 477"/>
              <a:gd name="T54" fmla="*/ 2147483647 w 646"/>
              <a:gd name="T55" fmla="*/ 2147483647 h 477"/>
              <a:gd name="T56" fmla="*/ 2147483647 w 646"/>
              <a:gd name="T57" fmla="*/ 2147483647 h 477"/>
              <a:gd name="T58" fmla="*/ 2147483647 w 646"/>
              <a:gd name="T59" fmla="*/ 2147483647 h 477"/>
              <a:gd name="T60" fmla="*/ 2147483647 w 646"/>
              <a:gd name="T61" fmla="*/ 2147483647 h 477"/>
              <a:gd name="T62" fmla="*/ 2147483647 w 646"/>
              <a:gd name="T63" fmla="*/ 2147483647 h 477"/>
              <a:gd name="T64" fmla="*/ 2147483647 w 646"/>
              <a:gd name="T65" fmla="*/ 2147483647 h 477"/>
              <a:gd name="T66" fmla="*/ 2147483647 w 646"/>
              <a:gd name="T67" fmla="*/ 2147483647 h 477"/>
              <a:gd name="T68" fmla="*/ 2147483647 w 646"/>
              <a:gd name="T69" fmla="*/ 2147483647 h 477"/>
              <a:gd name="T70" fmla="*/ 2147483647 w 646"/>
              <a:gd name="T71" fmla="*/ 2147483647 h 477"/>
              <a:gd name="T72" fmla="*/ 2147483647 w 646"/>
              <a:gd name="T73" fmla="*/ 2147483647 h 477"/>
              <a:gd name="T74" fmla="*/ 2147483647 w 646"/>
              <a:gd name="T75" fmla="*/ 2147483647 h 477"/>
              <a:gd name="T76" fmla="*/ 2147483647 w 646"/>
              <a:gd name="T77" fmla="*/ 2147483647 h 477"/>
              <a:gd name="T78" fmla="*/ 2147483647 w 646"/>
              <a:gd name="T79" fmla="*/ 2147483647 h 477"/>
              <a:gd name="T80" fmla="*/ 2147483647 w 646"/>
              <a:gd name="T81" fmla="*/ 2147483647 h 477"/>
              <a:gd name="T82" fmla="*/ 2147483647 w 646"/>
              <a:gd name="T83" fmla="*/ 2147483647 h 477"/>
              <a:gd name="T84" fmla="*/ 2147483647 w 646"/>
              <a:gd name="T85" fmla="*/ 2147483647 h 477"/>
              <a:gd name="T86" fmla="*/ 2147483647 w 646"/>
              <a:gd name="T87" fmla="*/ 2147483647 h 477"/>
              <a:gd name="T88" fmla="*/ 2147483647 w 646"/>
              <a:gd name="T89" fmla="*/ 2147483647 h 477"/>
              <a:gd name="T90" fmla="*/ 2147483647 w 646"/>
              <a:gd name="T91" fmla="*/ 2147483647 h 477"/>
              <a:gd name="T92" fmla="*/ 2147483647 w 646"/>
              <a:gd name="T93" fmla="*/ 2147483647 h 477"/>
              <a:gd name="T94" fmla="*/ 2147483647 w 646"/>
              <a:gd name="T95" fmla="*/ 2147483647 h 477"/>
              <a:gd name="T96" fmla="*/ 2147483647 w 646"/>
              <a:gd name="T97" fmla="*/ 2147483647 h 477"/>
              <a:gd name="T98" fmla="*/ 2147483647 w 646"/>
              <a:gd name="T99" fmla="*/ 2147483647 h 477"/>
              <a:gd name="T100" fmla="*/ 2147483647 w 646"/>
              <a:gd name="T101" fmla="*/ 2147483647 h 477"/>
              <a:gd name="T102" fmla="*/ 2147483647 w 646"/>
              <a:gd name="T103" fmla="*/ 2147483647 h 477"/>
              <a:gd name="T104" fmla="*/ 2147483647 w 646"/>
              <a:gd name="T105" fmla="*/ 2147483647 h 477"/>
              <a:gd name="T106" fmla="*/ 2147483647 w 646"/>
              <a:gd name="T107" fmla="*/ 2147483647 h 477"/>
              <a:gd name="T108" fmla="*/ 2147483647 w 646"/>
              <a:gd name="T109" fmla="*/ 2147483647 h 477"/>
              <a:gd name="T110" fmla="*/ 2147483647 w 646"/>
              <a:gd name="T111" fmla="*/ 2147483647 h 477"/>
              <a:gd name="T112" fmla="*/ 2147483647 w 646"/>
              <a:gd name="T113" fmla="*/ 2147483647 h 477"/>
              <a:gd name="T114" fmla="*/ 2147483647 w 646"/>
              <a:gd name="T115" fmla="*/ 2147483647 h 477"/>
              <a:gd name="T116" fmla="*/ 2147483647 w 646"/>
              <a:gd name="T117" fmla="*/ 2147483647 h 477"/>
              <a:gd name="T118" fmla="*/ 2147483647 w 646"/>
              <a:gd name="T119" fmla="*/ 2147483647 h 477"/>
              <a:gd name="T120" fmla="*/ 2147483647 w 646"/>
              <a:gd name="T121" fmla="*/ 2147483647 h 477"/>
              <a:gd name="T122" fmla="*/ 2147483647 w 646"/>
              <a:gd name="T123" fmla="*/ 2147483647 h 477"/>
              <a:gd name="T124" fmla="*/ 2147483647 w 646"/>
              <a:gd name="T125" fmla="*/ 2147483647 h 47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46" h="477">
                <a:moveTo>
                  <a:pt x="330" y="0"/>
                </a:moveTo>
                <a:lnTo>
                  <a:pt x="338" y="0"/>
                </a:lnTo>
                <a:lnTo>
                  <a:pt x="345" y="7"/>
                </a:lnTo>
                <a:lnTo>
                  <a:pt x="352" y="7"/>
                </a:lnTo>
                <a:lnTo>
                  <a:pt x="360" y="15"/>
                </a:lnTo>
                <a:lnTo>
                  <a:pt x="367" y="15"/>
                </a:lnTo>
                <a:lnTo>
                  <a:pt x="374" y="7"/>
                </a:lnTo>
                <a:lnTo>
                  <a:pt x="382" y="0"/>
                </a:lnTo>
                <a:lnTo>
                  <a:pt x="389" y="7"/>
                </a:lnTo>
                <a:lnTo>
                  <a:pt x="389" y="15"/>
                </a:lnTo>
                <a:lnTo>
                  <a:pt x="389" y="23"/>
                </a:lnTo>
                <a:lnTo>
                  <a:pt x="389" y="31"/>
                </a:lnTo>
                <a:lnTo>
                  <a:pt x="396" y="38"/>
                </a:lnTo>
                <a:lnTo>
                  <a:pt x="411" y="38"/>
                </a:lnTo>
                <a:lnTo>
                  <a:pt x="418" y="38"/>
                </a:lnTo>
                <a:lnTo>
                  <a:pt x="426" y="38"/>
                </a:lnTo>
                <a:lnTo>
                  <a:pt x="433" y="38"/>
                </a:lnTo>
                <a:lnTo>
                  <a:pt x="441" y="31"/>
                </a:lnTo>
                <a:lnTo>
                  <a:pt x="448" y="31"/>
                </a:lnTo>
                <a:lnTo>
                  <a:pt x="455" y="23"/>
                </a:lnTo>
                <a:lnTo>
                  <a:pt x="463" y="31"/>
                </a:lnTo>
                <a:lnTo>
                  <a:pt x="470" y="38"/>
                </a:lnTo>
                <a:lnTo>
                  <a:pt x="477" y="38"/>
                </a:lnTo>
                <a:lnTo>
                  <a:pt x="485" y="46"/>
                </a:lnTo>
                <a:lnTo>
                  <a:pt x="492" y="54"/>
                </a:lnTo>
                <a:lnTo>
                  <a:pt x="499" y="61"/>
                </a:lnTo>
                <a:lnTo>
                  <a:pt x="507" y="69"/>
                </a:lnTo>
                <a:lnTo>
                  <a:pt x="514" y="77"/>
                </a:lnTo>
                <a:lnTo>
                  <a:pt x="521" y="77"/>
                </a:lnTo>
                <a:lnTo>
                  <a:pt x="529" y="84"/>
                </a:lnTo>
                <a:lnTo>
                  <a:pt x="536" y="92"/>
                </a:lnTo>
                <a:lnTo>
                  <a:pt x="551" y="92"/>
                </a:lnTo>
                <a:lnTo>
                  <a:pt x="558" y="84"/>
                </a:lnTo>
                <a:lnTo>
                  <a:pt x="558" y="77"/>
                </a:lnTo>
                <a:lnTo>
                  <a:pt x="551" y="69"/>
                </a:lnTo>
                <a:lnTo>
                  <a:pt x="551" y="61"/>
                </a:lnTo>
                <a:lnTo>
                  <a:pt x="558" y="54"/>
                </a:lnTo>
                <a:lnTo>
                  <a:pt x="565" y="54"/>
                </a:lnTo>
                <a:lnTo>
                  <a:pt x="573" y="46"/>
                </a:lnTo>
                <a:lnTo>
                  <a:pt x="580" y="46"/>
                </a:lnTo>
                <a:lnTo>
                  <a:pt x="588" y="38"/>
                </a:lnTo>
                <a:lnTo>
                  <a:pt x="595" y="46"/>
                </a:lnTo>
                <a:lnTo>
                  <a:pt x="602" y="54"/>
                </a:lnTo>
                <a:lnTo>
                  <a:pt x="610" y="61"/>
                </a:lnTo>
                <a:lnTo>
                  <a:pt x="617" y="69"/>
                </a:lnTo>
                <a:lnTo>
                  <a:pt x="610" y="77"/>
                </a:lnTo>
                <a:lnTo>
                  <a:pt x="610" y="84"/>
                </a:lnTo>
                <a:lnTo>
                  <a:pt x="610" y="92"/>
                </a:lnTo>
                <a:lnTo>
                  <a:pt x="617" y="100"/>
                </a:lnTo>
                <a:lnTo>
                  <a:pt x="624" y="100"/>
                </a:lnTo>
                <a:lnTo>
                  <a:pt x="624" y="108"/>
                </a:lnTo>
                <a:lnTo>
                  <a:pt x="617" y="115"/>
                </a:lnTo>
                <a:lnTo>
                  <a:pt x="617" y="131"/>
                </a:lnTo>
                <a:lnTo>
                  <a:pt x="610" y="138"/>
                </a:lnTo>
                <a:lnTo>
                  <a:pt x="610" y="146"/>
                </a:lnTo>
                <a:lnTo>
                  <a:pt x="610" y="154"/>
                </a:lnTo>
                <a:lnTo>
                  <a:pt x="602" y="161"/>
                </a:lnTo>
                <a:lnTo>
                  <a:pt x="602" y="169"/>
                </a:lnTo>
                <a:lnTo>
                  <a:pt x="595" y="177"/>
                </a:lnTo>
                <a:lnTo>
                  <a:pt x="595" y="185"/>
                </a:lnTo>
                <a:lnTo>
                  <a:pt x="595" y="192"/>
                </a:lnTo>
                <a:lnTo>
                  <a:pt x="595" y="200"/>
                </a:lnTo>
                <a:lnTo>
                  <a:pt x="595" y="208"/>
                </a:lnTo>
                <a:lnTo>
                  <a:pt x="595" y="215"/>
                </a:lnTo>
                <a:lnTo>
                  <a:pt x="602" y="223"/>
                </a:lnTo>
                <a:lnTo>
                  <a:pt x="610" y="223"/>
                </a:lnTo>
                <a:lnTo>
                  <a:pt x="617" y="231"/>
                </a:lnTo>
                <a:lnTo>
                  <a:pt x="624" y="238"/>
                </a:lnTo>
                <a:lnTo>
                  <a:pt x="624" y="246"/>
                </a:lnTo>
                <a:lnTo>
                  <a:pt x="632" y="254"/>
                </a:lnTo>
                <a:lnTo>
                  <a:pt x="632" y="262"/>
                </a:lnTo>
                <a:lnTo>
                  <a:pt x="639" y="277"/>
                </a:lnTo>
                <a:lnTo>
                  <a:pt x="639" y="285"/>
                </a:lnTo>
                <a:lnTo>
                  <a:pt x="646" y="292"/>
                </a:lnTo>
                <a:lnTo>
                  <a:pt x="646" y="300"/>
                </a:lnTo>
                <a:lnTo>
                  <a:pt x="646" y="308"/>
                </a:lnTo>
                <a:lnTo>
                  <a:pt x="639" y="315"/>
                </a:lnTo>
                <a:lnTo>
                  <a:pt x="639" y="323"/>
                </a:lnTo>
                <a:lnTo>
                  <a:pt x="632" y="331"/>
                </a:lnTo>
                <a:lnTo>
                  <a:pt x="632" y="339"/>
                </a:lnTo>
                <a:lnTo>
                  <a:pt x="624" y="346"/>
                </a:lnTo>
                <a:lnTo>
                  <a:pt x="624" y="354"/>
                </a:lnTo>
                <a:lnTo>
                  <a:pt x="617" y="362"/>
                </a:lnTo>
                <a:lnTo>
                  <a:pt x="617" y="369"/>
                </a:lnTo>
                <a:lnTo>
                  <a:pt x="617" y="377"/>
                </a:lnTo>
                <a:lnTo>
                  <a:pt x="617" y="385"/>
                </a:lnTo>
                <a:lnTo>
                  <a:pt x="617" y="392"/>
                </a:lnTo>
                <a:lnTo>
                  <a:pt x="617" y="400"/>
                </a:lnTo>
                <a:lnTo>
                  <a:pt x="617" y="408"/>
                </a:lnTo>
                <a:lnTo>
                  <a:pt x="610" y="416"/>
                </a:lnTo>
                <a:lnTo>
                  <a:pt x="610" y="431"/>
                </a:lnTo>
                <a:lnTo>
                  <a:pt x="602" y="439"/>
                </a:lnTo>
                <a:lnTo>
                  <a:pt x="610" y="446"/>
                </a:lnTo>
                <a:lnTo>
                  <a:pt x="610" y="454"/>
                </a:lnTo>
                <a:lnTo>
                  <a:pt x="617" y="462"/>
                </a:lnTo>
                <a:lnTo>
                  <a:pt x="610" y="469"/>
                </a:lnTo>
                <a:lnTo>
                  <a:pt x="602" y="477"/>
                </a:lnTo>
                <a:lnTo>
                  <a:pt x="588" y="469"/>
                </a:lnTo>
                <a:lnTo>
                  <a:pt x="588" y="477"/>
                </a:lnTo>
                <a:lnTo>
                  <a:pt x="580" y="462"/>
                </a:lnTo>
                <a:lnTo>
                  <a:pt x="573" y="454"/>
                </a:lnTo>
                <a:lnTo>
                  <a:pt x="565" y="446"/>
                </a:lnTo>
                <a:lnTo>
                  <a:pt x="558" y="446"/>
                </a:lnTo>
                <a:lnTo>
                  <a:pt x="551" y="446"/>
                </a:lnTo>
                <a:lnTo>
                  <a:pt x="536" y="439"/>
                </a:lnTo>
                <a:lnTo>
                  <a:pt x="529" y="439"/>
                </a:lnTo>
                <a:lnTo>
                  <a:pt x="521" y="439"/>
                </a:lnTo>
                <a:lnTo>
                  <a:pt x="514" y="439"/>
                </a:lnTo>
                <a:lnTo>
                  <a:pt x="507" y="439"/>
                </a:lnTo>
                <a:lnTo>
                  <a:pt x="499" y="439"/>
                </a:lnTo>
                <a:lnTo>
                  <a:pt x="492" y="431"/>
                </a:lnTo>
                <a:lnTo>
                  <a:pt x="485" y="431"/>
                </a:lnTo>
                <a:lnTo>
                  <a:pt x="477" y="431"/>
                </a:lnTo>
                <a:lnTo>
                  <a:pt x="470" y="416"/>
                </a:lnTo>
                <a:lnTo>
                  <a:pt x="463" y="408"/>
                </a:lnTo>
                <a:lnTo>
                  <a:pt x="463" y="400"/>
                </a:lnTo>
                <a:lnTo>
                  <a:pt x="455" y="392"/>
                </a:lnTo>
                <a:lnTo>
                  <a:pt x="448" y="385"/>
                </a:lnTo>
                <a:lnTo>
                  <a:pt x="441" y="392"/>
                </a:lnTo>
                <a:lnTo>
                  <a:pt x="433" y="392"/>
                </a:lnTo>
                <a:lnTo>
                  <a:pt x="426" y="400"/>
                </a:lnTo>
                <a:lnTo>
                  <a:pt x="418" y="400"/>
                </a:lnTo>
                <a:lnTo>
                  <a:pt x="411" y="400"/>
                </a:lnTo>
                <a:lnTo>
                  <a:pt x="396" y="400"/>
                </a:lnTo>
                <a:lnTo>
                  <a:pt x="389" y="400"/>
                </a:lnTo>
                <a:lnTo>
                  <a:pt x="382" y="400"/>
                </a:lnTo>
                <a:lnTo>
                  <a:pt x="374" y="400"/>
                </a:lnTo>
                <a:lnTo>
                  <a:pt x="367" y="400"/>
                </a:lnTo>
                <a:lnTo>
                  <a:pt x="360" y="400"/>
                </a:lnTo>
                <a:lnTo>
                  <a:pt x="352" y="400"/>
                </a:lnTo>
                <a:lnTo>
                  <a:pt x="345" y="392"/>
                </a:lnTo>
                <a:lnTo>
                  <a:pt x="345" y="385"/>
                </a:lnTo>
                <a:lnTo>
                  <a:pt x="338" y="377"/>
                </a:lnTo>
                <a:lnTo>
                  <a:pt x="330" y="369"/>
                </a:lnTo>
                <a:lnTo>
                  <a:pt x="323" y="369"/>
                </a:lnTo>
                <a:lnTo>
                  <a:pt x="316" y="369"/>
                </a:lnTo>
                <a:lnTo>
                  <a:pt x="308" y="369"/>
                </a:lnTo>
                <a:lnTo>
                  <a:pt x="301" y="369"/>
                </a:lnTo>
                <a:lnTo>
                  <a:pt x="294" y="369"/>
                </a:lnTo>
                <a:lnTo>
                  <a:pt x="286" y="369"/>
                </a:lnTo>
                <a:lnTo>
                  <a:pt x="279" y="377"/>
                </a:lnTo>
                <a:lnTo>
                  <a:pt x="271" y="377"/>
                </a:lnTo>
                <a:lnTo>
                  <a:pt x="257" y="377"/>
                </a:lnTo>
                <a:lnTo>
                  <a:pt x="249" y="377"/>
                </a:lnTo>
                <a:lnTo>
                  <a:pt x="242" y="377"/>
                </a:lnTo>
                <a:lnTo>
                  <a:pt x="235" y="377"/>
                </a:lnTo>
                <a:lnTo>
                  <a:pt x="227" y="377"/>
                </a:lnTo>
                <a:lnTo>
                  <a:pt x="220" y="369"/>
                </a:lnTo>
                <a:lnTo>
                  <a:pt x="220" y="362"/>
                </a:lnTo>
                <a:lnTo>
                  <a:pt x="213" y="354"/>
                </a:lnTo>
                <a:lnTo>
                  <a:pt x="213" y="346"/>
                </a:lnTo>
                <a:lnTo>
                  <a:pt x="213" y="339"/>
                </a:lnTo>
                <a:lnTo>
                  <a:pt x="213" y="331"/>
                </a:lnTo>
                <a:lnTo>
                  <a:pt x="205" y="323"/>
                </a:lnTo>
                <a:lnTo>
                  <a:pt x="205" y="315"/>
                </a:lnTo>
                <a:lnTo>
                  <a:pt x="198" y="308"/>
                </a:lnTo>
                <a:lnTo>
                  <a:pt x="191" y="308"/>
                </a:lnTo>
                <a:lnTo>
                  <a:pt x="183" y="300"/>
                </a:lnTo>
                <a:lnTo>
                  <a:pt x="176" y="300"/>
                </a:lnTo>
                <a:lnTo>
                  <a:pt x="169" y="308"/>
                </a:lnTo>
                <a:lnTo>
                  <a:pt x="161" y="315"/>
                </a:lnTo>
                <a:lnTo>
                  <a:pt x="154" y="323"/>
                </a:lnTo>
                <a:lnTo>
                  <a:pt x="147" y="323"/>
                </a:lnTo>
                <a:lnTo>
                  <a:pt x="139" y="331"/>
                </a:lnTo>
                <a:lnTo>
                  <a:pt x="132" y="339"/>
                </a:lnTo>
                <a:lnTo>
                  <a:pt x="117" y="331"/>
                </a:lnTo>
                <a:lnTo>
                  <a:pt x="110" y="323"/>
                </a:lnTo>
                <a:lnTo>
                  <a:pt x="110" y="315"/>
                </a:lnTo>
                <a:lnTo>
                  <a:pt x="102" y="308"/>
                </a:lnTo>
                <a:lnTo>
                  <a:pt x="95" y="300"/>
                </a:lnTo>
                <a:lnTo>
                  <a:pt x="95" y="292"/>
                </a:lnTo>
                <a:lnTo>
                  <a:pt x="95" y="285"/>
                </a:lnTo>
                <a:lnTo>
                  <a:pt x="102" y="277"/>
                </a:lnTo>
                <a:lnTo>
                  <a:pt x="102" y="262"/>
                </a:lnTo>
                <a:lnTo>
                  <a:pt x="102" y="254"/>
                </a:lnTo>
                <a:lnTo>
                  <a:pt x="102" y="246"/>
                </a:lnTo>
                <a:lnTo>
                  <a:pt x="110" y="238"/>
                </a:lnTo>
                <a:lnTo>
                  <a:pt x="110" y="231"/>
                </a:lnTo>
                <a:lnTo>
                  <a:pt x="110" y="223"/>
                </a:lnTo>
                <a:lnTo>
                  <a:pt x="102" y="215"/>
                </a:lnTo>
                <a:lnTo>
                  <a:pt x="102" y="208"/>
                </a:lnTo>
                <a:lnTo>
                  <a:pt x="95" y="200"/>
                </a:lnTo>
                <a:lnTo>
                  <a:pt x="88" y="200"/>
                </a:lnTo>
                <a:lnTo>
                  <a:pt x="80" y="208"/>
                </a:lnTo>
                <a:lnTo>
                  <a:pt x="73" y="208"/>
                </a:lnTo>
                <a:lnTo>
                  <a:pt x="66" y="208"/>
                </a:lnTo>
                <a:lnTo>
                  <a:pt x="58" y="215"/>
                </a:lnTo>
                <a:lnTo>
                  <a:pt x="51" y="208"/>
                </a:lnTo>
                <a:lnTo>
                  <a:pt x="51" y="215"/>
                </a:lnTo>
                <a:lnTo>
                  <a:pt x="51" y="200"/>
                </a:lnTo>
                <a:lnTo>
                  <a:pt x="51" y="192"/>
                </a:lnTo>
                <a:lnTo>
                  <a:pt x="51" y="185"/>
                </a:lnTo>
                <a:lnTo>
                  <a:pt x="44" y="177"/>
                </a:lnTo>
                <a:lnTo>
                  <a:pt x="36" y="169"/>
                </a:lnTo>
                <a:lnTo>
                  <a:pt x="29" y="169"/>
                </a:lnTo>
                <a:lnTo>
                  <a:pt x="22" y="161"/>
                </a:lnTo>
                <a:lnTo>
                  <a:pt x="22" y="154"/>
                </a:lnTo>
                <a:lnTo>
                  <a:pt x="14" y="146"/>
                </a:lnTo>
                <a:lnTo>
                  <a:pt x="14" y="138"/>
                </a:lnTo>
                <a:lnTo>
                  <a:pt x="7" y="131"/>
                </a:lnTo>
                <a:lnTo>
                  <a:pt x="0" y="115"/>
                </a:lnTo>
                <a:lnTo>
                  <a:pt x="0" y="108"/>
                </a:lnTo>
                <a:lnTo>
                  <a:pt x="0" y="100"/>
                </a:lnTo>
                <a:lnTo>
                  <a:pt x="7" y="92"/>
                </a:lnTo>
                <a:lnTo>
                  <a:pt x="14" y="92"/>
                </a:lnTo>
                <a:lnTo>
                  <a:pt x="22" y="84"/>
                </a:lnTo>
                <a:lnTo>
                  <a:pt x="29" y="84"/>
                </a:lnTo>
                <a:lnTo>
                  <a:pt x="36" y="77"/>
                </a:lnTo>
                <a:lnTo>
                  <a:pt x="44" y="77"/>
                </a:lnTo>
                <a:lnTo>
                  <a:pt x="51" y="69"/>
                </a:lnTo>
                <a:lnTo>
                  <a:pt x="58" y="69"/>
                </a:lnTo>
                <a:lnTo>
                  <a:pt x="66" y="61"/>
                </a:lnTo>
                <a:lnTo>
                  <a:pt x="73" y="61"/>
                </a:lnTo>
                <a:lnTo>
                  <a:pt x="80" y="61"/>
                </a:lnTo>
                <a:lnTo>
                  <a:pt x="88" y="69"/>
                </a:lnTo>
                <a:lnTo>
                  <a:pt x="95" y="69"/>
                </a:lnTo>
                <a:lnTo>
                  <a:pt x="102" y="69"/>
                </a:lnTo>
                <a:lnTo>
                  <a:pt x="110" y="77"/>
                </a:lnTo>
                <a:lnTo>
                  <a:pt x="110" y="84"/>
                </a:lnTo>
                <a:lnTo>
                  <a:pt x="110" y="92"/>
                </a:lnTo>
                <a:lnTo>
                  <a:pt x="110" y="100"/>
                </a:lnTo>
                <a:lnTo>
                  <a:pt x="110" y="108"/>
                </a:lnTo>
                <a:lnTo>
                  <a:pt x="110" y="115"/>
                </a:lnTo>
                <a:lnTo>
                  <a:pt x="117" y="131"/>
                </a:lnTo>
                <a:lnTo>
                  <a:pt x="132" y="131"/>
                </a:lnTo>
                <a:lnTo>
                  <a:pt x="139" y="131"/>
                </a:lnTo>
                <a:lnTo>
                  <a:pt x="147" y="115"/>
                </a:lnTo>
                <a:lnTo>
                  <a:pt x="154" y="115"/>
                </a:lnTo>
                <a:lnTo>
                  <a:pt x="161" y="115"/>
                </a:lnTo>
                <a:lnTo>
                  <a:pt x="169" y="115"/>
                </a:lnTo>
                <a:lnTo>
                  <a:pt x="176" y="108"/>
                </a:lnTo>
                <a:lnTo>
                  <a:pt x="183" y="100"/>
                </a:lnTo>
                <a:lnTo>
                  <a:pt x="191" y="92"/>
                </a:lnTo>
                <a:lnTo>
                  <a:pt x="198" y="92"/>
                </a:lnTo>
                <a:lnTo>
                  <a:pt x="205" y="92"/>
                </a:lnTo>
                <a:lnTo>
                  <a:pt x="213" y="92"/>
                </a:lnTo>
                <a:lnTo>
                  <a:pt x="220" y="92"/>
                </a:lnTo>
                <a:lnTo>
                  <a:pt x="227" y="92"/>
                </a:lnTo>
                <a:lnTo>
                  <a:pt x="235" y="92"/>
                </a:lnTo>
                <a:lnTo>
                  <a:pt x="242" y="92"/>
                </a:lnTo>
                <a:lnTo>
                  <a:pt x="249" y="84"/>
                </a:lnTo>
                <a:lnTo>
                  <a:pt x="249" y="77"/>
                </a:lnTo>
                <a:lnTo>
                  <a:pt x="257" y="69"/>
                </a:lnTo>
                <a:lnTo>
                  <a:pt x="257" y="61"/>
                </a:lnTo>
                <a:lnTo>
                  <a:pt x="271" y="54"/>
                </a:lnTo>
                <a:lnTo>
                  <a:pt x="271" y="46"/>
                </a:lnTo>
                <a:lnTo>
                  <a:pt x="279" y="38"/>
                </a:lnTo>
                <a:lnTo>
                  <a:pt x="286" y="31"/>
                </a:lnTo>
                <a:lnTo>
                  <a:pt x="294" y="31"/>
                </a:lnTo>
                <a:lnTo>
                  <a:pt x="301" y="23"/>
                </a:lnTo>
                <a:lnTo>
                  <a:pt x="308" y="15"/>
                </a:lnTo>
                <a:lnTo>
                  <a:pt x="316" y="7"/>
                </a:lnTo>
                <a:lnTo>
                  <a:pt x="323" y="7"/>
                </a:lnTo>
                <a:lnTo>
                  <a:pt x="330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3" name="Freeform 28"/>
          <p:cNvSpPr>
            <a:spLocks/>
          </p:cNvSpPr>
          <p:nvPr/>
        </p:nvSpPr>
        <p:spPr bwMode="auto">
          <a:xfrm>
            <a:off x="6475413" y="1312863"/>
            <a:ext cx="1025525" cy="928687"/>
          </a:xfrm>
          <a:custGeom>
            <a:avLst/>
            <a:gdLst>
              <a:gd name="T0" fmla="*/ 2147483647 w 646"/>
              <a:gd name="T1" fmla="*/ 2147483647 h 585"/>
              <a:gd name="T2" fmla="*/ 2147483647 w 646"/>
              <a:gd name="T3" fmla="*/ 2147483647 h 585"/>
              <a:gd name="T4" fmla="*/ 2147483647 w 646"/>
              <a:gd name="T5" fmla="*/ 2147483647 h 585"/>
              <a:gd name="T6" fmla="*/ 2147483647 w 646"/>
              <a:gd name="T7" fmla="*/ 2147483647 h 585"/>
              <a:gd name="T8" fmla="*/ 2147483647 w 646"/>
              <a:gd name="T9" fmla="*/ 2147483647 h 585"/>
              <a:gd name="T10" fmla="*/ 2147483647 w 646"/>
              <a:gd name="T11" fmla="*/ 2147483647 h 585"/>
              <a:gd name="T12" fmla="*/ 2147483647 w 646"/>
              <a:gd name="T13" fmla="*/ 2147483647 h 585"/>
              <a:gd name="T14" fmla="*/ 2147483647 w 646"/>
              <a:gd name="T15" fmla="*/ 2147483647 h 585"/>
              <a:gd name="T16" fmla="*/ 2147483647 w 646"/>
              <a:gd name="T17" fmla="*/ 2147483647 h 585"/>
              <a:gd name="T18" fmla="*/ 2147483647 w 646"/>
              <a:gd name="T19" fmla="*/ 2147483647 h 585"/>
              <a:gd name="T20" fmla="*/ 2147483647 w 646"/>
              <a:gd name="T21" fmla="*/ 2147483647 h 585"/>
              <a:gd name="T22" fmla="*/ 2147483647 w 646"/>
              <a:gd name="T23" fmla="*/ 2147483647 h 585"/>
              <a:gd name="T24" fmla="*/ 2147483647 w 646"/>
              <a:gd name="T25" fmla="*/ 2147483647 h 585"/>
              <a:gd name="T26" fmla="*/ 2147483647 w 646"/>
              <a:gd name="T27" fmla="*/ 2147483647 h 585"/>
              <a:gd name="T28" fmla="*/ 2147483647 w 646"/>
              <a:gd name="T29" fmla="*/ 2147483647 h 585"/>
              <a:gd name="T30" fmla="*/ 2147483647 w 646"/>
              <a:gd name="T31" fmla="*/ 2147483647 h 585"/>
              <a:gd name="T32" fmla="*/ 2147483647 w 646"/>
              <a:gd name="T33" fmla="*/ 2147483647 h 585"/>
              <a:gd name="T34" fmla="*/ 2147483647 w 646"/>
              <a:gd name="T35" fmla="*/ 2147483647 h 585"/>
              <a:gd name="T36" fmla="*/ 2147483647 w 646"/>
              <a:gd name="T37" fmla="*/ 2147483647 h 585"/>
              <a:gd name="T38" fmla="*/ 2147483647 w 646"/>
              <a:gd name="T39" fmla="*/ 2147483647 h 585"/>
              <a:gd name="T40" fmla="*/ 2147483647 w 646"/>
              <a:gd name="T41" fmla="*/ 2147483647 h 585"/>
              <a:gd name="T42" fmla="*/ 2147483647 w 646"/>
              <a:gd name="T43" fmla="*/ 2147483647 h 585"/>
              <a:gd name="T44" fmla="*/ 2147483647 w 646"/>
              <a:gd name="T45" fmla="*/ 2147483647 h 585"/>
              <a:gd name="T46" fmla="*/ 2147483647 w 646"/>
              <a:gd name="T47" fmla="*/ 2147483647 h 585"/>
              <a:gd name="T48" fmla="*/ 2147483647 w 646"/>
              <a:gd name="T49" fmla="*/ 2147483647 h 585"/>
              <a:gd name="T50" fmla="*/ 2147483647 w 646"/>
              <a:gd name="T51" fmla="*/ 2147483647 h 585"/>
              <a:gd name="T52" fmla="*/ 2147483647 w 646"/>
              <a:gd name="T53" fmla="*/ 2147483647 h 585"/>
              <a:gd name="T54" fmla="*/ 2147483647 w 646"/>
              <a:gd name="T55" fmla="*/ 2147483647 h 585"/>
              <a:gd name="T56" fmla="*/ 2147483647 w 646"/>
              <a:gd name="T57" fmla="*/ 2147483647 h 585"/>
              <a:gd name="T58" fmla="*/ 2147483647 w 646"/>
              <a:gd name="T59" fmla="*/ 2147483647 h 585"/>
              <a:gd name="T60" fmla="*/ 2147483647 w 646"/>
              <a:gd name="T61" fmla="*/ 2147483647 h 585"/>
              <a:gd name="T62" fmla="*/ 2147483647 w 646"/>
              <a:gd name="T63" fmla="*/ 2147483647 h 585"/>
              <a:gd name="T64" fmla="*/ 2147483647 w 646"/>
              <a:gd name="T65" fmla="*/ 2147483647 h 585"/>
              <a:gd name="T66" fmla="*/ 2147483647 w 646"/>
              <a:gd name="T67" fmla="*/ 2147483647 h 585"/>
              <a:gd name="T68" fmla="*/ 2147483647 w 646"/>
              <a:gd name="T69" fmla="*/ 2147483647 h 585"/>
              <a:gd name="T70" fmla="*/ 2147483647 w 646"/>
              <a:gd name="T71" fmla="*/ 2147483647 h 585"/>
              <a:gd name="T72" fmla="*/ 2147483647 w 646"/>
              <a:gd name="T73" fmla="*/ 2147483647 h 585"/>
              <a:gd name="T74" fmla="*/ 2147483647 w 646"/>
              <a:gd name="T75" fmla="*/ 2147483647 h 585"/>
              <a:gd name="T76" fmla="*/ 2147483647 w 646"/>
              <a:gd name="T77" fmla="*/ 2147483647 h 585"/>
              <a:gd name="T78" fmla="*/ 2147483647 w 646"/>
              <a:gd name="T79" fmla="*/ 2147483647 h 585"/>
              <a:gd name="T80" fmla="*/ 2147483647 w 646"/>
              <a:gd name="T81" fmla="*/ 2147483647 h 585"/>
              <a:gd name="T82" fmla="*/ 2147483647 w 646"/>
              <a:gd name="T83" fmla="*/ 2147483647 h 585"/>
              <a:gd name="T84" fmla="*/ 2147483647 w 646"/>
              <a:gd name="T85" fmla="*/ 2147483647 h 585"/>
              <a:gd name="T86" fmla="*/ 2147483647 w 646"/>
              <a:gd name="T87" fmla="*/ 2147483647 h 585"/>
              <a:gd name="T88" fmla="*/ 0 w 646"/>
              <a:gd name="T89" fmla="*/ 2147483647 h 585"/>
              <a:gd name="T90" fmla="*/ 2147483647 w 646"/>
              <a:gd name="T91" fmla="*/ 2147483647 h 585"/>
              <a:gd name="T92" fmla="*/ 2147483647 w 646"/>
              <a:gd name="T93" fmla="*/ 2147483647 h 585"/>
              <a:gd name="T94" fmla="*/ 2147483647 w 646"/>
              <a:gd name="T95" fmla="*/ 2147483647 h 585"/>
              <a:gd name="T96" fmla="*/ 2147483647 w 646"/>
              <a:gd name="T97" fmla="*/ 2147483647 h 585"/>
              <a:gd name="T98" fmla="*/ 2147483647 w 646"/>
              <a:gd name="T99" fmla="*/ 2147483647 h 585"/>
              <a:gd name="T100" fmla="*/ 2147483647 w 646"/>
              <a:gd name="T101" fmla="*/ 2147483647 h 585"/>
              <a:gd name="T102" fmla="*/ 2147483647 w 646"/>
              <a:gd name="T103" fmla="*/ 2147483647 h 5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46" h="585">
                <a:moveTo>
                  <a:pt x="95" y="0"/>
                </a:moveTo>
                <a:lnTo>
                  <a:pt x="102" y="0"/>
                </a:lnTo>
                <a:lnTo>
                  <a:pt x="110" y="8"/>
                </a:lnTo>
                <a:lnTo>
                  <a:pt x="117" y="15"/>
                </a:lnTo>
                <a:lnTo>
                  <a:pt x="124" y="23"/>
                </a:lnTo>
                <a:lnTo>
                  <a:pt x="124" y="31"/>
                </a:lnTo>
                <a:lnTo>
                  <a:pt x="132" y="39"/>
                </a:lnTo>
                <a:lnTo>
                  <a:pt x="139" y="46"/>
                </a:lnTo>
                <a:lnTo>
                  <a:pt x="147" y="46"/>
                </a:lnTo>
                <a:lnTo>
                  <a:pt x="154" y="46"/>
                </a:lnTo>
                <a:lnTo>
                  <a:pt x="161" y="46"/>
                </a:lnTo>
                <a:lnTo>
                  <a:pt x="169" y="46"/>
                </a:lnTo>
                <a:lnTo>
                  <a:pt x="176" y="46"/>
                </a:lnTo>
                <a:lnTo>
                  <a:pt x="183" y="46"/>
                </a:lnTo>
                <a:lnTo>
                  <a:pt x="191" y="46"/>
                </a:lnTo>
                <a:lnTo>
                  <a:pt x="198" y="46"/>
                </a:lnTo>
                <a:lnTo>
                  <a:pt x="213" y="54"/>
                </a:lnTo>
                <a:lnTo>
                  <a:pt x="220" y="54"/>
                </a:lnTo>
                <a:lnTo>
                  <a:pt x="227" y="54"/>
                </a:lnTo>
                <a:lnTo>
                  <a:pt x="235" y="54"/>
                </a:lnTo>
                <a:lnTo>
                  <a:pt x="242" y="54"/>
                </a:lnTo>
                <a:lnTo>
                  <a:pt x="249" y="54"/>
                </a:lnTo>
                <a:lnTo>
                  <a:pt x="257" y="54"/>
                </a:lnTo>
                <a:lnTo>
                  <a:pt x="264" y="54"/>
                </a:lnTo>
                <a:lnTo>
                  <a:pt x="271" y="54"/>
                </a:lnTo>
                <a:lnTo>
                  <a:pt x="279" y="46"/>
                </a:lnTo>
                <a:lnTo>
                  <a:pt x="279" y="39"/>
                </a:lnTo>
                <a:lnTo>
                  <a:pt x="286" y="31"/>
                </a:lnTo>
                <a:lnTo>
                  <a:pt x="294" y="23"/>
                </a:lnTo>
                <a:lnTo>
                  <a:pt x="301" y="31"/>
                </a:lnTo>
                <a:lnTo>
                  <a:pt x="308" y="39"/>
                </a:lnTo>
                <a:lnTo>
                  <a:pt x="316" y="46"/>
                </a:lnTo>
                <a:lnTo>
                  <a:pt x="323" y="54"/>
                </a:lnTo>
                <a:lnTo>
                  <a:pt x="330" y="62"/>
                </a:lnTo>
                <a:lnTo>
                  <a:pt x="338" y="69"/>
                </a:lnTo>
                <a:lnTo>
                  <a:pt x="352" y="69"/>
                </a:lnTo>
                <a:lnTo>
                  <a:pt x="360" y="62"/>
                </a:lnTo>
                <a:lnTo>
                  <a:pt x="367" y="62"/>
                </a:lnTo>
                <a:lnTo>
                  <a:pt x="374" y="62"/>
                </a:lnTo>
                <a:lnTo>
                  <a:pt x="382" y="54"/>
                </a:lnTo>
                <a:lnTo>
                  <a:pt x="389" y="54"/>
                </a:lnTo>
                <a:lnTo>
                  <a:pt x="396" y="46"/>
                </a:lnTo>
                <a:lnTo>
                  <a:pt x="404" y="54"/>
                </a:lnTo>
                <a:lnTo>
                  <a:pt x="404" y="62"/>
                </a:lnTo>
                <a:lnTo>
                  <a:pt x="404" y="69"/>
                </a:lnTo>
                <a:lnTo>
                  <a:pt x="404" y="77"/>
                </a:lnTo>
                <a:lnTo>
                  <a:pt x="404" y="85"/>
                </a:lnTo>
                <a:lnTo>
                  <a:pt x="404" y="92"/>
                </a:lnTo>
                <a:lnTo>
                  <a:pt x="404" y="100"/>
                </a:lnTo>
                <a:lnTo>
                  <a:pt x="404" y="108"/>
                </a:lnTo>
                <a:lnTo>
                  <a:pt x="404" y="116"/>
                </a:lnTo>
                <a:lnTo>
                  <a:pt x="411" y="123"/>
                </a:lnTo>
                <a:lnTo>
                  <a:pt x="418" y="123"/>
                </a:lnTo>
                <a:lnTo>
                  <a:pt x="426" y="131"/>
                </a:lnTo>
                <a:lnTo>
                  <a:pt x="433" y="146"/>
                </a:lnTo>
                <a:lnTo>
                  <a:pt x="441" y="146"/>
                </a:lnTo>
                <a:lnTo>
                  <a:pt x="448" y="154"/>
                </a:lnTo>
                <a:lnTo>
                  <a:pt x="455" y="154"/>
                </a:lnTo>
                <a:lnTo>
                  <a:pt x="463" y="162"/>
                </a:lnTo>
                <a:lnTo>
                  <a:pt x="470" y="169"/>
                </a:lnTo>
                <a:lnTo>
                  <a:pt x="477" y="169"/>
                </a:lnTo>
                <a:lnTo>
                  <a:pt x="492" y="177"/>
                </a:lnTo>
                <a:lnTo>
                  <a:pt x="499" y="185"/>
                </a:lnTo>
                <a:lnTo>
                  <a:pt x="507" y="185"/>
                </a:lnTo>
                <a:lnTo>
                  <a:pt x="514" y="193"/>
                </a:lnTo>
                <a:lnTo>
                  <a:pt x="521" y="193"/>
                </a:lnTo>
                <a:lnTo>
                  <a:pt x="529" y="200"/>
                </a:lnTo>
                <a:lnTo>
                  <a:pt x="529" y="208"/>
                </a:lnTo>
                <a:lnTo>
                  <a:pt x="529" y="216"/>
                </a:lnTo>
                <a:lnTo>
                  <a:pt x="529" y="223"/>
                </a:lnTo>
                <a:lnTo>
                  <a:pt x="536" y="231"/>
                </a:lnTo>
                <a:lnTo>
                  <a:pt x="543" y="239"/>
                </a:lnTo>
                <a:lnTo>
                  <a:pt x="551" y="239"/>
                </a:lnTo>
                <a:lnTo>
                  <a:pt x="558" y="246"/>
                </a:lnTo>
                <a:lnTo>
                  <a:pt x="565" y="246"/>
                </a:lnTo>
                <a:lnTo>
                  <a:pt x="573" y="254"/>
                </a:lnTo>
                <a:lnTo>
                  <a:pt x="580" y="254"/>
                </a:lnTo>
                <a:lnTo>
                  <a:pt x="588" y="254"/>
                </a:lnTo>
                <a:lnTo>
                  <a:pt x="595" y="262"/>
                </a:lnTo>
                <a:lnTo>
                  <a:pt x="602" y="262"/>
                </a:lnTo>
                <a:lnTo>
                  <a:pt x="610" y="270"/>
                </a:lnTo>
                <a:lnTo>
                  <a:pt x="617" y="270"/>
                </a:lnTo>
                <a:lnTo>
                  <a:pt x="632" y="277"/>
                </a:lnTo>
                <a:lnTo>
                  <a:pt x="639" y="277"/>
                </a:lnTo>
                <a:lnTo>
                  <a:pt x="646" y="285"/>
                </a:lnTo>
                <a:lnTo>
                  <a:pt x="646" y="300"/>
                </a:lnTo>
                <a:lnTo>
                  <a:pt x="639" y="308"/>
                </a:lnTo>
                <a:lnTo>
                  <a:pt x="646" y="308"/>
                </a:lnTo>
                <a:lnTo>
                  <a:pt x="632" y="316"/>
                </a:lnTo>
                <a:lnTo>
                  <a:pt x="617" y="316"/>
                </a:lnTo>
                <a:lnTo>
                  <a:pt x="610" y="316"/>
                </a:lnTo>
                <a:lnTo>
                  <a:pt x="602" y="323"/>
                </a:lnTo>
                <a:lnTo>
                  <a:pt x="595" y="331"/>
                </a:lnTo>
                <a:lnTo>
                  <a:pt x="588" y="339"/>
                </a:lnTo>
                <a:lnTo>
                  <a:pt x="580" y="347"/>
                </a:lnTo>
                <a:lnTo>
                  <a:pt x="588" y="354"/>
                </a:lnTo>
                <a:lnTo>
                  <a:pt x="588" y="362"/>
                </a:lnTo>
                <a:lnTo>
                  <a:pt x="595" y="370"/>
                </a:lnTo>
                <a:lnTo>
                  <a:pt x="595" y="377"/>
                </a:lnTo>
                <a:lnTo>
                  <a:pt x="602" y="385"/>
                </a:lnTo>
                <a:lnTo>
                  <a:pt x="595" y="393"/>
                </a:lnTo>
                <a:lnTo>
                  <a:pt x="588" y="400"/>
                </a:lnTo>
                <a:lnTo>
                  <a:pt x="580" y="400"/>
                </a:lnTo>
                <a:lnTo>
                  <a:pt x="573" y="400"/>
                </a:lnTo>
                <a:lnTo>
                  <a:pt x="565" y="400"/>
                </a:lnTo>
                <a:lnTo>
                  <a:pt x="558" y="408"/>
                </a:lnTo>
                <a:lnTo>
                  <a:pt x="551" y="416"/>
                </a:lnTo>
                <a:lnTo>
                  <a:pt x="551" y="424"/>
                </a:lnTo>
                <a:lnTo>
                  <a:pt x="551" y="431"/>
                </a:lnTo>
                <a:lnTo>
                  <a:pt x="551" y="447"/>
                </a:lnTo>
                <a:lnTo>
                  <a:pt x="551" y="454"/>
                </a:lnTo>
                <a:lnTo>
                  <a:pt x="543" y="462"/>
                </a:lnTo>
                <a:lnTo>
                  <a:pt x="536" y="470"/>
                </a:lnTo>
                <a:lnTo>
                  <a:pt x="529" y="477"/>
                </a:lnTo>
                <a:lnTo>
                  <a:pt x="521" y="470"/>
                </a:lnTo>
                <a:lnTo>
                  <a:pt x="521" y="462"/>
                </a:lnTo>
                <a:lnTo>
                  <a:pt x="514" y="454"/>
                </a:lnTo>
                <a:lnTo>
                  <a:pt x="507" y="462"/>
                </a:lnTo>
                <a:lnTo>
                  <a:pt x="507" y="470"/>
                </a:lnTo>
                <a:lnTo>
                  <a:pt x="507" y="477"/>
                </a:lnTo>
                <a:lnTo>
                  <a:pt x="507" y="485"/>
                </a:lnTo>
                <a:lnTo>
                  <a:pt x="499" y="493"/>
                </a:lnTo>
                <a:lnTo>
                  <a:pt x="499" y="501"/>
                </a:lnTo>
                <a:lnTo>
                  <a:pt x="499" y="508"/>
                </a:lnTo>
                <a:lnTo>
                  <a:pt x="499" y="516"/>
                </a:lnTo>
                <a:lnTo>
                  <a:pt x="492" y="524"/>
                </a:lnTo>
                <a:lnTo>
                  <a:pt x="499" y="524"/>
                </a:lnTo>
                <a:lnTo>
                  <a:pt x="477" y="524"/>
                </a:lnTo>
                <a:lnTo>
                  <a:pt x="470" y="516"/>
                </a:lnTo>
                <a:lnTo>
                  <a:pt x="463" y="516"/>
                </a:lnTo>
                <a:lnTo>
                  <a:pt x="455" y="508"/>
                </a:lnTo>
                <a:lnTo>
                  <a:pt x="448" y="516"/>
                </a:lnTo>
                <a:lnTo>
                  <a:pt x="441" y="524"/>
                </a:lnTo>
                <a:lnTo>
                  <a:pt x="433" y="531"/>
                </a:lnTo>
                <a:lnTo>
                  <a:pt x="426" y="539"/>
                </a:lnTo>
                <a:lnTo>
                  <a:pt x="433" y="547"/>
                </a:lnTo>
                <a:lnTo>
                  <a:pt x="433" y="554"/>
                </a:lnTo>
                <a:lnTo>
                  <a:pt x="426" y="562"/>
                </a:lnTo>
                <a:lnTo>
                  <a:pt x="418" y="562"/>
                </a:lnTo>
                <a:lnTo>
                  <a:pt x="411" y="554"/>
                </a:lnTo>
                <a:lnTo>
                  <a:pt x="404" y="547"/>
                </a:lnTo>
                <a:lnTo>
                  <a:pt x="396" y="547"/>
                </a:lnTo>
                <a:lnTo>
                  <a:pt x="389" y="554"/>
                </a:lnTo>
                <a:lnTo>
                  <a:pt x="382" y="554"/>
                </a:lnTo>
                <a:lnTo>
                  <a:pt x="374" y="554"/>
                </a:lnTo>
                <a:lnTo>
                  <a:pt x="367" y="562"/>
                </a:lnTo>
                <a:lnTo>
                  <a:pt x="360" y="562"/>
                </a:lnTo>
                <a:lnTo>
                  <a:pt x="352" y="570"/>
                </a:lnTo>
                <a:lnTo>
                  <a:pt x="338" y="570"/>
                </a:lnTo>
                <a:lnTo>
                  <a:pt x="330" y="570"/>
                </a:lnTo>
                <a:lnTo>
                  <a:pt x="323" y="578"/>
                </a:lnTo>
                <a:lnTo>
                  <a:pt x="316" y="578"/>
                </a:lnTo>
                <a:lnTo>
                  <a:pt x="308" y="578"/>
                </a:lnTo>
                <a:lnTo>
                  <a:pt x="301" y="585"/>
                </a:lnTo>
                <a:lnTo>
                  <a:pt x="294" y="585"/>
                </a:lnTo>
                <a:lnTo>
                  <a:pt x="286" y="578"/>
                </a:lnTo>
                <a:lnTo>
                  <a:pt x="279" y="570"/>
                </a:lnTo>
                <a:lnTo>
                  <a:pt x="279" y="562"/>
                </a:lnTo>
                <a:lnTo>
                  <a:pt x="271" y="554"/>
                </a:lnTo>
                <a:lnTo>
                  <a:pt x="264" y="554"/>
                </a:lnTo>
                <a:lnTo>
                  <a:pt x="257" y="554"/>
                </a:lnTo>
                <a:lnTo>
                  <a:pt x="249" y="554"/>
                </a:lnTo>
                <a:lnTo>
                  <a:pt x="242" y="554"/>
                </a:lnTo>
                <a:lnTo>
                  <a:pt x="235" y="554"/>
                </a:lnTo>
                <a:lnTo>
                  <a:pt x="227" y="547"/>
                </a:lnTo>
                <a:lnTo>
                  <a:pt x="220" y="547"/>
                </a:lnTo>
                <a:lnTo>
                  <a:pt x="213" y="539"/>
                </a:lnTo>
                <a:lnTo>
                  <a:pt x="198" y="539"/>
                </a:lnTo>
                <a:lnTo>
                  <a:pt x="191" y="531"/>
                </a:lnTo>
                <a:lnTo>
                  <a:pt x="191" y="539"/>
                </a:lnTo>
                <a:lnTo>
                  <a:pt x="183" y="524"/>
                </a:lnTo>
                <a:lnTo>
                  <a:pt x="183" y="516"/>
                </a:lnTo>
                <a:lnTo>
                  <a:pt x="176" y="508"/>
                </a:lnTo>
                <a:lnTo>
                  <a:pt x="169" y="501"/>
                </a:lnTo>
                <a:lnTo>
                  <a:pt x="169" y="493"/>
                </a:lnTo>
                <a:lnTo>
                  <a:pt x="161" y="485"/>
                </a:lnTo>
                <a:lnTo>
                  <a:pt x="154" y="477"/>
                </a:lnTo>
                <a:lnTo>
                  <a:pt x="147" y="470"/>
                </a:lnTo>
                <a:lnTo>
                  <a:pt x="147" y="462"/>
                </a:lnTo>
                <a:lnTo>
                  <a:pt x="139" y="454"/>
                </a:lnTo>
                <a:lnTo>
                  <a:pt x="139" y="447"/>
                </a:lnTo>
                <a:lnTo>
                  <a:pt x="147" y="431"/>
                </a:lnTo>
                <a:lnTo>
                  <a:pt x="147" y="424"/>
                </a:lnTo>
                <a:lnTo>
                  <a:pt x="154" y="416"/>
                </a:lnTo>
                <a:lnTo>
                  <a:pt x="154" y="408"/>
                </a:lnTo>
                <a:lnTo>
                  <a:pt x="161" y="400"/>
                </a:lnTo>
                <a:lnTo>
                  <a:pt x="161" y="393"/>
                </a:lnTo>
                <a:lnTo>
                  <a:pt x="169" y="385"/>
                </a:lnTo>
                <a:lnTo>
                  <a:pt x="169" y="377"/>
                </a:lnTo>
                <a:lnTo>
                  <a:pt x="169" y="370"/>
                </a:lnTo>
                <a:lnTo>
                  <a:pt x="169" y="362"/>
                </a:lnTo>
                <a:lnTo>
                  <a:pt x="169" y="354"/>
                </a:lnTo>
                <a:lnTo>
                  <a:pt x="161" y="347"/>
                </a:lnTo>
                <a:lnTo>
                  <a:pt x="161" y="339"/>
                </a:lnTo>
                <a:lnTo>
                  <a:pt x="161" y="331"/>
                </a:lnTo>
                <a:lnTo>
                  <a:pt x="161" y="323"/>
                </a:lnTo>
                <a:lnTo>
                  <a:pt x="161" y="316"/>
                </a:lnTo>
                <a:lnTo>
                  <a:pt x="161" y="308"/>
                </a:lnTo>
                <a:lnTo>
                  <a:pt x="161" y="300"/>
                </a:lnTo>
                <a:lnTo>
                  <a:pt x="154" y="285"/>
                </a:lnTo>
                <a:lnTo>
                  <a:pt x="154" y="277"/>
                </a:lnTo>
                <a:lnTo>
                  <a:pt x="147" y="270"/>
                </a:lnTo>
                <a:lnTo>
                  <a:pt x="139" y="277"/>
                </a:lnTo>
                <a:lnTo>
                  <a:pt x="139" y="285"/>
                </a:lnTo>
                <a:lnTo>
                  <a:pt x="132" y="300"/>
                </a:lnTo>
                <a:lnTo>
                  <a:pt x="124" y="308"/>
                </a:lnTo>
                <a:lnTo>
                  <a:pt x="117" y="308"/>
                </a:lnTo>
                <a:lnTo>
                  <a:pt x="110" y="308"/>
                </a:lnTo>
                <a:lnTo>
                  <a:pt x="102" y="308"/>
                </a:lnTo>
                <a:lnTo>
                  <a:pt x="95" y="308"/>
                </a:lnTo>
                <a:lnTo>
                  <a:pt x="88" y="308"/>
                </a:lnTo>
                <a:lnTo>
                  <a:pt x="80" y="308"/>
                </a:lnTo>
                <a:lnTo>
                  <a:pt x="73" y="308"/>
                </a:lnTo>
                <a:lnTo>
                  <a:pt x="66" y="308"/>
                </a:lnTo>
                <a:lnTo>
                  <a:pt x="51" y="308"/>
                </a:lnTo>
                <a:lnTo>
                  <a:pt x="44" y="308"/>
                </a:lnTo>
                <a:lnTo>
                  <a:pt x="36" y="308"/>
                </a:lnTo>
                <a:lnTo>
                  <a:pt x="29" y="300"/>
                </a:lnTo>
                <a:lnTo>
                  <a:pt x="22" y="300"/>
                </a:lnTo>
                <a:lnTo>
                  <a:pt x="14" y="285"/>
                </a:lnTo>
                <a:lnTo>
                  <a:pt x="7" y="285"/>
                </a:lnTo>
                <a:lnTo>
                  <a:pt x="0" y="277"/>
                </a:lnTo>
                <a:lnTo>
                  <a:pt x="0" y="270"/>
                </a:lnTo>
                <a:lnTo>
                  <a:pt x="0" y="262"/>
                </a:lnTo>
                <a:lnTo>
                  <a:pt x="0" y="254"/>
                </a:lnTo>
                <a:lnTo>
                  <a:pt x="0" y="246"/>
                </a:lnTo>
                <a:lnTo>
                  <a:pt x="0" y="239"/>
                </a:lnTo>
                <a:lnTo>
                  <a:pt x="0" y="231"/>
                </a:lnTo>
                <a:lnTo>
                  <a:pt x="7" y="223"/>
                </a:lnTo>
                <a:lnTo>
                  <a:pt x="14" y="216"/>
                </a:lnTo>
                <a:lnTo>
                  <a:pt x="22" y="208"/>
                </a:lnTo>
                <a:lnTo>
                  <a:pt x="29" y="200"/>
                </a:lnTo>
                <a:lnTo>
                  <a:pt x="22" y="193"/>
                </a:lnTo>
                <a:lnTo>
                  <a:pt x="22" y="185"/>
                </a:lnTo>
                <a:lnTo>
                  <a:pt x="14" y="177"/>
                </a:lnTo>
                <a:lnTo>
                  <a:pt x="22" y="169"/>
                </a:lnTo>
                <a:lnTo>
                  <a:pt x="29" y="162"/>
                </a:lnTo>
                <a:lnTo>
                  <a:pt x="36" y="154"/>
                </a:lnTo>
                <a:lnTo>
                  <a:pt x="29" y="146"/>
                </a:lnTo>
                <a:lnTo>
                  <a:pt x="22" y="131"/>
                </a:lnTo>
                <a:lnTo>
                  <a:pt x="29" y="123"/>
                </a:lnTo>
                <a:lnTo>
                  <a:pt x="36" y="123"/>
                </a:lnTo>
                <a:lnTo>
                  <a:pt x="44" y="123"/>
                </a:lnTo>
                <a:lnTo>
                  <a:pt x="51" y="123"/>
                </a:lnTo>
                <a:lnTo>
                  <a:pt x="66" y="116"/>
                </a:lnTo>
                <a:lnTo>
                  <a:pt x="73" y="116"/>
                </a:lnTo>
                <a:lnTo>
                  <a:pt x="80" y="116"/>
                </a:lnTo>
                <a:lnTo>
                  <a:pt x="88" y="108"/>
                </a:lnTo>
                <a:lnTo>
                  <a:pt x="95" y="100"/>
                </a:lnTo>
                <a:lnTo>
                  <a:pt x="88" y="92"/>
                </a:lnTo>
                <a:lnTo>
                  <a:pt x="88" y="85"/>
                </a:lnTo>
                <a:lnTo>
                  <a:pt x="80" y="77"/>
                </a:lnTo>
                <a:lnTo>
                  <a:pt x="80" y="69"/>
                </a:lnTo>
                <a:lnTo>
                  <a:pt x="73" y="62"/>
                </a:lnTo>
                <a:lnTo>
                  <a:pt x="73" y="54"/>
                </a:lnTo>
                <a:lnTo>
                  <a:pt x="66" y="46"/>
                </a:lnTo>
                <a:lnTo>
                  <a:pt x="66" y="39"/>
                </a:lnTo>
                <a:lnTo>
                  <a:pt x="66" y="31"/>
                </a:lnTo>
                <a:lnTo>
                  <a:pt x="66" y="23"/>
                </a:lnTo>
                <a:lnTo>
                  <a:pt x="73" y="15"/>
                </a:lnTo>
                <a:lnTo>
                  <a:pt x="80" y="8"/>
                </a:lnTo>
                <a:lnTo>
                  <a:pt x="88" y="8"/>
                </a:lnTo>
                <a:lnTo>
                  <a:pt x="95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4" name="Freeform 29"/>
          <p:cNvSpPr>
            <a:spLocks/>
          </p:cNvSpPr>
          <p:nvPr/>
        </p:nvSpPr>
        <p:spPr bwMode="auto">
          <a:xfrm>
            <a:off x="2427288" y="892175"/>
            <a:ext cx="852487" cy="598488"/>
          </a:xfrm>
          <a:custGeom>
            <a:avLst/>
            <a:gdLst>
              <a:gd name="T0" fmla="*/ 2147483647 w 537"/>
              <a:gd name="T1" fmla="*/ 0 h 377"/>
              <a:gd name="T2" fmla="*/ 2147483647 w 537"/>
              <a:gd name="T3" fmla="*/ 0 h 377"/>
              <a:gd name="T4" fmla="*/ 2147483647 w 537"/>
              <a:gd name="T5" fmla="*/ 2147483647 h 377"/>
              <a:gd name="T6" fmla="*/ 2147483647 w 537"/>
              <a:gd name="T7" fmla="*/ 2147483647 h 377"/>
              <a:gd name="T8" fmla="*/ 2147483647 w 537"/>
              <a:gd name="T9" fmla="*/ 2147483647 h 377"/>
              <a:gd name="T10" fmla="*/ 2147483647 w 537"/>
              <a:gd name="T11" fmla="*/ 2147483647 h 377"/>
              <a:gd name="T12" fmla="*/ 2147483647 w 537"/>
              <a:gd name="T13" fmla="*/ 2147483647 h 377"/>
              <a:gd name="T14" fmla="*/ 2147483647 w 537"/>
              <a:gd name="T15" fmla="*/ 2147483647 h 377"/>
              <a:gd name="T16" fmla="*/ 2147483647 w 537"/>
              <a:gd name="T17" fmla="*/ 2147483647 h 377"/>
              <a:gd name="T18" fmla="*/ 2147483647 w 537"/>
              <a:gd name="T19" fmla="*/ 2147483647 h 377"/>
              <a:gd name="T20" fmla="*/ 2147483647 w 537"/>
              <a:gd name="T21" fmla="*/ 2147483647 h 377"/>
              <a:gd name="T22" fmla="*/ 2147483647 w 537"/>
              <a:gd name="T23" fmla="*/ 2147483647 h 377"/>
              <a:gd name="T24" fmla="*/ 2147483647 w 537"/>
              <a:gd name="T25" fmla="*/ 2147483647 h 377"/>
              <a:gd name="T26" fmla="*/ 2147483647 w 537"/>
              <a:gd name="T27" fmla="*/ 2147483647 h 377"/>
              <a:gd name="T28" fmla="*/ 2147483647 w 537"/>
              <a:gd name="T29" fmla="*/ 2147483647 h 377"/>
              <a:gd name="T30" fmla="*/ 2147483647 w 537"/>
              <a:gd name="T31" fmla="*/ 2147483647 h 377"/>
              <a:gd name="T32" fmla="*/ 2147483647 w 537"/>
              <a:gd name="T33" fmla="*/ 2147483647 h 377"/>
              <a:gd name="T34" fmla="*/ 2147483647 w 537"/>
              <a:gd name="T35" fmla="*/ 2147483647 h 377"/>
              <a:gd name="T36" fmla="*/ 2147483647 w 537"/>
              <a:gd name="T37" fmla="*/ 2147483647 h 377"/>
              <a:gd name="T38" fmla="*/ 2147483647 w 537"/>
              <a:gd name="T39" fmla="*/ 2147483647 h 377"/>
              <a:gd name="T40" fmla="*/ 2147483647 w 537"/>
              <a:gd name="T41" fmla="*/ 2147483647 h 377"/>
              <a:gd name="T42" fmla="*/ 2147483647 w 537"/>
              <a:gd name="T43" fmla="*/ 2147483647 h 377"/>
              <a:gd name="T44" fmla="*/ 2147483647 w 537"/>
              <a:gd name="T45" fmla="*/ 2147483647 h 377"/>
              <a:gd name="T46" fmla="*/ 2147483647 w 537"/>
              <a:gd name="T47" fmla="*/ 2147483647 h 377"/>
              <a:gd name="T48" fmla="*/ 2147483647 w 537"/>
              <a:gd name="T49" fmla="*/ 2147483647 h 377"/>
              <a:gd name="T50" fmla="*/ 2147483647 w 537"/>
              <a:gd name="T51" fmla="*/ 2147483647 h 377"/>
              <a:gd name="T52" fmla="*/ 2147483647 w 537"/>
              <a:gd name="T53" fmla="*/ 2147483647 h 377"/>
              <a:gd name="T54" fmla="*/ 2147483647 w 537"/>
              <a:gd name="T55" fmla="*/ 2147483647 h 377"/>
              <a:gd name="T56" fmla="*/ 2147483647 w 537"/>
              <a:gd name="T57" fmla="*/ 2147483647 h 377"/>
              <a:gd name="T58" fmla="*/ 2147483647 w 537"/>
              <a:gd name="T59" fmla="*/ 2147483647 h 377"/>
              <a:gd name="T60" fmla="*/ 2147483647 w 537"/>
              <a:gd name="T61" fmla="*/ 2147483647 h 377"/>
              <a:gd name="T62" fmla="*/ 2147483647 w 537"/>
              <a:gd name="T63" fmla="*/ 2147483647 h 377"/>
              <a:gd name="T64" fmla="*/ 2147483647 w 537"/>
              <a:gd name="T65" fmla="*/ 2147483647 h 377"/>
              <a:gd name="T66" fmla="*/ 2147483647 w 537"/>
              <a:gd name="T67" fmla="*/ 2147483647 h 377"/>
              <a:gd name="T68" fmla="*/ 2147483647 w 537"/>
              <a:gd name="T69" fmla="*/ 2147483647 h 377"/>
              <a:gd name="T70" fmla="*/ 2147483647 w 537"/>
              <a:gd name="T71" fmla="*/ 2147483647 h 377"/>
              <a:gd name="T72" fmla="*/ 2147483647 w 537"/>
              <a:gd name="T73" fmla="*/ 2147483647 h 377"/>
              <a:gd name="T74" fmla="*/ 2147483647 w 537"/>
              <a:gd name="T75" fmla="*/ 2147483647 h 377"/>
              <a:gd name="T76" fmla="*/ 2147483647 w 537"/>
              <a:gd name="T77" fmla="*/ 2147483647 h 377"/>
              <a:gd name="T78" fmla="*/ 2147483647 w 537"/>
              <a:gd name="T79" fmla="*/ 2147483647 h 377"/>
              <a:gd name="T80" fmla="*/ 0 w 537"/>
              <a:gd name="T81" fmla="*/ 2147483647 h 377"/>
              <a:gd name="T82" fmla="*/ 2147483647 w 537"/>
              <a:gd name="T83" fmla="*/ 2147483647 h 377"/>
              <a:gd name="T84" fmla="*/ 2147483647 w 537"/>
              <a:gd name="T85" fmla="*/ 2147483647 h 377"/>
              <a:gd name="T86" fmla="*/ 2147483647 w 537"/>
              <a:gd name="T87" fmla="*/ 2147483647 h 377"/>
              <a:gd name="T88" fmla="*/ 2147483647 w 537"/>
              <a:gd name="T89" fmla="*/ 2147483647 h 377"/>
              <a:gd name="T90" fmla="*/ 2147483647 w 537"/>
              <a:gd name="T91" fmla="*/ 2147483647 h 377"/>
              <a:gd name="T92" fmla="*/ 2147483647 w 537"/>
              <a:gd name="T93" fmla="*/ 2147483647 h 377"/>
              <a:gd name="T94" fmla="*/ 2147483647 w 537"/>
              <a:gd name="T95" fmla="*/ 2147483647 h 377"/>
              <a:gd name="T96" fmla="*/ 2147483647 w 537"/>
              <a:gd name="T97" fmla="*/ 2147483647 h 377"/>
              <a:gd name="T98" fmla="*/ 2147483647 w 537"/>
              <a:gd name="T99" fmla="*/ 2147483647 h 377"/>
              <a:gd name="T100" fmla="*/ 2147483647 w 537"/>
              <a:gd name="T101" fmla="*/ 2147483647 h 377"/>
              <a:gd name="T102" fmla="*/ 2147483647 w 537"/>
              <a:gd name="T103" fmla="*/ 2147483647 h 377"/>
              <a:gd name="T104" fmla="*/ 2147483647 w 537"/>
              <a:gd name="T105" fmla="*/ 2147483647 h 377"/>
              <a:gd name="T106" fmla="*/ 2147483647 w 537"/>
              <a:gd name="T107" fmla="*/ 2147483647 h 377"/>
              <a:gd name="T108" fmla="*/ 2147483647 w 537"/>
              <a:gd name="T109" fmla="*/ 2147483647 h 377"/>
              <a:gd name="T110" fmla="*/ 2147483647 w 537"/>
              <a:gd name="T111" fmla="*/ 2147483647 h 377"/>
              <a:gd name="T112" fmla="*/ 2147483647 w 537"/>
              <a:gd name="T113" fmla="*/ 2147483647 h 377"/>
              <a:gd name="T114" fmla="*/ 2147483647 w 537"/>
              <a:gd name="T115" fmla="*/ 2147483647 h 377"/>
              <a:gd name="T116" fmla="*/ 2147483647 w 537"/>
              <a:gd name="T117" fmla="*/ 2147483647 h 377"/>
              <a:gd name="T118" fmla="*/ 2147483647 w 537"/>
              <a:gd name="T119" fmla="*/ 0 h 37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37" h="377">
                <a:moveTo>
                  <a:pt x="419" y="0"/>
                </a:moveTo>
                <a:lnTo>
                  <a:pt x="427" y="0"/>
                </a:lnTo>
                <a:lnTo>
                  <a:pt x="434" y="0"/>
                </a:lnTo>
                <a:lnTo>
                  <a:pt x="441" y="0"/>
                </a:lnTo>
                <a:lnTo>
                  <a:pt x="449" y="0"/>
                </a:lnTo>
                <a:lnTo>
                  <a:pt x="456" y="0"/>
                </a:lnTo>
                <a:lnTo>
                  <a:pt x="463" y="7"/>
                </a:lnTo>
                <a:lnTo>
                  <a:pt x="471" y="7"/>
                </a:lnTo>
                <a:lnTo>
                  <a:pt x="478" y="7"/>
                </a:lnTo>
                <a:lnTo>
                  <a:pt x="493" y="7"/>
                </a:lnTo>
                <a:lnTo>
                  <a:pt x="500" y="7"/>
                </a:lnTo>
                <a:lnTo>
                  <a:pt x="508" y="7"/>
                </a:lnTo>
                <a:lnTo>
                  <a:pt x="508" y="15"/>
                </a:lnTo>
                <a:lnTo>
                  <a:pt x="508" y="23"/>
                </a:lnTo>
                <a:lnTo>
                  <a:pt x="508" y="30"/>
                </a:lnTo>
                <a:lnTo>
                  <a:pt x="508" y="38"/>
                </a:lnTo>
                <a:lnTo>
                  <a:pt x="500" y="46"/>
                </a:lnTo>
                <a:lnTo>
                  <a:pt x="493" y="46"/>
                </a:lnTo>
                <a:lnTo>
                  <a:pt x="478" y="53"/>
                </a:lnTo>
                <a:lnTo>
                  <a:pt x="478" y="61"/>
                </a:lnTo>
                <a:lnTo>
                  <a:pt x="493" y="69"/>
                </a:lnTo>
                <a:lnTo>
                  <a:pt x="500" y="77"/>
                </a:lnTo>
                <a:lnTo>
                  <a:pt x="508" y="84"/>
                </a:lnTo>
                <a:lnTo>
                  <a:pt x="500" y="92"/>
                </a:lnTo>
                <a:lnTo>
                  <a:pt x="500" y="107"/>
                </a:lnTo>
                <a:lnTo>
                  <a:pt x="500" y="115"/>
                </a:lnTo>
                <a:lnTo>
                  <a:pt x="500" y="123"/>
                </a:lnTo>
                <a:lnTo>
                  <a:pt x="493" y="130"/>
                </a:lnTo>
                <a:lnTo>
                  <a:pt x="493" y="138"/>
                </a:lnTo>
                <a:lnTo>
                  <a:pt x="493" y="146"/>
                </a:lnTo>
                <a:lnTo>
                  <a:pt x="500" y="154"/>
                </a:lnTo>
                <a:lnTo>
                  <a:pt x="508" y="161"/>
                </a:lnTo>
                <a:lnTo>
                  <a:pt x="515" y="169"/>
                </a:lnTo>
                <a:lnTo>
                  <a:pt x="515" y="177"/>
                </a:lnTo>
                <a:lnTo>
                  <a:pt x="522" y="184"/>
                </a:lnTo>
                <a:lnTo>
                  <a:pt x="530" y="192"/>
                </a:lnTo>
                <a:lnTo>
                  <a:pt x="537" y="200"/>
                </a:lnTo>
                <a:lnTo>
                  <a:pt x="537" y="207"/>
                </a:lnTo>
                <a:lnTo>
                  <a:pt x="537" y="215"/>
                </a:lnTo>
                <a:lnTo>
                  <a:pt x="537" y="223"/>
                </a:lnTo>
                <a:lnTo>
                  <a:pt x="530" y="231"/>
                </a:lnTo>
                <a:lnTo>
                  <a:pt x="522" y="231"/>
                </a:lnTo>
                <a:lnTo>
                  <a:pt x="515" y="223"/>
                </a:lnTo>
                <a:lnTo>
                  <a:pt x="508" y="223"/>
                </a:lnTo>
                <a:lnTo>
                  <a:pt x="500" y="231"/>
                </a:lnTo>
                <a:lnTo>
                  <a:pt x="493" y="238"/>
                </a:lnTo>
                <a:lnTo>
                  <a:pt x="493" y="246"/>
                </a:lnTo>
                <a:lnTo>
                  <a:pt x="478" y="261"/>
                </a:lnTo>
                <a:lnTo>
                  <a:pt x="478" y="269"/>
                </a:lnTo>
                <a:lnTo>
                  <a:pt x="471" y="277"/>
                </a:lnTo>
                <a:lnTo>
                  <a:pt x="471" y="284"/>
                </a:lnTo>
                <a:lnTo>
                  <a:pt x="471" y="292"/>
                </a:lnTo>
                <a:lnTo>
                  <a:pt x="463" y="300"/>
                </a:lnTo>
                <a:lnTo>
                  <a:pt x="463" y="308"/>
                </a:lnTo>
                <a:lnTo>
                  <a:pt x="456" y="315"/>
                </a:lnTo>
                <a:lnTo>
                  <a:pt x="456" y="323"/>
                </a:lnTo>
                <a:lnTo>
                  <a:pt x="449" y="331"/>
                </a:lnTo>
                <a:lnTo>
                  <a:pt x="441" y="338"/>
                </a:lnTo>
                <a:lnTo>
                  <a:pt x="434" y="331"/>
                </a:lnTo>
                <a:lnTo>
                  <a:pt x="427" y="331"/>
                </a:lnTo>
                <a:lnTo>
                  <a:pt x="419" y="323"/>
                </a:lnTo>
                <a:lnTo>
                  <a:pt x="412" y="323"/>
                </a:lnTo>
                <a:lnTo>
                  <a:pt x="405" y="331"/>
                </a:lnTo>
                <a:lnTo>
                  <a:pt x="397" y="338"/>
                </a:lnTo>
                <a:lnTo>
                  <a:pt x="390" y="338"/>
                </a:lnTo>
                <a:lnTo>
                  <a:pt x="383" y="338"/>
                </a:lnTo>
                <a:lnTo>
                  <a:pt x="375" y="338"/>
                </a:lnTo>
                <a:lnTo>
                  <a:pt x="368" y="331"/>
                </a:lnTo>
                <a:lnTo>
                  <a:pt x="361" y="331"/>
                </a:lnTo>
                <a:lnTo>
                  <a:pt x="353" y="331"/>
                </a:lnTo>
                <a:lnTo>
                  <a:pt x="346" y="331"/>
                </a:lnTo>
                <a:lnTo>
                  <a:pt x="331" y="338"/>
                </a:lnTo>
                <a:lnTo>
                  <a:pt x="324" y="346"/>
                </a:lnTo>
                <a:lnTo>
                  <a:pt x="316" y="354"/>
                </a:lnTo>
                <a:lnTo>
                  <a:pt x="316" y="361"/>
                </a:lnTo>
                <a:lnTo>
                  <a:pt x="309" y="369"/>
                </a:lnTo>
                <a:lnTo>
                  <a:pt x="302" y="377"/>
                </a:lnTo>
                <a:lnTo>
                  <a:pt x="294" y="377"/>
                </a:lnTo>
                <a:lnTo>
                  <a:pt x="287" y="369"/>
                </a:lnTo>
                <a:lnTo>
                  <a:pt x="280" y="369"/>
                </a:lnTo>
                <a:lnTo>
                  <a:pt x="272" y="361"/>
                </a:lnTo>
                <a:lnTo>
                  <a:pt x="272" y="354"/>
                </a:lnTo>
                <a:lnTo>
                  <a:pt x="265" y="346"/>
                </a:lnTo>
                <a:lnTo>
                  <a:pt x="258" y="338"/>
                </a:lnTo>
                <a:lnTo>
                  <a:pt x="250" y="338"/>
                </a:lnTo>
                <a:lnTo>
                  <a:pt x="243" y="338"/>
                </a:lnTo>
                <a:lnTo>
                  <a:pt x="236" y="338"/>
                </a:lnTo>
                <a:lnTo>
                  <a:pt x="228" y="338"/>
                </a:lnTo>
                <a:lnTo>
                  <a:pt x="221" y="338"/>
                </a:lnTo>
                <a:lnTo>
                  <a:pt x="214" y="338"/>
                </a:lnTo>
                <a:lnTo>
                  <a:pt x="206" y="338"/>
                </a:lnTo>
                <a:lnTo>
                  <a:pt x="192" y="338"/>
                </a:lnTo>
                <a:lnTo>
                  <a:pt x="184" y="338"/>
                </a:lnTo>
                <a:lnTo>
                  <a:pt x="177" y="331"/>
                </a:lnTo>
                <a:lnTo>
                  <a:pt x="169" y="331"/>
                </a:lnTo>
                <a:lnTo>
                  <a:pt x="162" y="323"/>
                </a:lnTo>
                <a:lnTo>
                  <a:pt x="155" y="323"/>
                </a:lnTo>
                <a:lnTo>
                  <a:pt x="147" y="315"/>
                </a:lnTo>
                <a:lnTo>
                  <a:pt x="147" y="308"/>
                </a:lnTo>
                <a:lnTo>
                  <a:pt x="147" y="300"/>
                </a:lnTo>
                <a:lnTo>
                  <a:pt x="140" y="292"/>
                </a:lnTo>
                <a:lnTo>
                  <a:pt x="133" y="284"/>
                </a:lnTo>
                <a:lnTo>
                  <a:pt x="125" y="292"/>
                </a:lnTo>
                <a:lnTo>
                  <a:pt x="118" y="292"/>
                </a:lnTo>
                <a:lnTo>
                  <a:pt x="111" y="292"/>
                </a:lnTo>
                <a:lnTo>
                  <a:pt x="103" y="284"/>
                </a:lnTo>
                <a:lnTo>
                  <a:pt x="96" y="284"/>
                </a:lnTo>
                <a:lnTo>
                  <a:pt x="89" y="277"/>
                </a:lnTo>
                <a:lnTo>
                  <a:pt x="81" y="277"/>
                </a:lnTo>
                <a:lnTo>
                  <a:pt x="74" y="277"/>
                </a:lnTo>
                <a:lnTo>
                  <a:pt x="67" y="284"/>
                </a:lnTo>
                <a:lnTo>
                  <a:pt x="52" y="292"/>
                </a:lnTo>
                <a:lnTo>
                  <a:pt x="45" y="292"/>
                </a:lnTo>
                <a:lnTo>
                  <a:pt x="37" y="292"/>
                </a:lnTo>
                <a:lnTo>
                  <a:pt x="30" y="292"/>
                </a:lnTo>
                <a:lnTo>
                  <a:pt x="22" y="292"/>
                </a:lnTo>
                <a:lnTo>
                  <a:pt x="15" y="292"/>
                </a:lnTo>
                <a:lnTo>
                  <a:pt x="8" y="284"/>
                </a:lnTo>
                <a:lnTo>
                  <a:pt x="8" y="292"/>
                </a:lnTo>
                <a:lnTo>
                  <a:pt x="8" y="277"/>
                </a:lnTo>
                <a:lnTo>
                  <a:pt x="8" y="269"/>
                </a:lnTo>
                <a:lnTo>
                  <a:pt x="0" y="261"/>
                </a:lnTo>
                <a:lnTo>
                  <a:pt x="0" y="246"/>
                </a:lnTo>
                <a:lnTo>
                  <a:pt x="0" y="238"/>
                </a:lnTo>
                <a:lnTo>
                  <a:pt x="8" y="231"/>
                </a:lnTo>
                <a:lnTo>
                  <a:pt x="15" y="223"/>
                </a:lnTo>
                <a:lnTo>
                  <a:pt x="22" y="215"/>
                </a:lnTo>
                <a:lnTo>
                  <a:pt x="30" y="207"/>
                </a:lnTo>
                <a:lnTo>
                  <a:pt x="37" y="200"/>
                </a:lnTo>
                <a:lnTo>
                  <a:pt x="45" y="192"/>
                </a:lnTo>
                <a:lnTo>
                  <a:pt x="52" y="184"/>
                </a:lnTo>
                <a:lnTo>
                  <a:pt x="67" y="177"/>
                </a:lnTo>
                <a:lnTo>
                  <a:pt x="74" y="169"/>
                </a:lnTo>
                <a:lnTo>
                  <a:pt x="81" y="169"/>
                </a:lnTo>
                <a:lnTo>
                  <a:pt x="89" y="161"/>
                </a:lnTo>
                <a:lnTo>
                  <a:pt x="96" y="161"/>
                </a:lnTo>
                <a:lnTo>
                  <a:pt x="103" y="161"/>
                </a:lnTo>
                <a:lnTo>
                  <a:pt x="111" y="161"/>
                </a:lnTo>
                <a:lnTo>
                  <a:pt x="118" y="154"/>
                </a:lnTo>
                <a:lnTo>
                  <a:pt x="125" y="154"/>
                </a:lnTo>
                <a:lnTo>
                  <a:pt x="133" y="154"/>
                </a:lnTo>
                <a:lnTo>
                  <a:pt x="140" y="154"/>
                </a:lnTo>
                <a:lnTo>
                  <a:pt x="147" y="146"/>
                </a:lnTo>
                <a:lnTo>
                  <a:pt x="155" y="146"/>
                </a:lnTo>
                <a:lnTo>
                  <a:pt x="162" y="138"/>
                </a:lnTo>
                <a:lnTo>
                  <a:pt x="162" y="130"/>
                </a:lnTo>
                <a:lnTo>
                  <a:pt x="169" y="123"/>
                </a:lnTo>
                <a:lnTo>
                  <a:pt x="177" y="115"/>
                </a:lnTo>
                <a:lnTo>
                  <a:pt x="177" y="107"/>
                </a:lnTo>
                <a:lnTo>
                  <a:pt x="184" y="92"/>
                </a:lnTo>
                <a:lnTo>
                  <a:pt x="192" y="84"/>
                </a:lnTo>
                <a:lnTo>
                  <a:pt x="206" y="84"/>
                </a:lnTo>
                <a:lnTo>
                  <a:pt x="214" y="77"/>
                </a:lnTo>
                <a:lnTo>
                  <a:pt x="221" y="77"/>
                </a:lnTo>
                <a:lnTo>
                  <a:pt x="228" y="69"/>
                </a:lnTo>
                <a:lnTo>
                  <a:pt x="236" y="61"/>
                </a:lnTo>
                <a:lnTo>
                  <a:pt x="243" y="61"/>
                </a:lnTo>
                <a:lnTo>
                  <a:pt x="250" y="53"/>
                </a:lnTo>
                <a:lnTo>
                  <a:pt x="258" y="53"/>
                </a:lnTo>
                <a:lnTo>
                  <a:pt x="265" y="53"/>
                </a:lnTo>
                <a:lnTo>
                  <a:pt x="272" y="61"/>
                </a:lnTo>
                <a:lnTo>
                  <a:pt x="280" y="61"/>
                </a:lnTo>
                <a:lnTo>
                  <a:pt x="287" y="61"/>
                </a:lnTo>
                <a:lnTo>
                  <a:pt x="294" y="61"/>
                </a:lnTo>
                <a:lnTo>
                  <a:pt x="302" y="61"/>
                </a:lnTo>
                <a:lnTo>
                  <a:pt x="309" y="61"/>
                </a:lnTo>
                <a:lnTo>
                  <a:pt x="316" y="69"/>
                </a:lnTo>
                <a:lnTo>
                  <a:pt x="324" y="69"/>
                </a:lnTo>
                <a:lnTo>
                  <a:pt x="331" y="69"/>
                </a:lnTo>
                <a:lnTo>
                  <a:pt x="346" y="69"/>
                </a:lnTo>
                <a:lnTo>
                  <a:pt x="353" y="61"/>
                </a:lnTo>
                <a:lnTo>
                  <a:pt x="361" y="53"/>
                </a:lnTo>
                <a:lnTo>
                  <a:pt x="368" y="46"/>
                </a:lnTo>
                <a:lnTo>
                  <a:pt x="375" y="38"/>
                </a:lnTo>
                <a:lnTo>
                  <a:pt x="383" y="38"/>
                </a:lnTo>
                <a:lnTo>
                  <a:pt x="390" y="30"/>
                </a:lnTo>
                <a:lnTo>
                  <a:pt x="397" y="23"/>
                </a:lnTo>
                <a:lnTo>
                  <a:pt x="405" y="15"/>
                </a:lnTo>
                <a:lnTo>
                  <a:pt x="412" y="7"/>
                </a:lnTo>
                <a:lnTo>
                  <a:pt x="419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5" name="Freeform 30"/>
          <p:cNvSpPr>
            <a:spLocks/>
          </p:cNvSpPr>
          <p:nvPr/>
        </p:nvSpPr>
        <p:spPr bwMode="auto">
          <a:xfrm>
            <a:off x="3814763" y="3427413"/>
            <a:ext cx="1062037" cy="746125"/>
          </a:xfrm>
          <a:custGeom>
            <a:avLst/>
            <a:gdLst>
              <a:gd name="T0" fmla="*/ 2147483647 w 669"/>
              <a:gd name="T1" fmla="*/ 2147483647 h 470"/>
              <a:gd name="T2" fmla="*/ 2147483647 w 669"/>
              <a:gd name="T3" fmla="*/ 2147483647 h 470"/>
              <a:gd name="T4" fmla="*/ 2147483647 w 669"/>
              <a:gd name="T5" fmla="*/ 2147483647 h 470"/>
              <a:gd name="T6" fmla="*/ 2147483647 w 669"/>
              <a:gd name="T7" fmla="*/ 2147483647 h 470"/>
              <a:gd name="T8" fmla="*/ 2147483647 w 669"/>
              <a:gd name="T9" fmla="*/ 2147483647 h 470"/>
              <a:gd name="T10" fmla="*/ 2147483647 w 669"/>
              <a:gd name="T11" fmla="*/ 2147483647 h 470"/>
              <a:gd name="T12" fmla="*/ 2147483647 w 669"/>
              <a:gd name="T13" fmla="*/ 2147483647 h 470"/>
              <a:gd name="T14" fmla="*/ 2147483647 w 669"/>
              <a:gd name="T15" fmla="*/ 2147483647 h 470"/>
              <a:gd name="T16" fmla="*/ 2147483647 w 669"/>
              <a:gd name="T17" fmla="*/ 2147483647 h 470"/>
              <a:gd name="T18" fmla="*/ 2147483647 w 669"/>
              <a:gd name="T19" fmla="*/ 2147483647 h 470"/>
              <a:gd name="T20" fmla="*/ 2147483647 w 669"/>
              <a:gd name="T21" fmla="*/ 2147483647 h 470"/>
              <a:gd name="T22" fmla="*/ 2147483647 w 669"/>
              <a:gd name="T23" fmla="*/ 2147483647 h 470"/>
              <a:gd name="T24" fmla="*/ 2147483647 w 669"/>
              <a:gd name="T25" fmla="*/ 2147483647 h 470"/>
              <a:gd name="T26" fmla="*/ 2147483647 w 669"/>
              <a:gd name="T27" fmla="*/ 2147483647 h 470"/>
              <a:gd name="T28" fmla="*/ 2147483647 w 669"/>
              <a:gd name="T29" fmla="*/ 2147483647 h 470"/>
              <a:gd name="T30" fmla="*/ 2147483647 w 669"/>
              <a:gd name="T31" fmla="*/ 2147483647 h 470"/>
              <a:gd name="T32" fmla="*/ 2147483647 w 669"/>
              <a:gd name="T33" fmla="*/ 2147483647 h 470"/>
              <a:gd name="T34" fmla="*/ 2147483647 w 669"/>
              <a:gd name="T35" fmla="*/ 2147483647 h 470"/>
              <a:gd name="T36" fmla="*/ 2147483647 w 669"/>
              <a:gd name="T37" fmla="*/ 2147483647 h 470"/>
              <a:gd name="T38" fmla="*/ 2147483647 w 669"/>
              <a:gd name="T39" fmla="*/ 2147483647 h 470"/>
              <a:gd name="T40" fmla="*/ 2147483647 w 669"/>
              <a:gd name="T41" fmla="*/ 2147483647 h 470"/>
              <a:gd name="T42" fmla="*/ 2147483647 w 669"/>
              <a:gd name="T43" fmla="*/ 2147483647 h 470"/>
              <a:gd name="T44" fmla="*/ 2147483647 w 669"/>
              <a:gd name="T45" fmla="*/ 2147483647 h 470"/>
              <a:gd name="T46" fmla="*/ 2147483647 w 669"/>
              <a:gd name="T47" fmla="*/ 2147483647 h 470"/>
              <a:gd name="T48" fmla="*/ 2147483647 w 669"/>
              <a:gd name="T49" fmla="*/ 2147483647 h 470"/>
              <a:gd name="T50" fmla="*/ 2147483647 w 669"/>
              <a:gd name="T51" fmla="*/ 2147483647 h 470"/>
              <a:gd name="T52" fmla="*/ 2147483647 w 669"/>
              <a:gd name="T53" fmla="*/ 2147483647 h 470"/>
              <a:gd name="T54" fmla="*/ 2147483647 w 669"/>
              <a:gd name="T55" fmla="*/ 2147483647 h 470"/>
              <a:gd name="T56" fmla="*/ 2147483647 w 669"/>
              <a:gd name="T57" fmla="*/ 2147483647 h 470"/>
              <a:gd name="T58" fmla="*/ 2147483647 w 669"/>
              <a:gd name="T59" fmla="*/ 2147483647 h 470"/>
              <a:gd name="T60" fmla="*/ 2147483647 w 669"/>
              <a:gd name="T61" fmla="*/ 2147483647 h 470"/>
              <a:gd name="T62" fmla="*/ 2147483647 w 669"/>
              <a:gd name="T63" fmla="*/ 2147483647 h 470"/>
              <a:gd name="T64" fmla="*/ 2147483647 w 669"/>
              <a:gd name="T65" fmla="*/ 2147483647 h 470"/>
              <a:gd name="T66" fmla="*/ 2147483647 w 669"/>
              <a:gd name="T67" fmla="*/ 2147483647 h 470"/>
              <a:gd name="T68" fmla="*/ 2147483647 w 669"/>
              <a:gd name="T69" fmla="*/ 2147483647 h 470"/>
              <a:gd name="T70" fmla="*/ 2147483647 w 669"/>
              <a:gd name="T71" fmla="*/ 2147483647 h 470"/>
              <a:gd name="T72" fmla="*/ 2147483647 w 669"/>
              <a:gd name="T73" fmla="*/ 2147483647 h 470"/>
              <a:gd name="T74" fmla="*/ 2147483647 w 669"/>
              <a:gd name="T75" fmla="*/ 2147483647 h 470"/>
              <a:gd name="T76" fmla="*/ 2147483647 w 669"/>
              <a:gd name="T77" fmla="*/ 2147483647 h 470"/>
              <a:gd name="T78" fmla="*/ 2147483647 w 669"/>
              <a:gd name="T79" fmla="*/ 2147483647 h 470"/>
              <a:gd name="T80" fmla="*/ 2147483647 w 669"/>
              <a:gd name="T81" fmla="*/ 2147483647 h 470"/>
              <a:gd name="T82" fmla="*/ 2147483647 w 669"/>
              <a:gd name="T83" fmla="*/ 2147483647 h 470"/>
              <a:gd name="T84" fmla="*/ 2147483647 w 669"/>
              <a:gd name="T85" fmla="*/ 2147483647 h 470"/>
              <a:gd name="T86" fmla="*/ 2147483647 w 669"/>
              <a:gd name="T87" fmla="*/ 2147483647 h 470"/>
              <a:gd name="T88" fmla="*/ 2147483647 w 669"/>
              <a:gd name="T89" fmla="*/ 2147483647 h 470"/>
              <a:gd name="T90" fmla="*/ 2147483647 w 669"/>
              <a:gd name="T91" fmla="*/ 2147483647 h 470"/>
              <a:gd name="T92" fmla="*/ 2147483647 w 669"/>
              <a:gd name="T93" fmla="*/ 2147483647 h 470"/>
              <a:gd name="T94" fmla="*/ 0 w 669"/>
              <a:gd name="T95" fmla="*/ 2147483647 h 470"/>
              <a:gd name="T96" fmla="*/ 2147483647 w 669"/>
              <a:gd name="T97" fmla="*/ 2147483647 h 470"/>
              <a:gd name="T98" fmla="*/ 2147483647 w 669"/>
              <a:gd name="T99" fmla="*/ 2147483647 h 470"/>
              <a:gd name="T100" fmla="*/ 2147483647 w 669"/>
              <a:gd name="T101" fmla="*/ 2147483647 h 470"/>
              <a:gd name="T102" fmla="*/ 2147483647 w 669"/>
              <a:gd name="T103" fmla="*/ 2147483647 h 470"/>
              <a:gd name="T104" fmla="*/ 2147483647 w 669"/>
              <a:gd name="T105" fmla="*/ 2147483647 h 470"/>
              <a:gd name="T106" fmla="*/ 2147483647 w 669"/>
              <a:gd name="T107" fmla="*/ 2147483647 h 470"/>
              <a:gd name="T108" fmla="*/ 2147483647 w 669"/>
              <a:gd name="T109" fmla="*/ 2147483647 h 470"/>
              <a:gd name="T110" fmla="*/ 2147483647 w 669"/>
              <a:gd name="T111" fmla="*/ 2147483647 h 470"/>
              <a:gd name="T112" fmla="*/ 2147483647 w 669"/>
              <a:gd name="T113" fmla="*/ 2147483647 h 47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69" h="470">
                <a:moveTo>
                  <a:pt x="301" y="0"/>
                </a:moveTo>
                <a:lnTo>
                  <a:pt x="308" y="0"/>
                </a:lnTo>
                <a:lnTo>
                  <a:pt x="316" y="8"/>
                </a:lnTo>
                <a:lnTo>
                  <a:pt x="330" y="16"/>
                </a:lnTo>
                <a:lnTo>
                  <a:pt x="330" y="31"/>
                </a:lnTo>
                <a:lnTo>
                  <a:pt x="338" y="39"/>
                </a:lnTo>
                <a:lnTo>
                  <a:pt x="345" y="39"/>
                </a:lnTo>
                <a:lnTo>
                  <a:pt x="353" y="46"/>
                </a:lnTo>
                <a:lnTo>
                  <a:pt x="360" y="46"/>
                </a:lnTo>
                <a:lnTo>
                  <a:pt x="367" y="46"/>
                </a:lnTo>
                <a:lnTo>
                  <a:pt x="375" y="46"/>
                </a:lnTo>
                <a:lnTo>
                  <a:pt x="382" y="54"/>
                </a:lnTo>
                <a:lnTo>
                  <a:pt x="389" y="54"/>
                </a:lnTo>
                <a:lnTo>
                  <a:pt x="397" y="54"/>
                </a:lnTo>
                <a:lnTo>
                  <a:pt x="404" y="54"/>
                </a:lnTo>
                <a:lnTo>
                  <a:pt x="411" y="62"/>
                </a:lnTo>
                <a:lnTo>
                  <a:pt x="419" y="62"/>
                </a:lnTo>
                <a:lnTo>
                  <a:pt x="426" y="62"/>
                </a:lnTo>
                <a:lnTo>
                  <a:pt x="433" y="62"/>
                </a:lnTo>
                <a:lnTo>
                  <a:pt x="441" y="69"/>
                </a:lnTo>
                <a:lnTo>
                  <a:pt x="448" y="69"/>
                </a:lnTo>
                <a:lnTo>
                  <a:pt x="455" y="69"/>
                </a:lnTo>
                <a:lnTo>
                  <a:pt x="470" y="69"/>
                </a:lnTo>
                <a:lnTo>
                  <a:pt x="477" y="77"/>
                </a:lnTo>
                <a:lnTo>
                  <a:pt x="485" y="77"/>
                </a:lnTo>
                <a:lnTo>
                  <a:pt x="492" y="77"/>
                </a:lnTo>
                <a:lnTo>
                  <a:pt x="500" y="77"/>
                </a:lnTo>
                <a:lnTo>
                  <a:pt x="507" y="69"/>
                </a:lnTo>
                <a:lnTo>
                  <a:pt x="514" y="69"/>
                </a:lnTo>
                <a:lnTo>
                  <a:pt x="522" y="69"/>
                </a:lnTo>
                <a:lnTo>
                  <a:pt x="529" y="62"/>
                </a:lnTo>
                <a:lnTo>
                  <a:pt x="536" y="62"/>
                </a:lnTo>
                <a:lnTo>
                  <a:pt x="544" y="54"/>
                </a:lnTo>
                <a:lnTo>
                  <a:pt x="551" y="54"/>
                </a:lnTo>
                <a:lnTo>
                  <a:pt x="558" y="62"/>
                </a:lnTo>
                <a:lnTo>
                  <a:pt x="566" y="69"/>
                </a:lnTo>
                <a:lnTo>
                  <a:pt x="573" y="77"/>
                </a:lnTo>
                <a:lnTo>
                  <a:pt x="573" y="85"/>
                </a:lnTo>
                <a:lnTo>
                  <a:pt x="580" y="93"/>
                </a:lnTo>
                <a:lnTo>
                  <a:pt x="588" y="100"/>
                </a:lnTo>
                <a:lnTo>
                  <a:pt x="595" y="108"/>
                </a:lnTo>
                <a:lnTo>
                  <a:pt x="610" y="108"/>
                </a:lnTo>
                <a:lnTo>
                  <a:pt x="617" y="108"/>
                </a:lnTo>
                <a:lnTo>
                  <a:pt x="624" y="108"/>
                </a:lnTo>
                <a:lnTo>
                  <a:pt x="632" y="108"/>
                </a:lnTo>
                <a:lnTo>
                  <a:pt x="639" y="108"/>
                </a:lnTo>
                <a:lnTo>
                  <a:pt x="647" y="108"/>
                </a:lnTo>
                <a:lnTo>
                  <a:pt x="654" y="116"/>
                </a:lnTo>
                <a:lnTo>
                  <a:pt x="661" y="123"/>
                </a:lnTo>
                <a:lnTo>
                  <a:pt x="661" y="131"/>
                </a:lnTo>
                <a:lnTo>
                  <a:pt x="669" y="139"/>
                </a:lnTo>
                <a:lnTo>
                  <a:pt x="661" y="146"/>
                </a:lnTo>
                <a:lnTo>
                  <a:pt x="669" y="146"/>
                </a:lnTo>
                <a:lnTo>
                  <a:pt x="654" y="146"/>
                </a:lnTo>
                <a:lnTo>
                  <a:pt x="647" y="146"/>
                </a:lnTo>
                <a:lnTo>
                  <a:pt x="639" y="154"/>
                </a:lnTo>
                <a:lnTo>
                  <a:pt x="632" y="154"/>
                </a:lnTo>
                <a:lnTo>
                  <a:pt x="624" y="162"/>
                </a:lnTo>
                <a:lnTo>
                  <a:pt x="617" y="162"/>
                </a:lnTo>
                <a:lnTo>
                  <a:pt x="610" y="162"/>
                </a:lnTo>
                <a:lnTo>
                  <a:pt x="595" y="162"/>
                </a:lnTo>
                <a:lnTo>
                  <a:pt x="588" y="162"/>
                </a:lnTo>
                <a:lnTo>
                  <a:pt x="580" y="162"/>
                </a:lnTo>
                <a:lnTo>
                  <a:pt x="573" y="170"/>
                </a:lnTo>
                <a:lnTo>
                  <a:pt x="566" y="185"/>
                </a:lnTo>
                <a:lnTo>
                  <a:pt x="566" y="193"/>
                </a:lnTo>
                <a:lnTo>
                  <a:pt x="558" y="200"/>
                </a:lnTo>
                <a:lnTo>
                  <a:pt x="551" y="208"/>
                </a:lnTo>
                <a:lnTo>
                  <a:pt x="558" y="216"/>
                </a:lnTo>
                <a:lnTo>
                  <a:pt x="566" y="216"/>
                </a:lnTo>
                <a:lnTo>
                  <a:pt x="573" y="223"/>
                </a:lnTo>
                <a:lnTo>
                  <a:pt x="580" y="223"/>
                </a:lnTo>
                <a:lnTo>
                  <a:pt x="588" y="231"/>
                </a:lnTo>
                <a:lnTo>
                  <a:pt x="595" y="239"/>
                </a:lnTo>
                <a:lnTo>
                  <a:pt x="595" y="247"/>
                </a:lnTo>
                <a:lnTo>
                  <a:pt x="595" y="254"/>
                </a:lnTo>
                <a:lnTo>
                  <a:pt x="595" y="262"/>
                </a:lnTo>
                <a:lnTo>
                  <a:pt x="595" y="270"/>
                </a:lnTo>
                <a:lnTo>
                  <a:pt x="595" y="277"/>
                </a:lnTo>
                <a:lnTo>
                  <a:pt x="595" y="285"/>
                </a:lnTo>
                <a:lnTo>
                  <a:pt x="588" y="293"/>
                </a:lnTo>
                <a:lnTo>
                  <a:pt x="588" y="300"/>
                </a:lnTo>
                <a:lnTo>
                  <a:pt x="580" y="308"/>
                </a:lnTo>
                <a:lnTo>
                  <a:pt x="580" y="316"/>
                </a:lnTo>
                <a:lnTo>
                  <a:pt x="573" y="331"/>
                </a:lnTo>
                <a:lnTo>
                  <a:pt x="566" y="339"/>
                </a:lnTo>
                <a:lnTo>
                  <a:pt x="566" y="347"/>
                </a:lnTo>
                <a:lnTo>
                  <a:pt x="558" y="354"/>
                </a:lnTo>
                <a:lnTo>
                  <a:pt x="558" y="362"/>
                </a:lnTo>
                <a:lnTo>
                  <a:pt x="551" y="370"/>
                </a:lnTo>
                <a:lnTo>
                  <a:pt x="544" y="377"/>
                </a:lnTo>
                <a:lnTo>
                  <a:pt x="536" y="377"/>
                </a:lnTo>
                <a:lnTo>
                  <a:pt x="529" y="385"/>
                </a:lnTo>
                <a:lnTo>
                  <a:pt x="522" y="393"/>
                </a:lnTo>
                <a:lnTo>
                  <a:pt x="514" y="393"/>
                </a:lnTo>
                <a:lnTo>
                  <a:pt x="507" y="401"/>
                </a:lnTo>
                <a:lnTo>
                  <a:pt x="500" y="408"/>
                </a:lnTo>
                <a:lnTo>
                  <a:pt x="492" y="416"/>
                </a:lnTo>
                <a:lnTo>
                  <a:pt x="485" y="416"/>
                </a:lnTo>
                <a:lnTo>
                  <a:pt x="477" y="424"/>
                </a:lnTo>
                <a:lnTo>
                  <a:pt x="470" y="431"/>
                </a:lnTo>
                <a:lnTo>
                  <a:pt x="455" y="431"/>
                </a:lnTo>
                <a:lnTo>
                  <a:pt x="448" y="439"/>
                </a:lnTo>
                <a:lnTo>
                  <a:pt x="441" y="447"/>
                </a:lnTo>
                <a:lnTo>
                  <a:pt x="433" y="454"/>
                </a:lnTo>
                <a:lnTo>
                  <a:pt x="433" y="462"/>
                </a:lnTo>
                <a:lnTo>
                  <a:pt x="426" y="470"/>
                </a:lnTo>
                <a:lnTo>
                  <a:pt x="419" y="470"/>
                </a:lnTo>
                <a:lnTo>
                  <a:pt x="411" y="462"/>
                </a:lnTo>
                <a:lnTo>
                  <a:pt x="404" y="462"/>
                </a:lnTo>
                <a:lnTo>
                  <a:pt x="397" y="462"/>
                </a:lnTo>
                <a:lnTo>
                  <a:pt x="389" y="454"/>
                </a:lnTo>
                <a:lnTo>
                  <a:pt x="382" y="454"/>
                </a:lnTo>
                <a:lnTo>
                  <a:pt x="375" y="454"/>
                </a:lnTo>
                <a:lnTo>
                  <a:pt x="367" y="447"/>
                </a:lnTo>
                <a:lnTo>
                  <a:pt x="360" y="447"/>
                </a:lnTo>
                <a:lnTo>
                  <a:pt x="353" y="447"/>
                </a:lnTo>
                <a:lnTo>
                  <a:pt x="345" y="439"/>
                </a:lnTo>
                <a:lnTo>
                  <a:pt x="338" y="439"/>
                </a:lnTo>
                <a:lnTo>
                  <a:pt x="330" y="439"/>
                </a:lnTo>
                <a:lnTo>
                  <a:pt x="316" y="431"/>
                </a:lnTo>
                <a:lnTo>
                  <a:pt x="308" y="431"/>
                </a:lnTo>
                <a:lnTo>
                  <a:pt x="301" y="431"/>
                </a:lnTo>
                <a:lnTo>
                  <a:pt x="294" y="424"/>
                </a:lnTo>
                <a:lnTo>
                  <a:pt x="286" y="424"/>
                </a:lnTo>
                <a:lnTo>
                  <a:pt x="279" y="424"/>
                </a:lnTo>
                <a:lnTo>
                  <a:pt x="272" y="416"/>
                </a:lnTo>
                <a:lnTo>
                  <a:pt x="264" y="408"/>
                </a:lnTo>
                <a:lnTo>
                  <a:pt x="264" y="401"/>
                </a:lnTo>
                <a:lnTo>
                  <a:pt x="257" y="393"/>
                </a:lnTo>
                <a:lnTo>
                  <a:pt x="250" y="401"/>
                </a:lnTo>
                <a:lnTo>
                  <a:pt x="242" y="401"/>
                </a:lnTo>
                <a:lnTo>
                  <a:pt x="235" y="408"/>
                </a:lnTo>
                <a:lnTo>
                  <a:pt x="228" y="416"/>
                </a:lnTo>
                <a:lnTo>
                  <a:pt x="220" y="424"/>
                </a:lnTo>
                <a:lnTo>
                  <a:pt x="213" y="424"/>
                </a:lnTo>
                <a:lnTo>
                  <a:pt x="206" y="431"/>
                </a:lnTo>
                <a:lnTo>
                  <a:pt x="198" y="439"/>
                </a:lnTo>
                <a:lnTo>
                  <a:pt x="191" y="431"/>
                </a:lnTo>
                <a:lnTo>
                  <a:pt x="176" y="431"/>
                </a:lnTo>
                <a:lnTo>
                  <a:pt x="169" y="424"/>
                </a:lnTo>
                <a:lnTo>
                  <a:pt x="169" y="416"/>
                </a:lnTo>
                <a:lnTo>
                  <a:pt x="176" y="408"/>
                </a:lnTo>
                <a:lnTo>
                  <a:pt x="176" y="401"/>
                </a:lnTo>
                <a:lnTo>
                  <a:pt x="191" y="393"/>
                </a:lnTo>
                <a:lnTo>
                  <a:pt x="191" y="385"/>
                </a:lnTo>
                <a:lnTo>
                  <a:pt x="198" y="377"/>
                </a:lnTo>
                <a:lnTo>
                  <a:pt x="198" y="370"/>
                </a:lnTo>
                <a:lnTo>
                  <a:pt x="191" y="362"/>
                </a:lnTo>
                <a:lnTo>
                  <a:pt x="176" y="354"/>
                </a:lnTo>
                <a:lnTo>
                  <a:pt x="169" y="347"/>
                </a:lnTo>
                <a:lnTo>
                  <a:pt x="169" y="339"/>
                </a:lnTo>
                <a:lnTo>
                  <a:pt x="161" y="331"/>
                </a:lnTo>
                <a:lnTo>
                  <a:pt x="154" y="316"/>
                </a:lnTo>
                <a:lnTo>
                  <a:pt x="147" y="308"/>
                </a:lnTo>
                <a:lnTo>
                  <a:pt x="139" y="300"/>
                </a:lnTo>
                <a:lnTo>
                  <a:pt x="147" y="293"/>
                </a:lnTo>
                <a:lnTo>
                  <a:pt x="154" y="293"/>
                </a:lnTo>
                <a:lnTo>
                  <a:pt x="161" y="285"/>
                </a:lnTo>
                <a:lnTo>
                  <a:pt x="161" y="277"/>
                </a:lnTo>
                <a:lnTo>
                  <a:pt x="154" y="270"/>
                </a:lnTo>
                <a:lnTo>
                  <a:pt x="147" y="270"/>
                </a:lnTo>
                <a:lnTo>
                  <a:pt x="139" y="270"/>
                </a:lnTo>
                <a:lnTo>
                  <a:pt x="132" y="262"/>
                </a:lnTo>
                <a:lnTo>
                  <a:pt x="125" y="262"/>
                </a:lnTo>
                <a:lnTo>
                  <a:pt x="117" y="254"/>
                </a:lnTo>
                <a:lnTo>
                  <a:pt x="117" y="247"/>
                </a:lnTo>
                <a:lnTo>
                  <a:pt x="110" y="239"/>
                </a:lnTo>
                <a:lnTo>
                  <a:pt x="103" y="231"/>
                </a:lnTo>
                <a:lnTo>
                  <a:pt x="95" y="223"/>
                </a:lnTo>
                <a:lnTo>
                  <a:pt x="95" y="216"/>
                </a:lnTo>
                <a:lnTo>
                  <a:pt x="88" y="208"/>
                </a:lnTo>
                <a:lnTo>
                  <a:pt x="81" y="200"/>
                </a:lnTo>
                <a:lnTo>
                  <a:pt x="81" y="193"/>
                </a:lnTo>
                <a:lnTo>
                  <a:pt x="73" y="185"/>
                </a:lnTo>
                <a:lnTo>
                  <a:pt x="66" y="170"/>
                </a:lnTo>
                <a:lnTo>
                  <a:pt x="59" y="162"/>
                </a:lnTo>
                <a:lnTo>
                  <a:pt x="59" y="154"/>
                </a:lnTo>
                <a:lnTo>
                  <a:pt x="51" y="146"/>
                </a:lnTo>
                <a:lnTo>
                  <a:pt x="44" y="154"/>
                </a:lnTo>
                <a:lnTo>
                  <a:pt x="29" y="154"/>
                </a:lnTo>
                <a:lnTo>
                  <a:pt x="22" y="154"/>
                </a:lnTo>
                <a:lnTo>
                  <a:pt x="14" y="146"/>
                </a:lnTo>
                <a:lnTo>
                  <a:pt x="14" y="139"/>
                </a:lnTo>
                <a:lnTo>
                  <a:pt x="14" y="131"/>
                </a:lnTo>
                <a:lnTo>
                  <a:pt x="14" y="123"/>
                </a:lnTo>
                <a:lnTo>
                  <a:pt x="7" y="116"/>
                </a:lnTo>
                <a:lnTo>
                  <a:pt x="7" y="108"/>
                </a:lnTo>
                <a:lnTo>
                  <a:pt x="7" y="100"/>
                </a:lnTo>
                <a:lnTo>
                  <a:pt x="0" y="93"/>
                </a:lnTo>
                <a:lnTo>
                  <a:pt x="0" y="85"/>
                </a:lnTo>
                <a:lnTo>
                  <a:pt x="0" y="77"/>
                </a:lnTo>
                <a:lnTo>
                  <a:pt x="14" y="69"/>
                </a:lnTo>
                <a:lnTo>
                  <a:pt x="22" y="69"/>
                </a:lnTo>
                <a:lnTo>
                  <a:pt x="29" y="77"/>
                </a:lnTo>
                <a:lnTo>
                  <a:pt x="44" y="77"/>
                </a:lnTo>
                <a:lnTo>
                  <a:pt x="51" y="77"/>
                </a:lnTo>
                <a:lnTo>
                  <a:pt x="59" y="69"/>
                </a:lnTo>
                <a:lnTo>
                  <a:pt x="66" y="69"/>
                </a:lnTo>
                <a:lnTo>
                  <a:pt x="73" y="69"/>
                </a:lnTo>
                <a:lnTo>
                  <a:pt x="81" y="69"/>
                </a:lnTo>
                <a:lnTo>
                  <a:pt x="88" y="62"/>
                </a:lnTo>
                <a:lnTo>
                  <a:pt x="95" y="62"/>
                </a:lnTo>
                <a:lnTo>
                  <a:pt x="103" y="62"/>
                </a:lnTo>
                <a:lnTo>
                  <a:pt x="110" y="54"/>
                </a:lnTo>
                <a:lnTo>
                  <a:pt x="117" y="54"/>
                </a:lnTo>
                <a:lnTo>
                  <a:pt x="125" y="54"/>
                </a:lnTo>
                <a:lnTo>
                  <a:pt x="132" y="46"/>
                </a:lnTo>
                <a:lnTo>
                  <a:pt x="139" y="46"/>
                </a:lnTo>
                <a:lnTo>
                  <a:pt x="147" y="46"/>
                </a:lnTo>
                <a:lnTo>
                  <a:pt x="154" y="46"/>
                </a:lnTo>
                <a:lnTo>
                  <a:pt x="161" y="39"/>
                </a:lnTo>
                <a:lnTo>
                  <a:pt x="169" y="39"/>
                </a:lnTo>
                <a:lnTo>
                  <a:pt x="176" y="39"/>
                </a:lnTo>
                <a:lnTo>
                  <a:pt x="191" y="46"/>
                </a:lnTo>
                <a:lnTo>
                  <a:pt x="198" y="46"/>
                </a:lnTo>
                <a:lnTo>
                  <a:pt x="206" y="54"/>
                </a:lnTo>
                <a:lnTo>
                  <a:pt x="213" y="54"/>
                </a:lnTo>
                <a:lnTo>
                  <a:pt x="220" y="54"/>
                </a:lnTo>
                <a:lnTo>
                  <a:pt x="228" y="46"/>
                </a:lnTo>
                <a:lnTo>
                  <a:pt x="235" y="46"/>
                </a:lnTo>
                <a:lnTo>
                  <a:pt x="242" y="39"/>
                </a:lnTo>
                <a:lnTo>
                  <a:pt x="250" y="39"/>
                </a:lnTo>
                <a:lnTo>
                  <a:pt x="257" y="31"/>
                </a:lnTo>
                <a:lnTo>
                  <a:pt x="264" y="31"/>
                </a:lnTo>
                <a:lnTo>
                  <a:pt x="272" y="16"/>
                </a:lnTo>
                <a:lnTo>
                  <a:pt x="279" y="16"/>
                </a:lnTo>
                <a:lnTo>
                  <a:pt x="286" y="8"/>
                </a:lnTo>
                <a:lnTo>
                  <a:pt x="294" y="8"/>
                </a:lnTo>
                <a:lnTo>
                  <a:pt x="301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6" name="Freeform 31"/>
          <p:cNvSpPr>
            <a:spLocks/>
          </p:cNvSpPr>
          <p:nvPr/>
        </p:nvSpPr>
        <p:spPr bwMode="auto">
          <a:xfrm>
            <a:off x="6172200" y="4611688"/>
            <a:ext cx="1120775" cy="733425"/>
          </a:xfrm>
          <a:custGeom>
            <a:avLst/>
            <a:gdLst>
              <a:gd name="T0" fmla="*/ 2147483647 w 706"/>
              <a:gd name="T1" fmla="*/ 2147483647 h 462"/>
              <a:gd name="T2" fmla="*/ 2147483647 w 706"/>
              <a:gd name="T3" fmla="*/ 2147483647 h 462"/>
              <a:gd name="T4" fmla="*/ 2147483647 w 706"/>
              <a:gd name="T5" fmla="*/ 2147483647 h 462"/>
              <a:gd name="T6" fmla="*/ 2147483647 w 706"/>
              <a:gd name="T7" fmla="*/ 2147483647 h 462"/>
              <a:gd name="T8" fmla="*/ 2147483647 w 706"/>
              <a:gd name="T9" fmla="*/ 2147483647 h 462"/>
              <a:gd name="T10" fmla="*/ 2147483647 w 706"/>
              <a:gd name="T11" fmla="*/ 2147483647 h 462"/>
              <a:gd name="T12" fmla="*/ 2147483647 w 706"/>
              <a:gd name="T13" fmla="*/ 2147483647 h 462"/>
              <a:gd name="T14" fmla="*/ 2147483647 w 706"/>
              <a:gd name="T15" fmla="*/ 2147483647 h 462"/>
              <a:gd name="T16" fmla="*/ 2147483647 w 706"/>
              <a:gd name="T17" fmla="*/ 2147483647 h 462"/>
              <a:gd name="T18" fmla="*/ 2147483647 w 706"/>
              <a:gd name="T19" fmla="*/ 2147483647 h 462"/>
              <a:gd name="T20" fmla="*/ 2147483647 w 706"/>
              <a:gd name="T21" fmla="*/ 2147483647 h 462"/>
              <a:gd name="T22" fmla="*/ 2147483647 w 706"/>
              <a:gd name="T23" fmla="*/ 2147483647 h 462"/>
              <a:gd name="T24" fmla="*/ 2147483647 w 706"/>
              <a:gd name="T25" fmla="*/ 2147483647 h 462"/>
              <a:gd name="T26" fmla="*/ 2147483647 w 706"/>
              <a:gd name="T27" fmla="*/ 2147483647 h 462"/>
              <a:gd name="T28" fmla="*/ 2147483647 w 706"/>
              <a:gd name="T29" fmla="*/ 2147483647 h 462"/>
              <a:gd name="T30" fmla="*/ 2147483647 w 706"/>
              <a:gd name="T31" fmla="*/ 2147483647 h 462"/>
              <a:gd name="T32" fmla="*/ 2147483647 w 706"/>
              <a:gd name="T33" fmla="*/ 2147483647 h 462"/>
              <a:gd name="T34" fmla="*/ 2147483647 w 706"/>
              <a:gd name="T35" fmla="*/ 2147483647 h 462"/>
              <a:gd name="T36" fmla="*/ 2147483647 w 706"/>
              <a:gd name="T37" fmla="*/ 2147483647 h 462"/>
              <a:gd name="T38" fmla="*/ 2147483647 w 706"/>
              <a:gd name="T39" fmla="*/ 2147483647 h 462"/>
              <a:gd name="T40" fmla="*/ 2147483647 w 706"/>
              <a:gd name="T41" fmla="*/ 2147483647 h 462"/>
              <a:gd name="T42" fmla="*/ 2147483647 w 706"/>
              <a:gd name="T43" fmla="*/ 2147483647 h 462"/>
              <a:gd name="T44" fmla="*/ 2147483647 w 706"/>
              <a:gd name="T45" fmla="*/ 2147483647 h 462"/>
              <a:gd name="T46" fmla="*/ 2147483647 w 706"/>
              <a:gd name="T47" fmla="*/ 2147483647 h 462"/>
              <a:gd name="T48" fmla="*/ 2147483647 w 706"/>
              <a:gd name="T49" fmla="*/ 2147483647 h 462"/>
              <a:gd name="T50" fmla="*/ 2147483647 w 706"/>
              <a:gd name="T51" fmla="*/ 2147483647 h 462"/>
              <a:gd name="T52" fmla="*/ 2147483647 w 706"/>
              <a:gd name="T53" fmla="*/ 2147483647 h 462"/>
              <a:gd name="T54" fmla="*/ 2147483647 w 706"/>
              <a:gd name="T55" fmla="*/ 2147483647 h 462"/>
              <a:gd name="T56" fmla="*/ 2147483647 w 706"/>
              <a:gd name="T57" fmla="*/ 2147483647 h 462"/>
              <a:gd name="T58" fmla="*/ 2147483647 w 706"/>
              <a:gd name="T59" fmla="*/ 2147483647 h 462"/>
              <a:gd name="T60" fmla="*/ 2147483647 w 706"/>
              <a:gd name="T61" fmla="*/ 2147483647 h 462"/>
              <a:gd name="T62" fmla="*/ 2147483647 w 706"/>
              <a:gd name="T63" fmla="*/ 2147483647 h 462"/>
              <a:gd name="T64" fmla="*/ 2147483647 w 706"/>
              <a:gd name="T65" fmla="*/ 2147483647 h 462"/>
              <a:gd name="T66" fmla="*/ 2147483647 w 706"/>
              <a:gd name="T67" fmla="*/ 2147483647 h 462"/>
              <a:gd name="T68" fmla="*/ 2147483647 w 706"/>
              <a:gd name="T69" fmla="*/ 2147483647 h 462"/>
              <a:gd name="T70" fmla="*/ 2147483647 w 706"/>
              <a:gd name="T71" fmla="*/ 2147483647 h 462"/>
              <a:gd name="T72" fmla="*/ 2147483647 w 706"/>
              <a:gd name="T73" fmla="*/ 2147483647 h 462"/>
              <a:gd name="T74" fmla="*/ 2147483647 w 706"/>
              <a:gd name="T75" fmla="*/ 2147483647 h 462"/>
              <a:gd name="T76" fmla="*/ 2147483647 w 706"/>
              <a:gd name="T77" fmla="*/ 2147483647 h 462"/>
              <a:gd name="T78" fmla="*/ 2147483647 w 706"/>
              <a:gd name="T79" fmla="*/ 2147483647 h 462"/>
              <a:gd name="T80" fmla="*/ 2147483647 w 706"/>
              <a:gd name="T81" fmla="*/ 2147483647 h 462"/>
              <a:gd name="T82" fmla="*/ 2147483647 w 706"/>
              <a:gd name="T83" fmla="*/ 2147483647 h 462"/>
              <a:gd name="T84" fmla="*/ 2147483647 w 706"/>
              <a:gd name="T85" fmla="*/ 2147483647 h 462"/>
              <a:gd name="T86" fmla="*/ 0 w 706"/>
              <a:gd name="T87" fmla="*/ 2147483647 h 462"/>
              <a:gd name="T88" fmla="*/ 0 w 706"/>
              <a:gd name="T89" fmla="*/ 2147483647 h 462"/>
              <a:gd name="T90" fmla="*/ 2147483647 w 706"/>
              <a:gd name="T91" fmla="*/ 2147483647 h 462"/>
              <a:gd name="T92" fmla="*/ 2147483647 w 706"/>
              <a:gd name="T93" fmla="*/ 2147483647 h 462"/>
              <a:gd name="T94" fmla="*/ 2147483647 w 706"/>
              <a:gd name="T95" fmla="*/ 2147483647 h 462"/>
              <a:gd name="T96" fmla="*/ 2147483647 w 706"/>
              <a:gd name="T97" fmla="*/ 2147483647 h 462"/>
              <a:gd name="T98" fmla="*/ 2147483647 w 706"/>
              <a:gd name="T99" fmla="*/ 2147483647 h 462"/>
              <a:gd name="T100" fmla="*/ 2147483647 w 706"/>
              <a:gd name="T101" fmla="*/ 2147483647 h 462"/>
              <a:gd name="T102" fmla="*/ 2147483647 w 706"/>
              <a:gd name="T103" fmla="*/ 2147483647 h 462"/>
              <a:gd name="T104" fmla="*/ 2147483647 w 706"/>
              <a:gd name="T105" fmla="*/ 2147483647 h 462"/>
              <a:gd name="T106" fmla="*/ 2147483647 w 706"/>
              <a:gd name="T107" fmla="*/ 2147483647 h 462"/>
              <a:gd name="T108" fmla="*/ 2147483647 w 706"/>
              <a:gd name="T109" fmla="*/ 0 h 4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06" h="462">
                <a:moveTo>
                  <a:pt x="243" y="0"/>
                </a:moveTo>
                <a:lnTo>
                  <a:pt x="250" y="8"/>
                </a:lnTo>
                <a:lnTo>
                  <a:pt x="265" y="8"/>
                </a:lnTo>
                <a:lnTo>
                  <a:pt x="272" y="15"/>
                </a:lnTo>
                <a:lnTo>
                  <a:pt x="279" y="23"/>
                </a:lnTo>
                <a:lnTo>
                  <a:pt x="287" y="31"/>
                </a:lnTo>
                <a:lnTo>
                  <a:pt x="294" y="31"/>
                </a:lnTo>
                <a:lnTo>
                  <a:pt x="301" y="46"/>
                </a:lnTo>
                <a:lnTo>
                  <a:pt x="309" y="54"/>
                </a:lnTo>
                <a:lnTo>
                  <a:pt x="316" y="54"/>
                </a:lnTo>
                <a:lnTo>
                  <a:pt x="323" y="62"/>
                </a:lnTo>
                <a:lnTo>
                  <a:pt x="331" y="62"/>
                </a:lnTo>
                <a:lnTo>
                  <a:pt x="338" y="62"/>
                </a:lnTo>
                <a:lnTo>
                  <a:pt x="346" y="62"/>
                </a:lnTo>
                <a:lnTo>
                  <a:pt x="353" y="62"/>
                </a:lnTo>
                <a:lnTo>
                  <a:pt x="360" y="62"/>
                </a:lnTo>
                <a:lnTo>
                  <a:pt x="368" y="54"/>
                </a:lnTo>
                <a:lnTo>
                  <a:pt x="368" y="46"/>
                </a:lnTo>
                <a:lnTo>
                  <a:pt x="368" y="31"/>
                </a:lnTo>
                <a:lnTo>
                  <a:pt x="368" y="23"/>
                </a:lnTo>
                <a:lnTo>
                  <a:pt x="375" y="15"/>
                </a:lnTo>
                <a:lnTo>
                  <a:pt x="382" y="15"/>
                </a:lnTo>
                <a:lnTo>
                  <a:pt x="390" y="15"/>
                </a:lnTo>
                <a:lnTo>
                  <a:pt x="397" y="23"/>
                </a:lnTo>
                <a:lnTo>
                  <a:pt x="412" y="23"/>
                </a:lnTo>
                <a:lnTo>
                  <a:pt x="419" y="23"/>
                </a:lnTo>
                <a:lnTo>
                  <a:pt x="426" y="23"/>
                </a:lnTo>
                <a:lnTo>
                  <a:pt x="434" y="23"/>
                </a:lnTo>
                <a:lnTo>
                  <a:pt x="441" y="23"/>
                </a:lnTo>
                <a:lnTo>
                  <a:pt x="448" y="23"/>
                </a:lnTo>
                <a:lnTo>
                  <a:pt x="456" y="23"/>
                </a:lnTo>
                <a:lnTo>
                  <a:pt x="463" y="31"/>
                </a:lnTo>
                <a:lnTo>
                  <a:pt x="470" y="31"/>
                </a:lnTo>
                <a:lnTo>
                  <a:pt x="478" y="31"/>
                </a:lnTo>
                <a:lnTo>
                  <a:pt x="485" y="31"/>
                </a:lnTo>
                <a:lnTo>
                  <a:pt x="493" y="31"/>
                </a:lnTo>
                <a:lnTo>
                  <a:pt x="500" y="31"/>
                </a:lnTo>
                <a:lnTo>
                  <a:pt x="507" y="46"/>
                </a:lnTo>
                <a:lnTo>
                  <a:pt x="515" y="46"/>
                </a:lnTo>
                <a:lnTo>
                  <a:pt x="522" y="46"/>
                </a:lnTo>
                <a:lnTo>
                  <a:pt x="529" y="54"/>
                </a:lnTo>
                <a:lnTo>
                  <a:pt x="537" y="54"/>
                </a:lnTo>
                <a:lnTo>
                  <a:pt x="551" y="62"/>
                </a:lnTo>
                <a:lnTo>
                  <a:pt x="559" y="62"/>
                </a:lnTo>
                <a:lnTo>
                  <a:pt x="566" y="62"/>
                </a:lnTo>
                <a:lnTo>
                  <a:pt x="573" y="69"/>
                </a:lnTo>
                <a:lnTo>
                  <a:pt x="581" y="69"/>
                </a:lnTo>
                <a:lnTo>
                  <a:pt x="581" y="77"/>
                </a:lnTo>
                <a:lnTo>
                  <a:pt x="581" y="85"/>
                </a:lnTo>
                <a:lnTo>
                  <a:pt x="581" y="92"/>
                </a:lnTo>
                <a:lnTo>
                  <a:pt x="581" y="100"/>
                </a:lnTo>
                <a:lnTo>
                  <a:pt x="581" y="108"/>
                </a:lnTo>
                <a:lnTo>
                  <a:pt x="581" y="116"/>
                </a:lnTo>
                <a:lnTo>
                  <a:pt x="581" y="123"/>
                </a:lnTo>
                <a:lnTo>
                  <a:pt x="573" y="131"/>
                </a:lnTo>
                <a:lnTo>
                  <a:pt x="566" y="131"/>
                </a:lnTo>
                <a:lnTo>
                  <a:pt x="559" y="139"/>
                </a:lnTo>
                <a:lnTo>
                  <a:pt x="551" y="146"/>
                </a:lnTo>
                <a:lnTo>
                  <a:pt x="551" y="154"/>
                </a:lnTo>
                <a:lnTo>
                  <a:pt x="537" y="162"/>
                </a:lnTo>
                <a:lnTo>
                  <a:pt x="537" y="169"/>
                </a:lnTo>
                <a:lnTo>
                  <a:pt x="537" y="177"/>
                </a:lnTo>
                <a:lnTo>
                  <a:pt x="537" y="193"/>
                </a:lnTo>
                <a:lnTo>
                  <a:pt x="537" y="200"/>
                </a:lnTo>
                <a:lnTo>
                  <a:pt x="529" y="208"/>
                </a:lnTo>
                <a:lnTo>
                  <a:pt x="529" y="216"/>
                </a:lnTo>
                <a:lnTo>
                  <a:pt x="529" y="223"/>
                </a:lnTo>
                <a:lnTo>
                  <a:pt x="537" y="231"/>
                </a:lnTo>
                <a:lnTo>
                  <a:pt x="551" y="239"/>
                </a:lnTo>
                <a:lnTo>
                  <a:pt x="559" y="246"/>
                </a:lnTo>
                <a:lnTo>
                  <a:pt x="566" y="246"/>
                </a:lnTo>
                <a:lnTo>
                  <a:pt x="573" y="254"/>
                </a:lnTo>
                <a:lnTo>
                  <a:pt x="581" y="262"/>
                </a:lnTo>
                <a:lnTo>
                  <a:pt x="588" y="262"/>
                </a:lnTo>
                <a:lnTo>
                  <a:pt x="595" y="254"/>
                </a:lnTo>
                <a:lnTo>
                  <a:pt x="603" y="254"/>
                </a:lnTo>
                <a:lnTo>
                  <a:pt x="610" y="246"/>
                </a:lnTo>
                <a:lnTo>
                  <a:pt x="617" y="246"/>
                </a:lnTo>
                <a:lnTo>
                  <a:pt x="625" y="239"/>
                </a:lnTo>
                <a:lnTo>
                  <a:pt x="632" y="246"/>
                </a:lnTo>
                <a:lnTo>
                  <a:pt x="632" y="254"/>
                </a:lnTo>
                <a:lnTo>
                  <a:pt x="640" y="262"/>
                </a:lnTo>
                <a:lnTo>
                  <a:pt x="647" y="270"/>
                </a:lnTo>
                <a:lnTo>
                  <a:pt x="654" y="277"/>
                </a:lnTo>
                <a:lnTo>
                  <a:pt x="654" y="285"/>
                </a:lnTo>
                <a:lnTo>
                  <a:pt x="662" y="293"/>
                </a:lnTo>
                <a:lnTo>
                  <a:pt x="669" y="300"/>
                </a:lnTo>
                <a:lnTo>
                  <a:pt x="669" y="308"/>
                </a:lnTo>
                <a:lnTo>
                  <a:pt x="676" y="316"/>
                </a:lnTo>
                <a:lnTo>
                  <a:pt x="691" y="323"/>
                </a:lnTo>
                <a:lnTo>
                  <a:pt x="698" y="331"/>
                </a:lnTo>
                <a:lnTo>
                  <a:pt x="698" y="347"/>
                </a:lnTo>
                <a:lnTo>
                  <a:pt x="706" y="354"/>
                </a:lnTo>
                <a:lnTo>
                  <a:pt x="706" y="362"/>
                </a:lnTo>
                <a:lnTo>
                  <a:pt x="706" y="370"/>
                </a:lnTo>
                <a:lnTo>
                  <a:pt x="706" y="377"/>
                </a:lnTo>
                <a:lnTo>
                  <a:pt x="706" y="385"/>
                </a:lnTo>
                <a:lnTo>
                  <a:pt x="706" y="393"/>
                </a:lnTo>
                <a:lnTo>
                  <a:pt x="706" y="400"/>
                </a:lnTo>
                <a:lnTo>
                  <a:pt x="706" y="408"/>
                </a:lnTo>
                <a:lnTo>
                  <a:pt x="706" y="416"/>
                </a:lnTo>
                <a:lnTo>
                  <a:pt x="698" y="424"/>
                </a:lnTo>
                <a:lnTo>
                  <a:pt x="691" y="424"/>
                </a:lnTo>
                <a:lnTo>
                  <a:pt x="676" y="431"/>
                </a:lnTo>
                <a:lnTo>
                  <a:pt x="669" y="431"/>
                </a:lnTo>
                <a:lnTo>
                  <a:pt x="662" y="431"/>
                </a:lnTo>
                <a:lnTo>
                  <a:pt x="654" y="431"/>
                </a:lnTo>
                <a:lnTo>
                  <a:pt x="647" y="431"/>
                </a:lnTo>
                <a:lnTo>
                  <a:pt x="640" y="439"/>
                </a:lnTo>
                <a:lnTo>
                  <a:pt x="632" y="439"/>
                </a:lnTo>
                <a:lnTo>
                  <a:pt x="625" y="439"/>
                </a:lnTo>
                <a:lnTo>
                  <a:pt x="617" y="447"/>
                </a:lnTo>
                <a:lnTo>
                  <a:pt x="610" y="454"/>
                </a:lnTo>
                <a:lnTo>
                  <a:pt x="603" y="462"/>
                </a:lnTo>
                <a:lnTo>
                  <a:pt x="595" y="462"/>
                </a:lnTo>
                <a:lnTo>
                  <a:pt x="588" y="454"/>
                </a:lnTo>
                <a:lnTo>
                  <a:pt x="581" y="454"/>
                </a:lnTo>
                <a:lnTo>
                  <a:pt x="573" y="454"/>
                </a:lnTo>
                <a:lnTo>
                  <a:pt x="566" y="447"/>
                </a:lnTo>
                <a:lnTo>
                  <a:pt x="559" y="447"/>
                </a:lnTo>
                <a:lnTo>
                  <a:pt x="551" y="447"/>
                </a:lnTo>
                <a:lnTo>
                  <a:pt x="537" y="439"/>
                </a:lnTo>
                <a:lnTo>
                  <a:pt x="529" y="439"/>
                </a:lnTo>
                <a:lnTo>
                  <a:pt x="522" y="431"/>
                </a:lnTo>
                <a:lnTo>
                  <a:pt x="522" y="424"/>
                </a:lnTo>
                <a:lnTo>
                  <a:pt x="515" y="416"/>
                </a:lnTo>
                <a:lnTo>
                  <a:pt x="515" y="408"/>
                </a:lnTo>
                <a:lnTo>
                  <a:pt x="522" y="400"/>
                </a:lnTo>
                <a:lnTo>
                  <a:pt x="529" y="393"/>
                </a:lnTo>
                <a:lnTo>
                  <a:pt x="537" y="385"/>
                </a:lnTo>
                <a:lnTo>
                  <a:pt x="537" y="377"/>
                </a:lnTo>
                <a:lnTo>
                  <a:pt x="537" y="370"/>
                </a:lnTo>
                <a:lnTo>
                  <a:pt x="537" y="362"/>
                </a:lnTo>
                <a:lnTo>
                  <a:pt x="537" y="354"/>
                </a:lnTo>
                <a:lnTo>
                  <a:pt x="537" y="347"/>
                </a:lnTo>
                <a:lnTo>
                  <a:pt x="537" y="331"/>
                </a:lnTo>
                <a:lnTo>
                  <a:pt x="537" y="323"/>
                </a:lnTo>
                <a:lnTo>
                  <a:pt x="529" y="316"/>
                </a:lnTo>
                <a:lnTo>
                  <a:pt x="529" y="308"/>
                </a:lnTo>
                <a:lnTo>
                  <a:pt x="522" y="300"/>
                </a:lnTo>
                <a:lnTo>
                  <a:pt x="515" y="293"/>
                </a:lnTo>
                <a:lnTo>
                  <a:pt x="507" y="285"/>
                </a:lnTo>
                <a:lnTo>
                  <a:pt x="507" y="277"/>
                </a:lnTo>
                <a:lnTo>
                  <a:pt x="500" y="270"/>
                </a:lnTo>
                <a:lnTo>
                  <a:pt x="493" y="262"/>
                </a:lnTo>
                <a:lnTo>
                  <a:pt x="485" y="262"/>
                </a:lnTo>
                <a:lnTo>
                  <a:pt x="478" y="270"/>
                </a:lnTo>
                <a:lnTo>
                  <a:pt x="470" y="270"/>
                </a:lnTo>
                <a:lnTo>
                  <a:pt x="463" y="277"/>
                </a:lnTo>
                <a:lnTo>
                  <a:pt x="456" y="277"/>
                </a:lnTo>
                <a:lnTo>
                  <a:pt x="448" y="285"/>
                </a:lnTo>
                <a:lnTo>
                  <a:pt x="441" y="285"/>
                </a:lnTo>
                <a:lnTo>
                  <a:pt x="434" y="285"/>
                </a:lnTo>
                <a:lnTo>
                  <a:pt x="426" y="285"/>
                </a:lnTo>
                <a:lnTo>
                  <a:pt x="419" y="285"/>
                </a:lnTo>
                <a:lnTo>
                  <a:pt x="412" y="285"/>
                </a:lnTo>
                <a:lnTo>
                  <a:pt x="397" y="285"/>
                </a:lnTo>
                <a:lnTo>
                  <a:pt x="390" y="285"/>
                </a:lnTo>
                <a:lnTo>
                  <a:pt x="382" y="285"/>
                </a:lnTo>
                <a:lnTo>
                  <a:pt x="375" y="285"/>
                </a:lnTo>
                <a:lnTo>
                  <a:pt x="368" y="285"/>
                </a:lnTo>
                <a:lnTo>
                  <a:pt x="360" y="285"/>
                </a:lnTo>
                <a:lnTo>
                  <a:pt x="353" y="285"/>
                </a:lnTo>
                <a:lnTo>
                  <a:pt x="346" y="285"/>
                </a:lnTo>
                <a:lnTo>
                  <a:pt x="338" y="285"/>
                </a:lnTo>
                <a:lnTo>
                  <a:pt x="331" y="293"/>
                </a:lnTo>
                <a:lnTo>
                  <a:pt x="323" y="300"/>
                </a:lnTo>
                <a:lnTo>
                  <a:pt x="323" y="308"/>
                </a:lnTo>
                <a:lnTo>
                  <a:pt x="316" y="316"/>
                </a:lnTo>
                <a:lnTo>
                  <a:pt x="309" y="323"/>
                </a:lnTo>
                <a:lnTo>
                  <a:pt x="309" y="331"/>
                </a:lnTo>
                <a:lnTo>
                  <a:pt x="301" y="347"/>
                </a:lnTo>
                <a:lnTo>
                  <a:pt x="301" y="354"/>
                </a:lnTo>
                <a:lnTo>
                  <a:pt x="294" y="362"/>
                </a:lnTo>
                <a:lnTo>
                  <a:pt x="287" y="370"/>
                </a:lnTo>
                <a:lnTo>
                  <a:pt x="287" y="377"/>
                </a:lnTo>
                <a:lnTo>
                  <a:pt x="279" y="385"/>
                </a:lnTo>
                <a:lnTo>
                  <a:pt x="272" y="393"/>
                </a:lnTo>
                <a:lnTo>
                  <a:pt x="265" y="400"/>
                </a:lnTo>
                <a:lnTo>
                  <a:pt x="250" y="408"/>
                </a:lnTo>
                <a:lnTo>
                  <a:pt x="250" y="416"/>
                </a:lnTo>
                <a:lnTo>
                  <a:pt x="243" y="424"/>
                </a:lnTo>
                <a:lnTo>
                  <a:pt x="235" y="431"/>
                </a:lnTo>
                <a:lnTo>
                  <a:pt x="228" y="439"/>
                </a:lnTo>
                <a:lnTo>
                  <a:pt x="228" y="447"/>
                </a:lnTo>
                <a:lnTo>
                  <a:pt x="221" y="454"/>
                </a:lnTo>
                <a:lnTo>
                  <a:pt x="213" y="462"/>
                </a:lnTo>
                <a:lnTo>
                  <a:pt x="206" y="462"/>
                </a:lnTo>
                <a:lnTo>
                  <a:pt x="199" y="454"/>
                </a:lnTo>
                <a:lnTo>
                  <a:pt x="191" y="454"/>
                </a:lnTo>
                <a:lnTo>
                  <a:pt x="184" y="447"/>
                </a:lnTo>
                <a:lnTo>
                  <a:pt x="176" y="447"/>
                </a:lnTo>
                <a:lnTo>
                  <a:pt x="169" y="447"/>
                </a:lnTo>
                <a:lnTo>
                  <a:pt x="162" y="439"/>
                </a:lnTo>
                <a:lnTo>
                  <a:pt x="154" y="439"/>
                </a:lnTo>
                <a:lnTo>
                  <a:pt x="147" y="431"/>
                </a:lnTo>
                <a:lnTo>
                  <a:pt x="140" y="431"/>
                </a:lnTo>
                <a:lnTo>
                  <a:pt x="132" y="424"/>
                </a:lnTo>
                <a:lnTo>
                  <a:pt x="125" y="424"/>
                </a:lnTo>
                <a:lnTo>
                  <a:pt x="110" y="424"/>
                </a:lnTo>
                <a:lnTo>
                  <a:pt x="103" y="431"/>
                </a:lnTo>
                <a:lnTo>
                  <a:pt x="96" y="431"/>
                </a:lnTo>
                <a:lnTo>
                  <a:pt x="88" y="431"/>
                </a:lnTo>
                <a:lnTo>
                  <a:pt x="81" y="439"/>
                </a:lnTo>
                <a:lnTo>
                  <a:pt x="74" y="439"/>
                </a:lnTo>
                <a:lnTo>
                  <a:pt x="66" y="439"/>
                </a:lnTo>
                <a:lnTo>
                  <a:pt x="59" y="439"/>
                </a:lnTo>
                <a:lnTo>
                  <a:pt x="52" y="447"/>
                </a:lnTo>
                <a:lnTo>
                  <a:pt x="44" y="447"/>
                </a:lnTo>
                <a:lnTo>
                  <a:pt x="37" y="447"/>
                </a:lnTo>
                <a:lnTo>
                  <a:pt x="29" y="454"/>
                </a:lnTo>
                <a:lnTo>
                  <a:pt x="22" y="447"/>
                </a:lnTo>
                <a:lnTo>
                  <a:pt x="22" y="454"/>
                </a:lnTo>
                <a:lnTo>
                  <a:pt x="15" y="439"/>
                </a:lnTo>
                <a:lnTo>
                  <a:pt x="15" y="431"/>
                </a:lnTo>
                <a:lnTo>
                  <a:pt x="7" y="424"/>
                </a:lnTo>
                <a:lnTo>
                  <a:pt x="7" y="416"/>
                </a:lnTo>
                <a:lnTo>
                  <a:pt x="0" y="408"/>
                </a:lnTo>
                <a:lnTo>
                  <a:pt x="0" y="400"/>
                </a:lnTo>
                <a:lnTo>
                  <a:pt x="0" y="393"/>
                </a:lnTo>
                <a:lnTo>
                  <a:pt x="0" y="385"/>
                </a:lnTo>
                <a:lnTo>
                  <a:pt x="0" y="377"/>
                </a:lnTo>
                <a:lnTo>
                  <a:pt x="0" y="370"/>
                </a:lnTo>
                <a:lnTo>
                  <a:pt x="0" y="362"/>
                </a:lnTo>
                <a:lnTo>
                  <a:pt x="0" y="354"/>
                </a:lnTo>
                <a:lnTo>
                  <a:pt x="7" y="347"/>
                </a:lnTo>
                <a:lnTo>
                  <a:pt x="15" y="331"/>
                </a:lnTo>
                <a:lnTo>
                  <a:pt x="22" y="323"/>
                </a:lnTo>
                <a:lnTo>
                  <a:pt x="29" y="316"/>
                </a:lnTo>
                <a:lnTo>
                  <a:pt x="37" y="308"/>
                </a:lnTo>
                <a:lnTo>
                  <a:pt x="44" y="300"/>
                </a:lnTo>
                <a:lnTo>
                  <a:pt x="52" y="293"/>
                </a:lnTo>
                <a:lnTo>
                  <a:pt x="59" y="285"/>
                </a:lnTo>
                <a:lnTo>
                  <a:pt x="66" y="277"/>
                </a:lnTo>
                <a:lnTo>
                  <a:pt x="74" y="270"/>
                </a:lnTo>
                <a:lnTo>
                  <a:pt x="81" y="270"/>
                </a:lnTo>
                <a:lnTo>
                  <a:pt x="88" y="270"/>
                </a:lnTo>
                <a:lnTo>
                  <a:pt x="96" y="270"/>
                </a:lnTo>
                <a:lnTo>
                  <a:pt x="103" y="270"/>
                </a:lnTo>
                <a:lnTo>
                  <a:pt x="110" y="270"/>
                </a:lnTo>
                <a:lnTo>
                  <a:pt x="125" y="262"/>
                </a:lnTo>
                <a:lnTo>
                  <a:pt x="110" y="254"/>
                </a:lnTo>
                <a:lnTo>
                  <a:pt x="110" y="246"/>
                </a:lnTo>
                <a:lnTo>
                  <a:pt x="103" y="239"/>
                </a:lnTo>
                <a:lnTo>
                  <a:pt x="103" y="231"/>
                </a:lnTo>
                <a:lnTo>
                  <a:pt x="103" y="223"/>
                </a:lnTo>
                <a:lnTo>
                  <a:pt x="96" y="216"/>
                </a:lnTo>
                <a:lnTo>
                  <a:pt x="96" y="208"/>
                </a:lnTo>
                <a:lnTo>
                  <a:pt x="88" y="200"/>
                </a:lnTo>
                <a:lnTo>
                  <a:pt x="96" y="193"/>
                </a:lnTo>
                <a:lnTo>
                  <a:pt x="103" y="177"/>
                </a:lnTo>
                <a:lnTo>
                  <a:pt x="110" y="177"/>
                </a:lnTo>
                <a:lnTo>
                  <a:pt x="125" y="169"/>
                </a:lnTo>
                <a:lnTo>
                  <a:pt x="132" y="169"/>
                </a:lnTo>
                <a:lnTo>
                  <a:pt x="140" y="162"/>
                </a:lnTo>
                <a:lnTo>
                  <a:pt x="147" y="162"/>
                </a:lnTo>
                <a:lnTo>
                  <a:pt x="154" y="154"/>
                </a:lnTo>
                <a:lnTo>
                  <a:pt x="162" y="146"/>
                </a:lnTo>
                <a:lnTo>
                  <a:pt x="162" y="139"/>
                </a:lnTo>
                <a:lnTo>
                  <a:pt x="169" y="131"/>
                </a:lnTo>
                <a:lnTo>
                  <a:pt x="169" y="123"/>
                </a:lnTo>
                <a:lnTo>
                  <a:pt x="169" y="116"/>
                </a:lnTo>
                <a:lnTo>
                  <a:pt x="176" y="100"/>
                </a:lnTo>
                <a:lnTo>
                  <a:pt x="176" y="92"/>
                </a:lnTo>
                <a:lnTo>
                  <a:pt x="184" y="85"/>
                </a:lnTo>
                <a:lnTo>
                  <a:pt x="191" y="77"/>
                </a:lnTo>
                <a:lnTo>
                  <a:pt x="191" y="69"/>
                </a:lnTo>
                <a:lnTo>
                  <a:pt x="199" y="62"/>
                </a:lnTo>
                <a:lnTo>
                  <a:pt x="206" y="54"/>
                </a:lnTo>
                <a:lnTo>
                  <a:pt x="213" y="46"/>
                </a:lnTo>
                <a:lnTo>
                  <a:pt x="221" y="31"/>
                </a:lnTo>
                <a:lnTo>
                  <a:pt x="228" y="23"/>
                </a:lnTo>
                <a:lnTo>
                  <a:pt x="228" y="15"/>
                </a:lnTo>
                <a:lnTo>
                  <a:pt x="235" y="8"/>
                </a:lnTo>
                <a:lnTo>
                  <a:pt x="243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7" name="Freeform 32"/>
          <p:cNvSpPr>
            <a:spLocks/>
          </p:cNvSpPr>
          <p:nvPr/>
        </p:nvSpPr>
        <p:spPr bwMode="auto">
          <a:xfrm>
            <a:off x="3836988" y="1263650"/>
            <a:ext cx="1074737" cy="977900"/>
          </a:xfrm>
          <a:custGeom>
            <a:avLst/>
            <a:gdLst>
              <a:gd name="T0" fmla="*/ 2147483647 w 677"/>
              <a:gd name="T1" fmla="*/ 2147483647 h 616"/>
              <a:gd name="T2" fmla="*/ 2147483647 w 677"/>
              <a:gd name="T3" fmla="*/ 2147483647 h 616"/>
              <a:gd name="T4" fmla="*/ 2147483647 w 677"/>
              <a:gd name="T5" fmla="*/ 2147483647 h 616"/>
              <a:gd name="T6" fmla="*/ 2147483647 w 677"/>
              <a:gd name="T7" fmla="*/ 2147483647 h 616"/>
              <a:gd name="T8" fmla="*/ 2147483647 w 677"/>
              <a:gd name="T9" fmla="*/ 2147483647 h 616"/>
              <a:gd name="T10" fmla="*/ 2147483647 w 677"/>
              <a:gd name="T11" fmla="*/ 2147483647 h 616"/>
              <a:gd name="T12" fmla="*/ 2147483647 w 677"/>
              <a:gd name="T13" fmla="*/ 2147483647 h 616"/>
              <a:gd name="T14" fmla="*/ 2147483647 w 677"/>
              <a:gd name="T15" fmla="*/ 2147483647 h 616"/>
              <a:gd name="T16" fmla="*/ 2147483647 w 677"/>
              <a:gd name="T17" fmla="*/ 2147483647 h 616"/>
              <a:gd name="T18" fmla="*/ 2147483647 w 677"/>
              <a:gd name="T19" fmla="*/ 2147483647 h 616"/>
              <a:gd name="T20" fmla="*/ 2147483647 w 677"/>
              <a:gd name="T21" fmla="*/ 2147483647 h 616"/>
              <a:gd name="T22" fmla="*/ 2147483647 w 677"/>
              <a:gd name="T23" fmla="*/ 2147483647 h 616"/>
              <a:gd name="T24" fmla="*/ 2147483647 w 677"/>
              <a:gd name="T25" fmla="*/ 2147483647 h 616"/>
              <a:gd name="T26" fmla="*/ 2147483647 w 677"/>
              <a:gd name="T27" fmla="*/ 2147483647 h 616"/>
              <a:gd name="T28" fmla="*/ 2147483647 w 677"/>
              <a:gd name="T29" fmla="*/ 2147483647 h 616"/>
              <a:gd name="T30" fmla="*/ 2147483647 w 677"/>
              <a:gd name="T31" fmla="*/ 2147483647 h 616"/>
              <a:gd name="T32" fmla="*/ 2147483647 w 677"/>
              <a:gd name="T33" fmla="*/ 2147483647 h 616"/>
              <a:gd name="T34" fmla="*/ 2147483647 w 677"/>
              <a:gd name="T35" fmla="*/ 2147483647 h 616"/>
              <a:gd name="T36" fmla="*/ 2147483647 w 677"/>
              <a:gd name="T37" fmla="*/ 2147483647 h 616"/>
              <a:gd name="T38" fmla="*/ 2147483647 w 677"/>
              <a:gd name="T39" fmla="*/ 2147483647 h 616"/>
              <a:gd name="T40" fmla="*/ 2147483647 w 677"/>
              <a:gd name="T41" fmla="*/ 2147483647 h 616"/>
              <a:gd name="T42" fmla="*/ 2147483647 w 677"/>
              <a:gd name="T43" fmla="*/ 2147483647 h 616"/>
              <a:gd name="T44" fmla="*/ 2147483647 w 677"/>
              <a:gd name="T45" fmla="*/ 2147483647 h 616"/>
              <a:gd name="T46" fmla="*/ 2147483647 w 677"/>
              <a:gd name="T47" fmla="*/ 2147483647 h 616"/>
              <a:gd name="T48" fmla="*/ 2147483647 w 677"/>
              <a:gd name="T49" fmla="*/ 2147483647 h 616"/>
              <a:gd name="T50" fmla="*/ 2147483647 w 677"/>
              <a:gd name="T51" fmla="*/ 2147483647 h 616"/>
              <a:gd name="T52" fmla="*/ 2147483647 w 677"/>
              <a:gd name="T53" fmla="*/ 2147483647 h 616"/>
              <a:gd name="T54" fmla="*/ 2147483647 w 677"/>
              <a:gd name="T55" fmla="*/ 2147483647 h 616"/>
              <a:gd name="T56" fmla="*/ 2147483647 w 677"/>
              <a:gd name="T57" fmla="*/ 2147483647 h 616"/>
              <a:gd name="T58" fmla="*/ 2147483647 w 677"/>
              <a:gd name="T59" fmla="*/ 2147483647 h 616"/>
              <a:gd name="T60" fmla="*/ 2147483647 w 677"/>
              <a:gd name="T61" fmla="*/ 2147483647 h 616"/>
              <a:gd name="T62" fmla="*/ 2147483647 w 677"/>
              <a:gd name="T63" fmla="*/ 2147483647 h 616"/>
              <a:gd name="T64" fmla="*/ 2147483647 w 677"/>
              <a:gd name="T65" fmla="*/ 2147483647 h 616"/>
              <a:gd name="T66" fmla="*/ 2147483647 w 677"/>
              <a:gd name="T67" fmla="*/ 2147483647 h 616"/>
              <a:gd name="T68" fmla="*/ 2147483647 w 677"/>
              <a:gd name="T69" fmla="*/ 2147483647 h 616"/>
              <a:gd name="T70" fmla="*/ 2147483647 w 677"/>
              <a:gd name="T71" fmla="*/ 2147483647 h 616"/>
              <a:gd name="T72" fmla="*/ 2147483647 w 677"/>
              <a:gd name="T73" fmla="*/ 2147483647 h 616"/>
              <a:gd name="T74" fmla="*/ 2147483647 w 677"/>
              <a:gd name="T75" fmla="*/ 2147483647 h 616"/>
              <a:gd name="T76" fmla="*/ 2147483647 w 677"/>
              <a:gd name="T77" fmla="*/ 2147483647 h 616"/>
              <a:gd name="T78" fmla="*/ 2147483647 w 677"/>
              <a:gd name="T79" fmla="*/ 2147483647 h 616"/>
              <a:gd name="T80" fmla="*/ 2147483647 w 677"/>
              <a:gd name="T81" fmla="*/ 2147483647 h 616"/>
              <a:gd name="T82" fmla="*/ 2147483647 w 677"/>
              <a:gd name="T83" fmla="*/ 2147483647 h 616"/>
              <a:gd name="T84" fmla="*/ 2147483647 w 677"/>
              <a:gd name="T85" fmla="*/ 2147483647 h 616"/>
              <a:gd name="T86" fmla="*/ 2147483647 w 677"/>
              <a:gd name="T87" fmla="*/ 2147483647 h 616"/>
              <a:gd name="T88" fmla="*/ 0 w 677"/>
              <a:gd name="T89" fmla="*/ 2147483647 h 616"/>
              <a:gd name="T90" fmla="*/ 2147483647 w 677"/>
              <a:gd name="T91" fmla="*/ 2147483647 h 616"/>
              <a:gd name="T92" fmla="*/ 2147483647 w 677"/>
              <a:gd name="T93" fmla="*/ 2147483647 h 616"/>
              <a:gd name="T94" fmla="*/ 2147483647 w 677"/>
              <a:gd name="T95" fmla="*/ 2147483647 h 616"/>
              <a:gd name="T96" fmla="*/ 2147483647 w 677"/>
              <a:gd name="T97" fmla="*/ 2147483647 h 616"/>
              <a:gd name="T98" fmla="*/ 2147483647 w 677"/>
              <a:gd name="T99" fmla="*/ 2147483647 h 616"/>
              <a:gd name="T100" fmla="*/ 2147483647 w 677"/>
              <a:gd name="T101" fmla="*/ 2147483647 h 616"/>
              <a:gd name="T102" fmla="*/ 2147483647 w 677"/>
              <a:gd name="T103" fmla="*/ 2147483647 h 616"/>
              <a:gd name="T104" fmla="*/ 2147483647 w 677"/>
              <a:gd name="T105" fmla="*/ 2147483647 h 616"/>
              <a:gd name="T106" fmla="*/ 2147483647 w 677"/>
              <a:gd name="T107" fmla="*/ 2147483647 h 616"/>
              <a:gd name="T108" fmla="*/ 2147483647 w 677"/>
              <a:gd name="T109" fmla="*/ 2147483647 h 616"/>
              <a:gd name="T110" fmla="*/ 2147483647 w 677"/>
              <a:gd name="T111" fmla="*/ 2147483647 h 616"/>
              <a:gd name="T112" fmla="*/ 2147483647 w 677"/>
              <a:gd name="T113" fmla="*/ 2147483647 h 616"/>
              <a:gd name="T114" fmla="*/ 2147483647 w 677"/>
              <a:gd name="T115" fmla="*/ 2147483647 h 616"/>
              <a:gd name="T116" fmla="*/ 2147483647 w 677"/>
              <a:gd name="T117" fmla="*/ 2147483647 h 616"/>
              <a:gd name="T118" fmla="*/ 2147483647 w 677"/>
              <a:gd name="T119" fmla="*/ 0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77" h="616">
                <a:moveTo>
                  <a:pt x="361" y="0"/>
                </a:moveTo>
                <a:lnTo>
                  <a:pt x="368" y="0"/>
                </a:lnTo>
                <a:lnTo>
                  <a:pt x="375" y="0"/>
                </a:lnTo>
                <a:lnTo>
                  <a:pt x="383" y="8"/>
                </a:lnTo>
                <a:lnTo>
                  <a:pt x="390" y="8"/>
                </a:lnTo>
                <a:lnTo>
                  <a:pt x="397" y="23"/>
                </a:lnTo>
                <a:lnTo>
                  <a:pt x="405" y="23"/>
                </a:lnTo>
                <a:lnTo>
                  <a:pt x="412" y="31"/>
                </a:lnTo>
                <a:lnTo>
                  <a:pt x="419" y="39"/>
                </a:lnTo>
                <a:lnTo>
                  <a:pt x="427" y="39"/>
                </a:lnTo>
                <a:lnTo>
                  <a:pt x="434" y="46"/>
                </a:lnTo>
                <a:lnTo>
                  <a:pt x="441" y="46"/>
                </a:lnTo>
                <a:lnTo>
                  <a:pt x="456" y="54"/>
                </a:lnTo>
                <a:lnTo>
                  <a:pt x="463" y="54"/>
                </a:lnTo>
                <a:lnTo>
                  <a:pt x="471" y="46"/>
                </a:lnTo>
                <a:lnTo>
                  <a:pt x="478" y="46"/>
                </a:lnTo>
                <a:lnTo>
                  <a:pt x="486" y="46"/>
                </a:lnTo>
                <a:lnTo>
                  <a:pt x="493" y="54"/>
                </a:lnTo>
                <a:lnTo>
                  <a:pt x="486" y="62"/>
                </a:lnTo>
                <a:lnTo>
                  <a:pt x="486" y="70"/>
                </a:lnTo>
                <a:lnTo>
                  <a:pt x="478" y="77"/>
                </a:lnTo>
                <a:lnTo>
                  <a:pt x="478" y="85"/>
                </a:lnTo>
                <a:lnTo>
                  <a:pt x="486" y="93"/>
                </a:lnTo>
                <a:lnTo>
                  <a:pt x="493" y="100"/>
                </a:lnTo>
                <a:lnTo>
                  <a:pt x="500" y="108"/>
                </a:lnTo>
                <a:lnTo>
                  <a:pt x="508" y="100"/>
                </a:lnTo>
                <a:lnTo>
                  <a:pt x="515" y="93"/>
                </a:lnTo>
                <a:lnTo>
                  <a:pt x="522" y="93"/>
                </a:lnTo>
                <a:lnTo>
                  <a:pt x="530" y="100"/>
                </a:lnTo>
                <a:lnTo>
                  <a:pt x="537" y="108"/>
                </a:lnTo>
                <a:lnTo>
                  <a:pt x="544" y="116"/>
                </a:lnTo>
                <a:lnTo>
                  <a:pt x="552" y="123"/>
                </a:lnTo>
                <a:lnTo>
                  <a:pt x="559" y="123"/>
                </a:lnTo>
                <a:lnTo>
                  <a:pt x="566" y="123"/>
                </a:lnTo>
                <a:lnTo>
                  <a:pt x="574" y="131"/>
                </a:lnTo>
                <a:lnTo>
                  <a:pt x="581" y="139"/>
                </a:lnTo>
                <a:lnTo>
                  <a:pt x="581" y="147"/>
                </a:lnTo>
                <a:lnTo>
                  <a:pt x="581" y="154"/>
                </a:lnTo>
                <a:lnTo>
                  <a:pt x="596" y="162"/>
                </a:lnTo>
                <a:lnTo>
                  <a:pt x="603" y="177"/>
                </a:lnTo>
                <a:lnTo>
                  <a:pt x="610" y="177"/>
                </a:lnTo>
                <a:lnTo>
                  <a:pt x="618" y="185"/>
                </a:lnTo>
                <a:lnTo>
                  <a:pt x="625" y="185"/>
                </a:lnTo>
                <a:lnTo>
                  <a:pt x="633" y="185"/>
                </a:lnTo>
                <a:lnTo>
                  <a:pt x="640" y="193"/>
                </a:lnTo>
                <a:lnTo>
                  <a:pt x="647" y="193"/>
                </a:lnTo>
                <a:lnTo>
                  <a:pt x="655" y="200"/>
                </a:lnTo>
                <a:lnTo>
                  <a:pt x="655" y="208"/>
                </a:lnTo>
                <a:lnTo>
                  <a:pt x="647" y="216"/>
                </a:lnTo>
                <a:lnTo>
                  <a:pt x="647" y="224"/>
                </a:lnTo>
                <a:lnTo>
                  <a:pt x="647" y="231"/>
                </a:lnTo>
                <a:lnTo>
                  <a:pt x="655" y="239"/>
                </a:lnTo>
                <a:lnTo>
                  <a:pt x="662" y="239"/>
                </a:lnTo>
                <a:lnTo>
                  <a:pt x="669" y="247"/>
                </a:lnTo>
                <a:lnTo>
                  <a:pt x="677" y="254"/>
                </a:lnTo>
                <a:lnTo>
                  <a:pt x="669" y="262"/>
                </a:lnTo>
                <a:lnTo>
                  <a:pt x="669" y="270"/>
                </a:lnTo>
                <a:lnTo>
                  <a:pt x="669" y="277"/>
                </a:lnTo>
                <a:lnTo>
                  <a:pt x="669" y="285"/>
                </a:lnTo>
                <a:lnTo>
                  <a:pt x="662" y="293"/>
                </a:lnTo>
                <a:lnTo>
                  <a:pt x="662" y="301"/>
                </a:lnTo>
                <a:lnTo>
                  <a:pt x="662" y="308"/>
                </a:lnTo>
                <a:lnTo>
                  <a:pt x="662" y="316"/>
                </a:lnTo>
                <a:lnTo>
                  <a:pt x="669" y="331"/>
                </a:lnTo>
                <a:lnTo>
                  <a:pt x="669" y="339"/>
                </a:lnTo>
                <a:lnTo>
                  <a:pt x="662" y="347"/>
                </a:lnTo>
                <a:lnTo>
                  <a:pt x="662" y="354"/>
                </a:lnTo>
                <a:lnTo>
                  <a:pt x="655" y="362"/>
                </a:lnTo>
                <a:lnTo>
                  <a:pt x="655" y="370"/>
                </a:lnTo>
                <a:lnTo>
                  <a:pt x="647" y="378"/>
                </a:lnTo>
                <a:lnTo>
                  <a:pt x="647" y="385"/>
                </a:lnTo>
                <a:lnTo>
                  <a:pt x="640" y="393"/>
                </a:lnTo>
                <a:lnTo>
                  <a:pt x="633" y="401"/>
                </a:lnTo>
                <a:lnTo>
                  <a:pt x="625" y="408"/>
                </a:lnTo>
                <a:lnTo>
                  <a:pt x="618" y="416"/>
                </a:lnTo>
                <a:lnTo>
                  <a:pt x="610" y="424"/>
                </a:lnTo>
                <a:lnTo>
                  <a:pt x="603" y="424"/>
                </a:lnTo>
                <a:lnTo>
                  <a:pt x="596" y="431"/>
                </a:lnTo>
                <a:lnTo>
                  <a:pt x="581" y="439"/>
                </a:lnTo>
                <a:lnTo>
                  <a:pt x="574" y="447"/>
                </a:lnTo>
                <a:lnTo>
                  <a:pt x="566" y="455"/>
                </a:lnTo>
                <a:lnTo>
                  <a:pt x="559" y="462"/>
                </a:lnTo>
                <a:lnTo>
                  <a:pt x="552" y="462"/>
                </a:lnTo>
                <a:lnTo>
                  <a:pt x="544" y="478"/>
                </a:lnTo>
                <a:lnTo>
                  <a:pt x="537" y="485"/>
                </a:lnTo>
                <a:lnTo>
                  <a:pt x="544" y="493"/>
                </a:lnTo>
                <a:lnTo>
                  <a:pt x="544" y="501"/>
                </a:lnTo>
                <a:lnTo>
                  <a:pt x="537" y="508"/>
                </a:lnTo>
                <a:lnTo>
                  <a:pt x="537" y="516"/>
                </a:lnTo>
                <a:lnTo>
                  <a:pt x="530" y="524"/>
                </a:lnTo>
                <a:lnTo>
                  <a:pt x="522" y="524"/>
                </a:lnTo>
                <a:lnTo>
                  <a:pt x="515" y="516"/>
                </a:lnTo>
                <a:lnTo>
                  <a:pt x="508" y="516"/>
                </a:lnTo>
                <a:lnTo>
                  <a:pt x="500" y="508"/>
                </a:lnTo>
                <a:lnTo>
                  <a:pt x="493" y="516"/>
                </a:lnTo>
                <a:lnTo>
                  <a:pt x="493" y="524"/>
                </a:lnTo>
                <a:lnTo>
                  <a:pt x="486" y="532"/>
                </a:lnTo>
                <a:lnTo>
                  <a:pt x="486" y="539"/>
                </a:lnTo>
                <a:lnTo>
                  <a:pt x="478" y="547"/>
                </a:lnTo>
                <a:lnTo>
                  <a:pt x="478" y="555"/>
                </a:lnTo>
                <a:lnTo>
                  <a:pt x="471" y="562"/>
                </a:lnTo>
                <a:lnTo>
                  <a:pt x="471" y="570"/>
                </a:lnTo>
                <a:lnTo>
                  <a:pt x="463" y="578"/>
                </a:lnTo>
                <a:lnTo>
                  <a:pt x="463" y="585"/>
                </a:lnTo>
                <a:lnTo>
                  <a:pt x="456" y="593"/>
                </a:lnTo>
                <a:lnTo>
                  <a:pt x="456" y="601"/>
                </a:lnTo>
                <a:lnTo>
                  <a:pt x="441" y="609"/>
                </a:lnTo>
                <a:lnTo>
                  <a:pt x="434" y="616"/>
                </a:lnTo>
                <a:lnTo>
                  <a:pt x="427" y="609"/>
                </a:lnTo>
                <a:lnTo>
                  <a:pt x="427" y="601"/>
                </a:lnTo>
                <a:lnTo>
                  <a:pt x="419" y="593"/>
                </a:lnTo>
                <a:lnTo>
                  <a:pt x="419" y="585"/>
                </a:lnTo>
                <a:lnTo>
                  <a:pt x="412" y="578"/>
                </a:lnTo>
                <a:lnTo>
                  <a:pt x="405" y="578"/>
                </a:lnTo>
                <a:lnTo>
                  <a:pt x="397" y="570"/>
                </a:lnTo>
                <a:lnTo>
                  <a:pt x="390" y="570"/>
                </a:lnTo>
                <a:lnTo>
                  <a:pt x="383" y="570"/>
                </a:lnTo>
                <a:lnTo>
                  <a:pt x="375" y="562"/>
                </a:lnTo>
                <a:lnTo>
                  <a:pt x="368" y="562"/>
                </a:lnTo>
                <a:lnTo>
                  <a:pt x="361" y="562"/>
                </a:lnTo>
                <a:lnTo>
                  <a:pt x="353" y="562"/>
                </a:lnTo>
                <a:lnTo>
                  <a:pt x="346" y="555"/>
                </a:lnTo>
                <a:lnTo>
                  <a:pt x="339" y="555"/>
                </a:lnTo>
                <a:lnTo>
                  <a:pt x="331" y="555"/>
                </a:lnTo>
                <a:lnTo>
                  <a:pt x="324" y="547"/>
                </a:lnTo>
                <a:lnTo>
                  <a:pt x="316" y="547"/>
                </a:lnTo>
                <a:lnTo>
                  <a:pt x="302" y="539"/>
                </a:lnTo>
                <a:lnTo>
                  <a:pt x="294" y="532"/>
                </a:lnTo>
                <a:lnTo>
                  <a:pt x="294" y="524"/>
                </a:lnTo>
                <a:lnTo>
                  <a:pt x="287" y="516"/>
                </a:lnTo>
                <a:lnTo>
                  <a:pt x="280" y="508"/>
                </a:lnTo>
                <a:lnTo>
                  <a:pt x="272" y="501"/>
                </a:lnTo>
                <a:lnTo>
                  <a:pt x="265" y="493"/>
                </a:lnTo>
                <a:lnTo>
                  <a:pt x="258" y="485"/>
                </a:lnTo>
                <a:lnTo>
                  <a:pt x="258" y="478"/>
                </a:lnTo>
                <a:lnTo>
                  <a:pt x="250" y="462"/>
                </a:lnTo>
                <a:lnTo>
                  <a:pt x="243" y="455"/>
                </a:lnTo>
                <a:lnTo>
                  <a:pt x="236" y="447"/>
                </a:lnTo>
                <a:lnTo>
                  <a:pt x="243" y="439"/>
                </a:lnTo>
                <a:lnTo>
                  <a:pt x="250" y="431"/>
                </a:lnTo>
                <a:lnTo>
                  <a:pt x="250" y="424"/>
                </a:lnTo>
                <a:lnTo>
                  <a:pt x="243" y="416"/>
                </a:lnTo>
                <a:lnTo>
                  <a:pt x="236" y="416"/>
                </a:lnTo>
                <a:lnTo>
                  <a:pt x="228" y="424"/>
                </a:lnTo>
                <a:lnTo>
                  <a:pt x="228" y="431"/>
                </a:lnTo>
                <a:lnTo>
                  <a:pt x="221" y="439"/>
                </a:lnTo>
                <a:lnTo>
                  <a:pt x="214" y="439"/>
                </a:lnTo>
                <a:lnTo>
                  <a:pt x="206" y="439"/>
                </a:lnTo>
                <a:lnTo>
                  <a:pt x="199" y="439"/>
                </a:lnTo>
                <a:lnTo>
                  <a:pt x="192" y="439"/>
                </a:lnTo>
                <a:lnTo>
                  <a:pt x="184" y="431"/>
                </a:lnTo>
                <a:lnTo>
                  <a:pt x="177" y="424"/>
                </a:lnTo>
                <a:lnTo>
                  <a:pt x="162" y="416"/>
                </a:lnTo>
                <a:lnTo>
                  <a:pt x="155" y="416"/>
                </a:lnTo>
                <a:lnTo>
                  <a:pt x="147" y="408"/>
                </a:lnTo>
                <a:lnTo>
                  <a:pt x="140" y="401"/>
                </a:lnTo>
                <a:lnTo>
                  <a:pt x="133" y="401"/>
                </a:lnTo>
                <a:lnTo>
                  <a:pt x="125" y="393"/>
                </a:lnTo>
                <a:lnTo>
                  <a:pt x="118" y="385"/>
                </a:lnTo>
                <a:lnTo>
                  <a:pt x="111" y="385"/>
                </a:lnTo>
                <a:lnTo>
                  <a:pt x="103" y="378"/>
                </a:lnTo>
                <a:lnTo>
                  <a:pt x="96" y="370"/>
                </a:lnTo>
                <a:lnTo>
                  <a:pt x="96" y="362"/>
                </a:lnTo>
                <a:lnTo>
                  <a:pt x="89" y="354"/>
                </a:lnTo>
                <a:lnTo>
                  <a:pt x="89" y="347"/>
                </a:lnTo>
                <a:lnTo>
                  <a:pt x="81" y="339"/>
                </a:lnTo>
                <a:lnTo>
                  <a:pt x="81" y="331"/>
                </a:lnTo>
                <a:lnTo>
                  <a:pt x="74" y="316"/>
                </a:lnTo>
                <a:lnTo>
                  <a:pt x="74" y="308"/>
                </a:lnTo>
                <a:lnTo>
                  <a:pt x="67" y="301"/>
                </a:lnTo>
                <a:lnTo>
                  <a:pt x="59" y="308"/>
                </a:lnTo>
                <a:lnTo>
                  <a:pt x="52" y="316"/>
                </a:lnTo>
                <a:lnTo>
                  <a:pt x="45" y="316"/>
                </a:lnTo>
                <a:lnTo>
                  <a:pt x="37" y="316"/>
                </a:lnTo>
                <a:lnTo>
                  <a:pt x="30" y="316"/>
                </a:lnTo>
                <a:lnTo>
                  <a:pt x="15" y="308"/>
                </a:lnTo>
                <a:lnTo>
                  <a:pt x="15" y="301"/>
                </a:lnTo>
                <a:lnTo>
                  <a:pt x="8" y="293"/>
                </a:lnTo>
                <a:lnTo>
                  <a:pt x="8" y="285"/>
                </a:lnTo>
                <a:lnTo>
                  <a:pt x="0" y="277"/>
                </a:lnTo>
                <a:lnTo>
                  <a:pt x="8" y="270"/>
                </a:lnTo>
                <a:lnTo>
                  <a:pt x="15" y="270"/>
                </a:lnTo>
                <a:lnTo>
                  <a:pt x="30" y="262"/>
                </a:lnTo>
                <a:lnTo>
                  <a:pt x="30" y="254"/>
                </a:lnTo>
                <a:lnTo>
                  <a:pt x="37" y="247"/>
                </a:lnTo>
                <a:lnTo>
                  <a:pt x="37" y="239"/>
                </a:lnTo>
                <a:lnTo>
                  <a:pt x="45" y="231"/>
                </a:lnTo>
                <a:lnTo>
                  <a:pt x="45" y="224"/>
                </a:lnTo>
                <a:lnTo>
                  <a:pt x="52" y="216"/>
                </a:lnTo>
                <a:lnTo>
                  <a:pt x="52" y="208"/>
                </a:lnTo>
                <a:lnTo>
                  <a:pt x="59" y="200"/>
                </a:lnTo>
                <a:lnTo>
                  <a:pt x="67" y="193"/>
                </a:lnTo>
                <a:lnTo>
                  <a:pt x="74" y="185"/>
                </a:lnTo>
                <a:lnTo>
                  <a:pt x="81" y="185"/>
                </a:lnTo>
                <a:lnTo>
                  <a:pt x="89" y="177"/>
                </a:lnTo>
                <a:lnTo>
                  <a:pt x="96" y="177"/>
                </a:lnTo>
                <a:lnTo>
                  <a:pt x="103" y="162"/>
                </a:lnTo>
                <a:lnTo>
                  <a:pt x="111" y="162"/>
                </a:lnTo>
                <a:lnTo>
                  <a:pt x="118" y="162"/>
                </a:lnTo>
                <a:lnTo>
                  <a:pt x="125" y="162"/>
                </a:lnTo>
                <a:lnTo>
                  <a:pt x="133" y="162"/>
                </a:lnTo>
                <a:lnTo>
                  <a:pt x="140" y="154"/>
                </a:lnTo>
                <a:lnTo>
                  <a:pt x="147" y="154"/>
                </a:lnTo>
                <a:lnTo>
                  <a:pt x="155" y="154"/>
                </a:lnTo>
                <a:lnTo>
                  <a:pt x="162" y="162"/>
                </a:lnTo>
                <a:lnTo>
                  <a:pt x="177" y="162"/>
                </a:lnTo>
                <a:lnTo>
                  <a:pt x="184" y="154"/>
                </a:lnTo>
                <a:lnTo>
                  <a:pt x="184" y="162"/>
                </a:lnTo>
                <a:lnTo>
                  <a:pt x="184" y="147"/>
                </a:lnTo>
                <a:lnTo>
                  <a:pt x="184" y="139"/>
                </a:lnTo>
                <a:lnTo>
                  <a:pt x="184" y="131"/>
                </a:lnTo>
                <a:lnTo>
                  <a:pt x="192" y="123"/>
                </a:lnTo>
                <a:lnTo>
                  <a:pt x="199" y="116"/>
                </a:lnTo>
                <a:lnTo>
                  <a:pt x="206" y="116"/>
                </a:lnTo>
                <a:lnTo>
                  <a:pt x="214" y="123"/>
                </a:lnTo>
                <a:lnTo>
                  <a:pt x="214" y="131"/>
                </a:lnTo>
                <a:lnTo>
                  <a:pt x="221" y="139"/>
                </a:lnTo>
                <a:lnTo>
                  <a:pt x="228" y="131"/>
                </a:lnTo>
                <a:lnTo>
                  <a:pt x="236" y="123"/>
                </a:lnTo>
                <a:lnTo>
                  <a:pt x="236" y="116"/>
                </a:lnTo>
                <a:lnTo>
                  <a:pt x="243" y="108"/>
                </a:lnTo>
                <a:lnTo>
                  <a:pt x="250" y="100"/>
                </a:lnTo>
                <a:lnTo>
                  <a:pt x="258" y="93"/>
                </a:lnTo>
                <a:lnTo>
                  <a:pt x="265" y="85"/>
                </a:lnTo>
                <a:lnTo>
                  <a:pt x="272" y="77"/>
                </a:lnTo>
                <a:lnTo>
                  <a:pt x="272" y="70"/>
                </a:lnTo>
                <a:lnTo>
                  <a:pt x="280" y="62"/>
                </a:lnTo>
                <a:lnTo>
                  <a:pt x="287" y="54"/>
                </a:lnTo>
                <a:lnTo>
                  <a:pt x="280" y="46"/>
                </a:lnTo>
                <a:lnTo>
                  <a:pt x="280" y="39"/>
                </a:lnTo>
                <a:lnTo>
                  <a:pt x="287" y="31"/>
                </a:lnTo>
                <a:lnTo>
                  <a:pt x="294" y="23"/>
                </a:lnTo>
                <a:lnTo>
                  <a:pt x="302" y="23"/>
                </a:lnTo>
                <a:lnTo>
                  <a:pt x="316" y="23"/>
                </a:lnTo>
                <a:lnTo>
                  <a:pt x="324" y="23"/>
                </a:lnTo>
                <a:lnTo>
                  <a:pt x="331" y="8"/>
                </a:lnTo>
                <a:lnTo>
                  <a:pt x="339" y="8"/>
                </a:lnTo>
                <a:lnTo>
                  <a:pt x="346" y="8"/>
                </a:lnTo>
                <a:lnTo>
                  <a:pt x="353" y="8"/>
                </a:lnTo>
                <a:lnTo>
                  <a:pt x="361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8" name="Freeform 34"/>
          <p:cNvSpPr>
            <a:spLocks/>
          </p:cNvSpPr>
          <p:nvPr/>
        </p:nvSpPr>
        <p:spPr bwMode="auto">
          <a:xfrm>
            <a:off x="2320925" y="2462213"/>
            <a:ext cx="1166813" cy="1100137"/>
          </a:xfrm>
          <a:custGeom>
            <a:avLst/>
            <a:gdLst>
              <a:gd name="T0" fmla="*/ 2147483647 w 735"/>
              <a:gd name="T1" fmla="*/ 2147483647 h 693"/>
              <a:gd name="T2" fmla="*/ 2147483647 w 735"/>
              <a:gd name="T3" fmla="*/ 2147483647 h 693"/>
              <a:gd name="T4" fmla="*/ 2147483647 w 735"/>
              <a:gd name="T5" fmla="*/ 2147483647 h 693"/>
              <a:gd name="T6" fmla="*/ 2147483647 w 735"/>
              <a:gd name="T7" fmla="*/ 2147483647 h 693"/>
              <a:gd name="T8" fmla="*/ 2147483647 w 735"/>
              <a:gd name="T9" fmla="*/ 2147483647 h 693"/>
              <a:gd name="T10" fmla="*/ 2147483647 w 735"/>
              <a:gd name="T11" fmla="*/ 2147483647 h 693"/>
              <a:gd name="T12" fmla="*/ 2147483647 w 735"/>
              <a:gd name="T13" fmla="*/ 2147483647 h 693"/>
              <a:gd name="T14" fmla="*/ 2147483647 w 735"/>
              <a:gd name="T15" fmla="*/ 2147483647 h 693"/>
              <a:gd name="T16" fmla="*/ 2147483647 w 735"/>
              <a:gd name="T17" fmla="*/ 2147483647 h 693"/>
              <a:gd name="T18" fmla="*/ 2147483647 w 735"/>
              <a:gd name="T19" fmla="*/ 2147483647 h 693"/>
              <a:gd name="T20" fmla="*/ 2147483647 w 735"/>
              <a:gd name="T21" fmla="*/ 2147483647 h 693"/>
              <a:gd name="T22" fmla="*/ 2147483647 w 735"/>
              <a:gd name="T23" fmla="*/ 2147483647 h 693"/>
              <a:gd name="T24" fmla="*/ 2147483647 w 735"/>
              <a:gd name="T25" fmla="*/ 2147483647 h 693"/>
              <a:gd name="T26" fmla="*/ 2147483647 w 735"/>
              <a:gd name="T27" fmla="*/ 2147483647 h 693"/>
              <a:gd name="T28" fmla="*/ 2147483647 w 735"/>
              <a:gd name="T29" fmla="*/ 2147483647 h 693"/>
              <a:gd name="T30" fmla="*/ 2147483647 w 735"/>
              <a:gd name="T31" fmla="*/ 2147483647 h 693"/>
              <a:gd name="T32" fmla="*/ 2147483647 w 735"/>
              <a:gd name="T33" fmla="*/ 2147483647 h 693"/>
              <a:gd name="T34" fmla="*/ 2147483647 w 735"/>
              <a:gd name="T35" fmla="*/ 2147483647 h 693"/>
              <a:gd name="T36" fmla="*/ 2147483647 w 735"/>
              <a:gd name="T37" fmla="*/ 2147483647 h 693"/>
              <a:gd name="T38" fmla="*/ 2147483647 w 735"/>
              <a:gd name="T39" fmla="*/ 2147483647 h 693"/>
              <a:gd name="T40" fmla="*/ 2147483647 w 735"/>
              <a:gd name="T41" fmla="*/ 2147483647 h 693"/>
              <a:gd name="T42" fmla="*/ 2147483647 w 735"/>
              <a:gd name="T43" fmla="*/ 2147483647 h 693"/>
              <a:gd name="T44" fmla="*/ 2147483647 w 735"/>
              <a:gd name="T45" fmla="*/ 2147483647 h 693"/>
              <a:gd name="T46" fmla="*/ 2147483647 w 735"/>
              <a:gd name="T47" fmla="*/ 2147483647 h 693"/>
              <a:gd name="T48" fmla="*/ 2147483647 w 735"/>
              <a:gd name="T49" fmla="*/ 2147483647 h 693"/>
              <a:gd name="T50" fmla="*/ 2147483647 w 735"/>
              <a:gd name="T51" fmla="*/ 2147483647 h 693"/>
              <a:gd name="T52" fmla="*/ 2147483647 w 735"/>
              <a:gd name="T53" fmla="*/ 2147483647 h 693"/>
              <a:gd name="T54" fmla="*/ 2147483647 w 735"/>
              <a:gd name="T55" fmla="*/ 2147483647 h 693"/>
              <a:gd name="T56" fmla="*/ 2147483647 w 735"/>
              <a:gd name="T57" fmla="*/ 2147483647 h 693"/>
              <a:gd name="T58" fmla="*/ 2147483647 w 735"/>
              <a:gd name="T59" fmla="*/ 2147483647 h 693"/>
              <a:gd name="T60" fmla="*/ 2147483647 w 735"/>
              <a:gd name="T61" fmla="*/ 2147483647 h 693"/>
              <a:gd name="T62" fmla="*/ 2147483647 w 735"/>
              <a:gd name="T63" fmla="*/ 2147483647 h 693"/>
              <a:gd name="T64" fmla="*/ 2147483647 w 735"/>
              <a:gd name="T65" fmla="*/ 2147483647 h 693"/>
              <a:gd name="T66" fmla="*/ 2147483647 w 735"/>
              <a:gd name="T67" fmla="*/ 2147483647 h 693"/>
              <a:gd name="T68" fmla="*/ 2147483647 w 735"/>
              <a:gd name="T69" fmla="*/ 2147483647 h 693"/>
              <a:gd name="T70" fmla="*/ 2147483647 w 735"/>
              <a:gd name="T71" fmla="*/ 2147483647 h 693"/>
              <a:gd name="T72" fmla="*/ 2147483647 w 735"/>
              <a:gd name="T73" fmla="*/ 2147483647 h 693"/>
              <a:gd name="T74" fmla="*/ 2147483647 w 735"/>
              <a:gd name="T75" fmla="*/ 2147483647 h 693"/>
              <a:gd name="T76" fmla="*/ 2147483647 w 735"/>
              <a:gd name="T77" fmla="*/ 2147483647 h 693"/>
              <a:gd name="T78" fmla="*/ 2147483647 w 735"/>
              <a:gd name="T79" fmla="*/ 2147483647 h 693"/>
              <a:gd name="T80" fmla="*/ 2147483647 w 735"/>
              <a:gd name="T81" fmla="*/ 2147483647 h 693"/>
              <a:gd name="T82" fmla="*/ 2147483647 w 735"/>
              <a:gd name="T83" fmla="*/ 2147483647 h 693"/>
              <a:gd name="T84" fmla="*/ 2147483647 w 735"/>
              <a:gd name="T85" fmla="*/ 2147483647 h 693"/>
              <a:gd name="T86" fmla="*/ 2147483647 w 735"/>
              <a:gd name="T87" fmla="*/ 2147483647 h 693"/>
              <a:gd name="T88" fmla="*/ 2147483647 w 735"/>
              <a:gd name="T89" fmla="*/ 2147483647 h 693"/>
              <a:gd name="T90" fmla="*/ 2147483647 w 735"/>
              <a:gd name="T91" fmla="*/ 2147483647 h 693"/>
              <a:gd name="T92" fmla="*/ 2147483647 w 735"/>
              <a:gd name="T93" fmla="*/ 2147483647 h 693"/>
              <a:gd name="T94" fmla="*/ 2147483647 w 735"/>
              <a:gd name="T95" fmla="*/ 2147483647 h 693"/>
              <a:gd name="T96" fmla="*/ 2147483647 w 735"/>
              <a:gd name="T97" fmla="*/ 2147483647 h 693"/>
              <a:gd name="T98" fmla="*/ 2147483647 w 735"/>
              <a:gd name="T99" fmla="*/ 2147483647 h 693"/>
              <a:gd name="T100" fmla="*/ 2147483647 w 735"/>
              <a:gd name="T101" fmla="*/ 2147483647 h 693"/>
              <a:gd name="T102" fmla="*/ 2147483647 w 735"/>
              <a:gd name="T103" fmla="*/ 2147483647 h 693"/>
              <a:gd name="T104" fmla="*/ 2147483647 w 735"/>
              <a:gd name="T105" fmla="*/ 2147483647 h 693"/>
              <a:gd name="T106" fmla="*/ 2147483647 w 735"/>
              <a:gd name="T107" fmla="*/ 2147483647 h 693"/>
              <a:gd name="T108" fmla="*/ 2147483647 w 735"/>
              <a:gd name="T109" fmla="*/ 2147483647 h 693"/>
              <a:gd name="T110" fmla="*/ 2147483647 w 735"/>
              <a:gd name="T111" fmla="*/ 2147483647 h 693"/>
              <a:gd name="T112" fmla="*/ 2147483647 w 735"/>
              <a:gd name="T113" fmla="*/ 2147483647 h 693"/>
              <a:gd name="T114" fmla="*/ 2147483647 w 735"/>
              <a:gd name="T115" fmla="*/ 2147483647 h 693"/>
              <a:gd name="T116" fmla="*/ 2147483647 w 735"/>
              <a:gd name="T117" fmla="*/ 2147483647 h 693"/>
              <a:gd name="T118" fmla="*/ 2147483647 w 735"/>
              <a:gd name="T119" fmla="*/ 2147483647 h 693"/>
              <a:gd name="T120" fmla="*/ 2147483647 w 735"/>
              <a:gd name="T121" fmla="*/ 2147483647 h 693"/>
              <a:gd name="T122" fmla="*/ 2147483647 w 735"/>
              <a:gd name="T123" fmla="*/ 2147483647 h 69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35" h="693">
                <a:moveTo>
                  <a:pt x="294" y="0"/>
                </a:moveTo>
                <a:lnTo>
                  <a:pt x="301" y="0"/>
                </a:lnTo>
                <a:lnTo>
                  <a:pt x="309" y="8"/>
                </a:lnTo>
                <a:lnTo>
                  <a:pt x="309" y="15"/>
                </a:lnTo>
                <a:lnTo>
                  <a:pt x="316" y="31"/>
                </a:lnTo>
                <a:lnTo>
                  <a:pt x="323" y="38"/>
                </a:lnTo>
                <a:lnTo>
                  <a:pt x="331" y="46"/>
                </a:lnTo>
                <a:lnTo>
                  <a:pt x="331" y="54"/>
                </a:lnTo>
                <a:lnTo>
                  <a:pt x="338" y="61"/>
                </a:lnTo>
                <a:lnTo>
                  <a:pt x="345" y="69"/>
                </a:lnTo>
                <a:lnTo>
                  <a:pt x="353" y="77"/>
                </a:lnTo>
                <a:lnTo>
                  <a:pt x="353" y="85"/>
                </a:lnTo>
                <a:lnTo>
                  <a:pt x="360" y="92"/>
                </a:lnTo>
                <a:lnTo>
                  <a:pt x="367" y="85"/>
                </a:lnTo>
                <a:lnTo>
                  <a:pt x="375" y="77"/>
                </a:lnTo>
                <a:lnTo>
                  <a:pt x="375" y="69"/>
                </a:lnTo>
                <a:lnTo>
                  <a:pt x="382" y="61"/>
                </a:lnTo>
                <a:lnTo>
                  <a:pt x="389" y="54"/>
                </a:lnTo>
                <a:lnTo>
                  <a:pt x="397" y="46"/>
                </a:lnTo>
                <a:lnTo>
                  <a:pt x="397" y="38"/>
                </a:lnTo>
                <a:lnTo>
                  <a:pt x="404" y="31"/>
                </a:lnTo>
                <a:lnTo>
                  <a:pt x="419" y="15"/>
                </a:lnTo>
                <a:lnTo>
                  <a:pt x="426" y="31"/>
                </a:lnTo>
                <a:lnTo>
                  <a:pt x="434" y="31"/>
                </a:lnTo>
                <a:lnTo>
                  <a:pt x="441" y="38"/>
                </a:lnTo>
                <a:lnTo>
                  <a:pt x="448" y="38"/>
                </a:lnTo>
                <a:lnTo>
                  <a:pt x="448" y="46"/>
                </a:lnTo>
                <a:lnTo>
                  <a:pt x="448" y="54"/>
                </a:lnTo>
                <a:lnTo>
                  <a:pt x="456" y="61"/>
                </a:lnTo>
                <a:lnTo>
                  <a:pt x="456" y="69"/>
                </a:lnTo>
                <a:lnTo>
                  <a:pt x="456" y="77"/>
                </a:lnTo>
                <a:lnTo>
                  <a:pt x="456" y="85"/>
                </a:lnTo>
                <a:lnTo>
                  <a:pt x="463" y="92"/>
                </a:lnTo>
                <a:lnTo>
                  <a:pt x="463" y="100"/>
                </a:lnTo>
                <a:lnTo>
                  <a:pt x="463" y="108"/>
                </a:lnTo>
                <a:lnTo>
                  <a:pt x="463" y="115"/>
                </a:lnTo>
                <a:lnTo>
                  <a:pt x="463" y="123"/>
                </a:lnTo>
                <a:lnTo>
                  <a:pt x="463" y="131"/>
                </a:lnTo>
                <a:lnTo>
                  <a:pt x="463" y="138"/>
                </a:lnTo>
                <a:lnTo>
                  <a:pt x="463" y="146"/>
                </a:lnTo>
                <a:lnTo>
                  <a:pt x="470" y="154"/>
                </a:lnTo>
                <a:lnTo>
                  <a:pt x="470" y="162"/>
                </a:lnTo>
                <a:lnTo>
                  <a:pt x="470" y="169"/>
                </a:lnTo>
                <a:lnTo>
                  <a:pt x="470" y="185"/>
                </a:lnTo>
                <a:lnTo>
                  <a:pt x="478" y="192"/>
                </a:lnTo>
                <a:lnTo>
                  <a:pt x="485" y="185"/>
                </a:lnTo>
                <a:lnTo>
                  <a:pt x="485" y="169"/>
                </a:lnTo>
                <a:lnTo>
                  <a:pt x="492" y="162"/>
                </a:lnTo>
                <a:lnTo>
                  <a:pt x="500" y="169"/>
                </a:lnTo>
                <a:lnTo>
                  <a:pt x="507" y="185"/>
                </a:lnTo>
                <a:lnTo>
                  <a:pt x="514" y="192"/>
                </a:lnTo>
                <a:lnTo>
                  <a:pt x="522" y="200"/>
                </a:lnTo>
                <a:lnTo>
                  <a:pt x="529" y="208"/>
                </a:lnTo>
                <a:lnTo>
                  <a:pt x="529" y="215"/>
                </a:lnTo>
                <a:lnTo>
                  <a:pt x="536" y="223"/>
                </a:lnTo>
                <a:lnTo>
                  <a:pt x="544" y="231"/>
                </a:lnTo>
                <a:lnTo>
                  <a:pt x="551" y="239"/>
                </a:lnTo>
                <a:lnTo>
                  <a:pt x="566" y="246"/>
                </a:lnTo>
                <a:lnTo>
                  <a:pt x="573" y="254"/>
                </a:lnTo>
                <a:lnTo>
                  <a:pt x="566" y="262"/>
                </a:lnTo>
                <a:lnTo>
                  <a:pt x="551" y="269"/>
                </a:lnTo>
                <a:lnTo>
                  <a:pt x="551" y="277"/>
                </a:lnTo>
                <a:lnTo>
                  <a:pt x="544" y="285"/>
                </a:lnTo>
                <a:lnTo>
                  <a:pt x="536" y="285"/>
                </a:lnTo>
                <a:lnTo>
                  <a:pt x="529" y="285"/>
                </a:lnTo>
                <a:lnTo>
                  <a:pt x="522" y="285"/>
                </a:lnTo>
                <a:lnTo>
                  <a:pt x="514" y="292"/>
                </a:lnTo>
                <a:lnTo>
                  <a:pt x="507" y="300"/>
                </a:lnTo>
                <a:lnTo>
                  <a:pt x="507" y="308"/>
                </a:lnTo>
                <a:lnTo>
                  <a:pt x="500" y="316"/>
                </a:lnTo>
                <a:lnTo>
                  <a:pt x="500" y="331"/>
                </a:lnTo>
                <a:lnTo>
                  <a:pt x="492" y="339"/>
                </a:lnTo>
                <a:lnTo>
                  <a:pt x="492" y="346"/>
                </a:lnTo>
                <a:lnTo>
                  <a:pt x="492" y="354"/>
                </a:lnTo>
                <a:lnTo>
                  <a:pt x="485" y="362"/>
                </a:lnTo>
                <a:lnTo>
                  <a:pt x="485" y="369"/>
                </a:lnTo>
                <a:lnTo>
                  <a:pt x="478" y="377"/>
                </a:lnTo>
                <a:lnTo>
                  <a:pt x="478" y="385"/>
                </a:lnTo>
                <a:lnTo>
                  <a:pt x="485" y="393"/>
                </a:lnTo>
                <a:lnTo>
                  <a:pt x="492" y="393"/>
                </a:lnTo>
                <a:lnTo>
                  <a:pt x="500" y="400"/>
                </a:lnTo>
                <a:lnTo>
                  <a:pt x="507" y="400"/>
                </a:lnTo>
                <a:lnTo>
                  <a:pt x="514" y="408"/>
                </a:lnTo>
                <a:lnTo>
                  <a:pt x="522" y="408"/>
                </a:lnTo>
                <a:lnTo>
                  <a:pt x="529" y="416"/>
                </a:lnTo>
                <a:lnTo>
                  <a:pt x="536" y="416"/>
                </a:lnTo>
                <a:lnTo>
                  <a:pt x="544" y="423"/>
                </a:lnTo>
                <a:lnTo>
                  <a:pt x="551" y="423"/>
                </a:lnTo>
                <a:lnTo>
                  <a:pt x="566" y="431"/>
                </a:lnTo>
                <a:lnTo>
                  <a:pt x="573" y="439"/>
                </a:lnTo>
                <a:lnTo>
                  <a:pt x="573" y="446"/>
                </a:lnTo>
                <a:lnTo>
                  <a:pt x="573" y="454"/>
                </a:lnTo>
                <a:lnTo>
                  <a:pt x="581" y="462"/>
                </a:lnTo>
                <a:lnTo>
                  <a:pt x="581" y="470"/>
                </a:lnTo>
                <a:lnTo>
                  <a:pt x="581" y="485"/>
                </a:lnTo>
                <a:lnTo>
                  <a:pt x="581" y="493"/>
                </a:lnTo>
                <a:lnTo>
                  <a:pt x="581" y="500"/>
                </a:lnTo>
                <a:lnTo>
                  <a:pt x="581" y="508"/>
                </a:lnTo>
                <a:lnTo>
                  <a:pt x="588" y="516"/>
                </a:lnTo>
                <a:lnTo>
                  <a:pt x="588" y="523"/>
                </a:lnTo>
                <a:lnTo>
                  <a:pt x="595" y="531"/>
                </a:lnTo>
                <a:lnTo>
                  <a:pt x="603" y="531"/>
                </a:lnTo>
                <a:lnTo>
                  <a:pt x="610" y="523"/>
                </a:lnTo>
                <a:lnTo>
                  <a:pt x="617" y="523"/>
                </a:lnTo>
                <a:lnTo>
                  <a:pt x="625" y="516"/>
                </a:lnTo>
                <a:lnTo>
                  <a:pt x="632" y="508"/>
                </a:lnTo>
                <a:lnTo>
                  <a:pt x="639" y="508"/>
                </a:lnTo>
                <a:lnTo>
                  <a:pt x="647" y="508"/>
                </a:lnTo>
                <a:lnTo>
                  <a:pt x="654" y="516"/>
                </a:lnTo>
                <a:lnTo>
                  <a:pt x="654" y="523"/>
                </a:lnTo>
                <a:lnTo>
                  <a:pt x="654" y="531"/>
                </a:lnTo>
                <a:lnTo>
                  <a:pt x="654" y="539"/>
                </a:lnTo>
                <a:lnTo>
                  <a:pt x="661" y="547"/>
                </a:lnTo>
                <a:lnTo>
                  <a:pt x="669" y="554"/>
                </a:lnTo>
                <a:lnTo>
                  <a:pt x="676" y="547"/>
                </a:lnTo>
                <a:lnTo>
                  <a:pt x="683" y="547"/>
                </a:lnTo>
                <a:lnTo>
                  <a:pt x="691" y="539"/>
                </a:lnTo>
                <a:lnTo>
                  <a:pt x="706" y="539"/>
                </a:lnTo>
                <a:lnTo>
                  <a:pt x="713" y="547"/>
                </a:lnTo>
                <a:lnTo>
                  <a:pt x="720" y="547"/>
                </a:lnTo>
                <a:lnTo>
                  <a:pt x="728" y="547"/>
                </a:lnTo>
                <a:lnTo>
                  <a:pt x="735" y="554"/>
                </a:lnTo>
                <a:lnTo>
                  <a:pt x="735" y="562"/>
                </a:lnTo>
                <a:lnTo>
                  <a:pt x="735" y="570"/>
                </a:lnTo>
                <a:lnTo>
                  <a:pt x="728" y="577"/>
                </a:lnTo>
                <a:lnTo>
                  <a:pt x="720" y="585"/>
                </a:lnTo>
                <a:lnTo>
                  <a:pt x="720" y="593"/>
                </a:lnTo>
                <a:lnTo>
                  <a:pt x="713" y="600"/>
                </a:lnTo>
                <a:lnTo>
                  <a:pt x="713" y="608"/>
                </a:lnTo>
                <a:lnTo>
                  <a:pt x="713" y="616"/>
                </a:lnTo>
                <a:lnTo>
                  <a:pt x="713" y="624"/>
                </a:lnTo>
                <a:lnTo>
                  <a:pt x="713" y="639"/>
                </a:lnTo>
                <a:lnTo>
                  <a:pt x="706" y="647"/>
                </a:lnTo>
                <a:lnTo>
                  <a:pt x="691" y="654"/>
                </a:lnTo>
                <a:lnTo>
                  <a:pt x="683" y="662"/>
                </a:lnTo>
                <a:lnTo>
                  <a:pt x="691" y="662"/>
                </a:lnTo>
                <a:lnTo>
                  <a:pt x="676" y="670"/>
                </a:lnTo>
                <a:lnTo>
                  <a:pt x="669" y="670"/>
                </a:lnTo>
                <a:lnTo>
                  <a:pt x="661" y="670"/>
                </a:lnTo>
                <a:lnTo>
                  <a:pt x="654" y="662"/>
                </a:lnTo>
                <a:lnTo>
                  <a:pt x="647" y="662"/>
                </a:lnTo>
                <a:lnTo>
                  <a:pt x="639" y="670"/>
                </a:lnTo>
                <a:lnTo>
                  <a:pt x="632" y="677"/>
                </a:lnTo>
                <a:lnTo>
                  <a:pt x="632" y="685"/>
                </a:lnTo>
                <a:lnTo>
                  <a:pt x="625" y="693"/>
                </a:lnTo>
                <a:lnTo>
                  <a:pt x="617" y="693"/>
                </a:lnTo>
                <a:lnTo>
                  <a:pt x="610" y="693"/>
                </a:lnTo>
                <a:lnTo>
                  <a:pt x="603" y="693"/>
                </a:lnTo>
                <a:lnTo>
                  <a:pt x="595" y="693"/>
                </a:lnTo>
                <a:lnTo>
                  <a:pt x="588" y="685"/>
                </a:lnTo>
                <a:lnTo>
                  <a:pt x="581" y="685"/>
                </a:lnTo>
                <a:lnTo>
                  <a:pt x="573" y="677"/>
                </a:lnTo>
                <a:lnTo>
                  <a:pt x="566" y="670"/>
                </a:lnTo>
                <a:lnTo>
                  <a:pt x="551" y="670"/>
                </a:lnTo>
                <a:lnTo>
                  <a:pt x="544" y="662"/>
                </a:lnTo>
                <a:lnTo>
                  <a:pt x="544" y="654"/>
                </a:lnTo>
                <a:lnTo>
                  <a:pt x="544" y="647"/>
                </a:lnTo>
                <a:lnTo>
                  <a:pt x="544" y="639"/>
                </a:lnTo>
                <a:lnTo>
                  <a:pt x="551" y="624"/>
                </a:lnTo>
                <a:lnTo>
                  <a:pt x="551" y="616"/>
                </a:lnTo>
                <a:lnTo>
                  <a:pt x="544" y="608"/>
                </a:lnTo>
                <a:lnTo>
                  <a:pt x="536" y="608"/>
                </a:lnTo>
                <a:lnTo>
                  <a:pt x="529" y="616"/>
                </a:lnTo>
                <a:lnTo>
                  <a:pt x="522" y="616"/>
                </a:lnTo>
                <a:lnTo>
                  <a:pt x="514" y="616"/>
                </a:lnTo>
                <a:lnTo>
                  <a:pt x="507" y="616"/>
                </a:lnTo>
                <a:lnTo>
                  <a:pt x="500" y="616"/>
                </a:lnTo>
                <a:lnTo>
                  <a:pt x="492" y="616"/>
                </a:lnTo>
                <a:lnTo>
                  <a:pt x="485" y="616"/>
                </a:lnTo>
                <a:lnTo>
                  <a:pt x="478" y="608"/>
                </a:lnTo>
                <a:lnTo>
                  <a:pt x="470" y="608"/>
                </a:lnTo>
                <a:lnTo>
                  <a:pt x="463" y="608"/>
                </a:lnTo>
                <a:lnTo>
                  <a:pt x="456" y="608"/>
                </a:lnTo>
                <a:lnTo>
                  <a:pt x="448" y="608"/>
                </a:lnTo>
                <a:lnTo>
                  <a:pt x="441" y="600"/>
                </a:lnTo>
                <a:lnTo>
                  <a:pt x="434" y="600"/>
                </a:lnTo>
                <a:lnTo>
                  <a:pt x="426" y="593"/>
                </a:lnTo>
                <a:lnTo>
                  <a:pt x="419" y="585"/>
                </a:lnTo>
                <a:lnTo>
                  <a:pt x="404" y="577"/>
                </a:lnTo>
                <a:lnTo>
                  <a:pt x="397" y="577"/>
                </a:lnTo>
                <a:lnTo>
                  <a:pt x="389" y="570"/>
                </a:lnTo>
                <a:lnTo>
                  <a:pt x="382" y="562"/>
                </a:lnTo>
                <a:lnTo>
                  <a:pt x="375" y="562"/>
                </a:lnTo>
                <a:lnTo>
                  <a:pt x="367" y="554"/>
                </a:lnTo>
                <a:lnTo>
                  <a:pt x="360" y="547"/>
                </a:lnTo>
                <a:lnTo>
                  <a:pt x="353" y="539"/>
                </a:lnTo>
                <a:lnTo>
                  <a:pt x="345" y="539"/>
                </a:lnTo>
                <a:lnTo>
                  <a:pt x="338" y="531"/>
                </a:lnTo>
                <a:lnTo>
                  <a:pt x="331" y="523"/>
                </a:lnTo>
                <a:lnTo>
                  <a:pt x="323" y="516"/>
                </a:lnTo>
                <a:lnTo>
                  <a:pt x="316" y="516"/>
                </a:lnTo>
                <a:lnTo>
                  <a:pt x="309" y="508"/>
                </a:lnTo>
                <a:lnTo>
                  <a:pt x="301" y="500"/>
                </a:lnTo>
                <a:lnTo>
                  <a:pt x="294" y="500"/>
                </a:lnTo>
                <a:lnTo>
                  <a:pt x="287" y="493"/>
                </a:lnTo>
                <a:lnTo>
                  <a:pt x="279" y="485"/>
                </a:lnTo>
                <a:lnTo>
                  <a:pt x="265" y="470"/>
                </a:lnTo>
                <a:lnTo>
                  <a:pt x="257" y="470"/>
                </a:lnTo>
                <a:lnTo>
                  <a:pt x="250" y="462"/>
                </a:lnTo>
                <a:lnTo>
                  <a:pt x="242" y="462"/>
                </a:lnTo>
                <a:lnTo>
                  <a:pt x="235" y="470"/>
                </a:lnTo>
                <a:lnTo>
                  <a:pt x="228" y="470"/>
                </a:lnTo>
                <a:lnTo>
                  <a:pt x="220" y="470"/>
                </a:lnTo>
                <a:lnTo>
                  <a:pt x="213" y="485"/>
                </a:lnTo>
                <a:lnTo>
                  <a:pt x="206" y="485"/>
                </a:lnTo>
                <a:lnTo>
                  <a:pt x="198" y="470"/>
                </a:lnTo>
                <a:lnTo>
                  <a:pt x="198" y="462"/>
                </a:lnTo>
                <a:lnTo>
                  <a:pt x="191" y="454"/>
                </a:lnTo>
                <a:lnTo>
                  <a:pt x="191" y="446"/>
                </a:lnTo>
                <a:lnTo>
                  <a:pt x="184" y="439"/>
                </a:lnTo>
                <a:lnTo>
                  <a:pt x="176" y="431"/>
                </a:lnTo>
                <a:lnTo>
                  <a:pt x="176" y="423"/>
                </a:lnTo>
                <a:lnTo>
                  <a:pt x="169" y="416"/>
                </a:lnTo>
                <a:lnTo>
                  <a:pt x="162" y="408"/>
                </a:lnTo>
                <a:lnTo>
                  <a:pt x="162" y="400"/>
                </a:lnTo>
                <a:lnTo>
                  <a:pt x="154" y="393"/>
                </a:lnTo>
                <a:lnTo>
                  <a:pt x="154" y="385"/>
                </a:lnTo>
                <a:lnTo>
                  <a:pt x="147" y="377"/>
                </a:lnTo>
                <a:lnTo>
                  <a:pt x="140" y="369"/>
                </a:lnTo>
                <a:lnTo>
                  <a:pt x="140" y="362"/>
                </a:lnTo>
                <a:lnTo>
                  <a:pt x="125" y="354"/>
                </a:lnTo>
                <a:lnTo>
                  <a:pt x="118" y="362"/>
                </a:lnTo>
                <a:lnTo>
                  <a:pt x="110" y="362"/>
                </a:lnTo>
                <a:lnTo>
                  <a:pt x="103" y="369"/>
                </a:lnTo>
                <a:lnTo>
                  <a:pt x="95" y="377"/>
                </a:lnTo>
                <a:lnTo>
                  <a:pt x="88" y="377"/>
                </a:lnTo>
                <a:lnTo>
                  <a:pt x="81" y="385"/>
                </a:lnTo>
                <a:lnTo>
                  <a:pt x="73" y="393"/>
                </a:lnTo>
                <a:lnTo>
                  <a:pt x="66" y="393"/>
                </a:lnTo>
                <a:lnTo>
                  <a:pt x="59" y="385"/>
                </a:lnTo>
                <a:lnTo>
                  <a:pt x="59" y="393"/>
                </a:lnTo>
                <a:lnTo>
                  <a:pt x="59" y="377"/>
                </a:lnTo>
                <a:lnTo>
                  <a:pt x="59" y="369"/>
                </a:lnTo>
                <a:lnTo>
                  <a:pt x="59" y="362"/>
                </a:lnTo>
                <a:lnTo>
                  <a:pt x="66" y="354"/>
                </a:lnTo>
                <a:lnTo>
                  <a:pt x="66" y="346"/>
                </a:lnTo>
                <a:lnTo>
                  <a:pt x="66" y="339"/>
                </a:lnTo>
                <a:lnTo>
                  <a:pt x="66" y="331"/>
                </a:lnTo>
                <a:lnTo>
                  <a:pt x="66" y="316"/>
                </a:lnTo>
                <a:lnTo>
                  <a:pt x="59" y="308"/>
                </a:lnTo>
                <a:lnTo>
                  <a:pt x="59" y="300"/>
                </a:lnTo>
                <a:lnTo>
                  <a:pt x="51" y="292"/>
                </a:lnTo>
                <a:lnTo>
                  <a:pt x="44" y="285"/>
                </a:lnTo>
                <a:lnTo>
                  <a:pt x="44" y="277"/>
                </a:lnTo>
                <a:lnTo>
                  <a:pt x="51" y="269"/>
                </a:lnTo>
                <a:lnTo>
                  <a:pt x="44" y="262"/>
                </a:lnTo>
                <a:lnTo>
                  <a:pt x="51" y="262"/>
                </a:lnTo>
                <a:lnTo>
                  <a:pt x="37" y="262"/>
                </a:lnTo>
                <a:lnTo>
                  <a:pt x="29" y="262"/>
                </a:lnTo>
                <a:lnTo>
                  <a:pt x="22" y="262"/>
                </a:lnTo>
                <a:lnTo>
                  <a:pt x="15" y="269"/>
                </a:lnTo>
                <a:lnTo>
                  <a:pt x="7" y="269"/>
                </a:lnTo>
                <a:lnTo>
                  <a:pt x="0" y="262"/>
                </a:lnTo>
                <a:lnTo>
                  <a:pt x="7" y="254"/>
                </a:lnTo>
                <a:lnTo>
                  <a:pt x="7" y="246"/>
                </a:lnTo>
                <a:lnTo>
                  <a:pt x="15" y="239"/>
                </a:lnTo>
                <a:lnTo>
                  <a:pt x="15" y="231"/>
                </a:lnTo>
                <a:lnTo>
                  <a:pt x="15" y="223"/>
                </a:lnTo>
                <a:lnTo>
                  <a:pt x="22" y="215"/>
                </a:lnTo>
                <a:lnTo>
                  <a:pt x="22" y="208"/>
                </a:lnTo>
                <a:lnTo>
                  <a:pt x="22" y="200"/>
                </a:lnTo>
                <a:lnTo>
                  <a:pt x="29" y="192"/>
                </a:lnTo>
                <a:lnTo>
                  <a:pt x="29" y="185"/>
                </a:lnTo>
                <a:lnTo>
                  <a:pt x="37" y="169"/>
                </a:lnTo>
                <a:lnTo>
                  <a:pt x="37" y="162"/>
                </a:lnTo>
                <a:lnTo>
                  <a:pt x="37" y="154"/>
                </a:lnTo>
                <a:lnTo>
                  <a:pt x="44" y="146"/>
                </a:lnTo>
                <a:lnTo>
                  <a:pt x="44" y="138"/>
                </a:lnTo>
                <a:lnTo>
                  <a:pt x="51" y="131"/>
                </a:lnTo>
                <a:lnTo>
                  <a:pt x="59" y="123"/>
                </a:lnTo>
                <a:lnTo>
                  <a:pt x="66" y="115"/>
                </a:lnTo>
                <a:lnTo>
                  <a:pt x="73" y="115"/>
                </a:lnTo>
                <a:lnTo>
                  <a:pt x="81" y="115"/>
                </a:lnTo>
                <a:lnTo>
                  <a:pt x="88" y="108"/>
                </a:lnTo>
                <a:lnTo>
                  <a:pt x="95" y="108"/>
                </a:lnTo>
                <a:lnTo>
                  <a:pt x="103" y="100"/>
                </a:lnTo>
                <a:lnTo>
                  <a:pt x="110" y="100"/>
                </a:lnTo>
                <a:lnTo>
                  <a:pt x="118" y="108"/>
                </a:lnTo>
                <a:lnTo>
                  <a:pt x="125" y="108"/>
                </a:lnTo>
                <a:lnTo>
                  <a:pt x="140" y="100"/>
                </a:lnTo>
                <a:lnTo>
                  <a:pt x="147" y="108"/>
                </a:lnTo>
                <a:lnTo>
                  <a:pt x="140" y="115"/>
                </a:lnTo>
                <a:lnTo>
                  <a:pt x="140" y="92"/>
                </a:lnTo>
                <a:lnTo>
                  <a:pt x="140" y="85"/>
                </a:lnTo>
                <a:lnTo>
                  <a:pt x="125" y="77"/>
                </a:lnTo>
                <a:lnTo>
                  <a:pt x="125" y="69"/>
                </a:lnTo>
                <a:lnTo>
                  <a:pt x="140" y="61"/>
                </a:lnTo>
                <a:lnTo>
                  <a:pt x="147" y="54"/>
                </a:lnTo>
                <a:lnTo>
                  <a:pt x="147" y="46"/>
                </a:lnTo>
                <a:lnTo>
                  <a:pt x="154" y="38"/>
                </a:lnTo>
                <a:lnTo>
                  <a:pt x="162" y="31"/>
                </a:lnTo>
                <a:lnTo>
                  <a:pt x="169" y="38"/>
                </a:lnTo>
                <a:lnTo>
                  <a:pt x="176" y="38"/>
                </a:lnTo>
                <a:lnTo>
                  <a:pt x="184" y="46"/>
                </a:lnTo>
                <a:lnTo>
                  <a:pt x="191" y="46"/>
                </a:lnTo>
                <a:lnTo>
                  <a:pt x="198" y="54"/>
                </a:lnTo>
                <a:lnTo>
                  <a:pt x="206" y="61"/>
                </a:lnTo>
                <a:lnTo>
                  <a:pt x="213" y="61"/>
                </a:lnTo>
                <a:lnTo>
                  <a:pt x="220" y="69"/>
                </a:lnTo>
                <a:lnTo>
                  <a:pt x="228" y="69"/>
                </a:lnTo>
                <a:lnTo>
                  <a:pt x="235" y="77"/>
                </a:lnTo>
                <a:lnTo>
                  <a:pt x="242" y="69"/>
                </a:lnTo>
                <a:lnTo>
                  <a:pt x="250" y="61"/>
                </a:lnTo>
                <a:lnTo>
                  <a:pt x="257" y="61"/>
                </a:lnTo>
                <a:lnTo>
                  <a:pt x="265" y="54"/>
                </a:lnTo>
                <a:lnTo>
                  <a:pt x="279" y="46"/>
                </a:lnTo>
                <a:lnTo>
                  <a:pt x="279" y="38"/>
                </a:lnTo>
                <a:lnTo>
                  <a:pt x="287" y="31"/>
                </a:lnTo>
                <a:lnTo>
                  <a:pt x="287" y="15"/>
                </a:lnTo>
                <a:lnTo>
                  <a:pt x="287" y="8"/>
                </a:lnTo>
                <a:lnTo>
                  <a:pt x="294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9" name="Freeform 33"/>
          <p:cNvSpPr>
            <a:spLocks/>
          </p:cNvSpPr>
          <p:nvPr/>
        </p:nvSpPr>
        <p:spPr bwMode="auto">
          <a:xfrm>
            <a:off x="3032125" y="2290763"/>
            <a:ext cx="863600" cy="623887"/>
          </a:xfrm>
          <a:custGeom>
            <a:avLst/>
            <a:gdLst>
              <a:gd name="T0" fmla="*/ 2147483647 w 544"/>
              <a:gd name="T1" fmla="*/ 0 h 393"/>
              <a:gd name="T2" fmla="*/ 2147483647 w 544"/>
              <a:gd name="T3" fmla="*/ 2147483647 h 393"/>
              <a:gd name="T4" fmla="*/ 2147483647 w 544"/>
              <a:gd name="T5" fmla="*/ 2147483647 h 393"/>
              <a:gd name="T6" fmla="*/ 2147483647 w 544"/>
              <a:gd name="T7" fmla="*/ 2147483647 h 393"/>
              <a:gd name="T8" fmla="*/ 2147483647 w 544"/>
              <a:gd name="T9" fmla="*/ 2147483647 h 393"/>
              <a:gd name="T10" fmla="*/ 2147483647 w 544"/>
              <a:gd name="T11" fmla="*/ 2147483647 h 393"/>
              <a:gd name="T12" fmla="*/ 2147483647 w 544"/>
              <a:gd name="T13" fmla="*/ 2147483647 h 393"/>
              <a:gd name="T14" fmla="*/ 2147483647 w 544"/>
              <a:gd name="T15" fmla="*/ 2147483647 h 393"/>
              <a:gd name="T16" fmla="*/ 2147483647 w 544"/>
              <a:gd name="T17" fmla="*/ 2147483647 h 393"/>
              <a:gd name="T18" fmla="*/ 2147483647 w 544"/>
              <a:gd name="T19" fmla="*/ 2147483647 h 393"/>
              <a:gd name="T20" fmla="*/ 2147483647 w 544"/>
              <a:gd name="T21" fmla="*/ 2147483647 h 393"/>
              <a:gd name="T22" fmla="*/ 2147483647 w 544"/>
              <a:gd name="T23" fmla="*/ 2147483647 h 393"/>
              <a:gd name="T24" fmla="*/ 2147483647 w 544"/>
              <a:gd name="T25" fmla="*/ 2147483647 h 393"/>
              <a:gd name="T26" fmla="*/ 2147483647 w 544"/>
              <a:gd name="T27" fmla="*/ 2147483647 h 393"/>
              <a:gd name="T28" fmla="*/ 2147483647 w 544"/>
              <a:gd name="T29" fmla="*/ 2147483647 h 393"/>
              <a:gd name="T30" fmla="*/ 2147483647 w 544"/>
              <a:gd name="T31" fmla="*/ 2147483647 h 393"/>
              <a:gd name="T32" fmla="*/ 2147483647 w 544"/>
              <a:gd name="T33" fmla="*/ 2147483647 h 393"/>
              <a:gd name="T34" fmla="*/ 2147483647 w 544"/>
              <a:gd name="T35" fmla="*/ 2147483647 h 393"/>
              <a:gd name="T36" fmla="*/ 2147483647 w 544"/>
              <a:gd name="T37" fmla="*/ 2147483647 h 393"/>
              <a:gd name="T38" fmla="*/ 2147483647 w 544"/>
              <a:gd name="T39" fmla="*/ 2147483647 h 393"/>
              <a:gd name="T40" fmla="*/ 2147483647 w 544"/>
              <a:gd name="T41" fmla="*/ 2147483647 h 393"/>
              <a:gd name="T42" fmla="*/ 2147483647 w 544"/>
              <a:gd name="T43" fmla="*/ 2147483647 h 393"/>
              <a:gd name="T44" fmla="*/ 2147483647 w 544"/>
              <a:gd name="T45" fmla="*/ 2147483647 h 393"/>
              <a:gd name="T46" fmla="*/ 2147483647 w 544"/>
              <a:gd name="T47" fmla="*/ 2147483647 h 393"/>
              <a:gd name="T48" fmla="*/ 2147483647 w 544"/>
              <a:gd name="T49" fmla="*/ 2147483647 h 393"/>
              <a:gd name="T50" fmla="*/ 2147483647 w 544"/>
              <a:gd name="T51" fmla="*/ 2147483647 h 393"/>
              <a:gd name="T52" fmla="*/ 2147483647 w 544"/>
              <a:gd name="T53" fmla="*/ 2147483647 h 393"/>
              <a:gd name="T54" fmla="*/ 2147483647 w 544"/>
              <a:gd name="T55" fmla="*/ 2147483647 h 393"/>
              <a:gd name="T56" fmla="*/ 2147483647 w 544"/>
              <a:gd name="T57" fmla="*/ 2147483647 h 393"/>
              <a:gd name="T58" fmla="*/ 2147483647 w 544"/>
              <a:gd name="T59" fmla="*/ 2147483647 h 393"/>
              <a:gd name="T60" fmla="*/ 2147483647 w 544"/>
              <a:gd name="T61" fmla="*/ 2147483647 h 393"/>
              <a:gd name="T62" fmla="*/ 2147483647 w 544"/>
              <a:gd name="T63" fmla="*/ 2147483647 h 393"/>
              <a:gd name="T64" fmla="*/ 2147483647 w 544"/>
              <a:gd name="T65" fmla="*/ 2147483647 h 393"/>
              <a:gd name="T66" fmla="*/ 2147483647 w 544"/>
              <a:gd name="T67" fmla="*/ 2147483647 h 393"/>
              <a:gd name="T68" fmla="*/ 2147483647 w 544"/>
              <a:gd name="T69" fmla="*/ 2147483647 h 393"/>
              <a:gd name="T70" fmla="*/ 2147483647 w 544"/>
              <a:gd name="T71" fmla="*/ 2147483647 h 393"/>
              <a:gd name="T72" fmla="*/ 2147483647 w 544"/>
              <a:gd name="T73" fmla="*/ 2147483647 h 393"/>
              <a:gd name="T74" fmla="*/ 2147483647 w 544"/>
              <a:gd name="T75" fmla="*/ 2147483647 h 393"/>
              <a:gd name="T76" fmla="*/ 2147483647 w 544"/>
              <a:gd name="T77" fmla="*/ 2147483647 h 393"/>
              <a:gd name="T78" fmla="*/ 2147483647 w 544"/>
              <a:gd name="T79" fmla="*/ 2147483647 h 393"/>
              <a:gd name="T80" fmla="*/ 2147483647 w 544"/>
              <a:gd name="T81" fmla="*/ 2147483647 h 393"/>
              <a:gd name="T82" fmla="*/ 2147483647 w 544"/>
              <a:gd name="T83" fmla="*/ 2147483647 h 393"/>
              <a:gd name="T84" fmla="*/ 2147483647 w 544"/>
              <a:gd name="T85" fmla="*/ 2147483647 h 393"/>
              <a:gd name="T86" fmla="*/ 2147483647 w 544"/>
              <a:gd name="T87" fmla="*/ 2147483647 h 393"/>
              <a:gd name="T88" fmla="*/ 2147483647 w 544"/>
              <a:gd name="T89" fmla="*/ 2147483647 h 393"/>
              <a:gd name="T90" fmla="*/ 2147483647 w 544"/>
              <a:gd name="T91" fmla="*/ 2147483647 h 393"/>
              <a:gd name="T92" fmla="*/ 2147483647 w 544"/>
              <a:gd name="T93" fmla="*/ 2147483647 h 393"/>
              <a:gd name="T94" fmla="*/ 2147483647 w 544"/>
              <a:gd name="T95" fmla="*/ 2147483647 h 393"/>
              <a:gd name="T96" fmla="*/ 2147483647 w 544"/>
              <a:gd name="T97" fmla="*/ 2147483647 h 393"/>
              <a:gd name="T98" fmla="*/ 2147483647 w 544"/>
              <a:gd name="T99" fmla="*/ 2147483647 h 393"/>
              <a:gd name="T100" fmla="*/ 2147483647 w 544"/>
              <a:gd name="T101" fmla="*/ 2147483647 h 3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44" h="393">
                <a:moveTo>
                  <a:pt x="258" y="0"/>
                </a:moveTo>
                <a:lnTo>
                  <a:pt x="265" y="0"/>
                </a:lnTo>
                <a:lnTo>
                  <a:pt x="272" y="0"/>
                </a:lnTo>
                <a:lnTo>
                  <a:pt x="280" y="0"/>
                </a:lnTo>
                <a:lnTo>
                  <a:pt x="287" y="0"/>
                </a:lnTo>
                <a:lnTo>
                  <a:pt x="294" y="8"/>
                </a:lnTo>
                <a:lnTo>
                  <a:pt x="302" y="15"/>
                </a:lnTo>
                <a:lnTo>
                  <a:pt x="302" y="23"/>
                </a:lnTo>
                <a:lnTo>
                  <a:pt x="309" y="31"/>
                </a:lnTo>
                <a:lnTo>
                  <a:pt x="316" y="23"/>
                </a:lnTo>
                <a:lnTo>
                  <a:pt x="324" y="23"/>
                </a:lnTo>
                <a:lnTo>
                  <a:pt x="331" y="15"/>
                </a:lnTo>
                <a:lnTo>
                  <a:pt x="338" y="15"/>
                </a:lnTo>
                <a:lnTo>
                  <a:pt x="346" y="23"/>
                </a:lnTo>
                <a:lnTo>
                  <a:pt x="353" y="31"/>
                </a:lnTo>
                <a:lnTo>
                  <a:pt x="360" y="31"/>
                </a:lnTo>
                <a:lnTo>
                  <a:pt x="368" y="23"/>
                </a:lnTo>
                <a:lnTo>
                  <a:pt x="375" y="23"/>
                </a:lnTo>
                <a:lnTo>
                  <a:pt x="382" y="23"/>
                </a:lnTo>
                <a:lnTo>
                  <a:pt x="397" y="23"/>
                </a:lnTo>
                <a:lnTo>
                  <a:pt x="405" y="15"/>
                </a:lnTo>
                <a:lnTo>
                  <a:pt x="412" y="15"/>
                </a:lnTo>
                <a:lnTo>
                  <a:pt x="419" y="15"/>
                </a:lnTo>
                <a:lnTo>
                  <a:pt x="427" y="15"/>
                </a:lnTo>
                <a:lnTo>
                  <a:pt x="434" y="23"/>
                </a:lnTo>
                <a:lnTo>
                  <a:pt x="434" y="31"/>
                </a:lnTo>
                <a:lnTo>
                  <a:pt x="434" y="39"/>
                </a:lnTo>
                <a:lnTo>
                  <a:pt x="434" y="46"/>
                </a:lnTo>
                <a:lnTo>
                  <a:pt x="427" y="54"/>
                </a:lnTo>
                <a:lnTo>
                  <a:pt x="434" y="62"/>
                </a:lnTo>
                <a:lnTo>
                  <a:pt x="441" y="62"/>
                </a:lnTo>
                <a:lnTo>
                  <a:pt x="449" y="69"/>
                </a:lnTo>
                <a:lnTo>
                  <a:pt x="456" y="69"/>
                </a:lnTo>
                <a:lnTo>
                  <a:pt x="463" y="77"/>
                </a:lnTo>
                <a:lnTo>
                  <a:pt x="456" y="85"/>
                </a:lnTo>
                <a:lnTo>
                  <a:pt x="456" y="92"/>
                </a:lnTo>
                <a:lnTo>
                  <a:pt x="449" y="100"/>
                </a:lnTo>
                <a:lnTo>
                  <a:pt x="449" y="108"/>
                </a:lnTo>
                <a:lnTo>
                  <a:pt x="456" y="116"/>
                </a:lnTo>
                <a:lnTo>
                  <a:pt x="463" y="116"/>
                </a:lnTo>
                <a:lnTo>
                  <a:pt x="471" y="123"/>
                </a:lnTo>
                <a:lnTo>
                  <a:pt x="478" y="123"/>
                </a:lnTo>
                <a:lnTo>
                  <a:pt x="485" y="139"/>
                </a:lnTo>
                <a:lnTo>
                  <a:pt x="493" y="139"/>
                </a:lnTo>
                <a:lnTo>
                  <a:pt x="500" y="146"/>
                </a:lnTo>
                <a:lnTo>
                  <a:pt x="500" y="154"/>
                </a:lnTo>
                <a:lnTo>
                  <a:pt x="500" y="162"/>
                </a:lnTo>
                <a:lnTo>
                  <a:pt x="500" y="169"/>
                </a:lnTo>
                <a:lnTo>
                  <a:pt x="500" y="177"/>
                </a:lnTo>
                <a:lnTo>
                  <a:pt x="500" y="185"/>
                </a:lnTo>
                <a:lnTo>
                  <a:pt x="500" y="193"/>
                </a:lnTo>
                <a:lnTo>
                  <a:pt x="507" y="200"/>
                </a:lnTo>
                <a:lnTo>
                  <a:pt x="515" y="208"/>
                </a:lnTo>
                <a:lnTo>
                  <a:pt x="522" y="216"/>
                </a:lnTo>
                <a:lnTo>
                  <a:pt x="537" y="223"/>
                </a:lnTo>
                <a:lnTo>
                  <a:pt x="544" y="231"/>
                </a:lnTo>
                <a:lnTo>
                  <a:pt x="544" y="239"/>
                </a:lnTo>
                <a:lnTo>
                  <a:pt x="537" y="246"/>
                </a:lnTo>
                <a:lnTo>
                  <a:pt x="537" y="254"/>
                </a:lnTo>
                <a:lnTo>
                  <a:pt x="537" y="262"/>
                </a:lnTo>
                <a:lnTo>
                  <a:pt x="522" y="270"/>
                </a:lnTo>
                <a:lnTo>
                  <a:pt x="522" y="277"/>
                </a:lnTo>
                <a:lnTo>
                  <a:pt x="515" y="293"/>
                </a:lnTo>
                <a:lnTo>
                  <a:pt x="515" y="300"/>
                </a:lnTo>
                <a:lnTo>
                  <a:pt x="507" y="308"/>
                </a:lnTo>
                <a:lnTo>
                  <a:pt x="507" y="316"/>
                </a:lnTo>
                <a:lnTo>
                  <a:pt x="500" y="323"/>
                </a:lnTo>
                <a:lnTo>
                  <a:pt x="500" y="331"/>
                </a:lnTo>
                <a:lnTo>
                  <a:pt x="493" y="316"/>
                </a:lnTo>
                <a:lnTo>
                  <a:pt x="493" y="308"/>
                </a:lnTo>
                <a:lnTo>
                  <a:pt x="493" y="300"/>
                </a:lnTo>
                <a:lnTo>
                  <a:pt x="485" y="293"/>
                </a:lnTo>
                <a:lnTo>
                  <a:pt x="478" y="277"/>
                </a:lnTo>
                <a:lnTo>
                  <a:pt x="471" y="293"/>
                </a:lnTo>
                <a:lnTo>
                  <a:pt x="463" y="293"/>
                </a:lnTo>
                <a:lnTo>
                  <a:pt x="456" y="293"/>
                </a:lnTo>
                <a:lnTo>
                  <a:pt x="449" y="300"/>
                </a:lnTo>
                <a:lnTo>
                  <a:pt x="441" y="300"/>
                </a:lnTo>
                <a:lnTo>
                  <a:pt x="434" y="300"/>
                </a:lnTo>
                <a:lnTo>
                  <a:pt x="427" y="300"/>
                </a:lnTo>
                <a:lnTo>
                  <a:pt x="419" y="308"/>
                </a:lnTo>
                <a:lnTo>
                  <a:pt x="412" y="308"/>
                </a:lnTo>
                <a:lnTo>
                  <a:pt x="405" y="316"/>
                </a:lnTo>
                <a:lnTo>
                  <a:pt x="397" y="323"/>
                </a:lnTo>
                <a:lnTo>
                  <a:pt x="382" y="331"/>
                </a:lnTo>
                <a:lnTo>
                  <a:pt x="375" y="323"/>
                </a:lnTo>
                <a:lnTo>
                  <a:pt x="368" y="316"/>
                </a:lnTo>
                <a:lnTo>
                  <a:pt x="360" y="316"/>
                </a:lnTo>
                <a:lnTo>
                  <a:pt x="353" y="308"/>
                </a:lnTo>
                <a:lnTo>
                  <a:pt x="346" y="300"/>
                </a:lnTo>
                <a:lnTo>
                  <a:pt x="338" y="293"/>
                </a:lnTo>
                <a:lnTo>
                  <a:pt x="331" y="293"/>
                </a:lnTo>
                <a:lnTo>
                  <a:pt x="324" y="277"/>
                </a:lnTo>
                <a:lnTo>
                  <a:pt x="316" y="270"/>
                </a:lnTo>
                <a:lnTo>
                  <a:pt x="309" y="277"/>
                </a:lnTo>
                <a:lnTo>
                  <a:pt x="302" y="277"/>
                </a:lnTo>
                <a:lnTo>
                  <a:pt x="294" y="293"/>
                </a:lnTo>
                <a:lnTo>
                  <a:pt x="302" y="300"/>
                </a:lnTo>
                <a:lnTo>
                  <a:pt x="309" y="308"/>
                </a:lnTo>
                <a:lnTo>
                  <a:pt x="316" y="316"/>
                </a:lnTo>
                <a:lnTo>
                  <a:pt x="316" y="323"/>
                </a:lnTo>
                <a:lnTo>
                  <a:pt x="324" y="331"/>
                </a:lnTo>
                <a:lnTo>
                  <a:pt x="331" y="339"/>
                </a:lnTo>
                <a:lnTo>
                  <a:pt x="324" y="347"/>
                </a:lnTo>
                <a:lnTo>
                  <a:pt x="316" y="354"/>
                </a:lnTo>
                <a:lnTo>
                  <a:pt x="309" y="362"/>
                </a:lnTo>
                <a:lnTo>
                  <a:pt x="302" y="362"/>
                </a:lnTo>
                <a:lnTo>
                  <a:pt x="294" y="370"/>
                </a:lnTo>
                <a:lnTo>
                  <a:pt x="287" y="377"/>
                </a:lnTo>
                <a:lnTo>
                  <a:pt x="280" y="370"/>
                </a:lnTo>
                <a:lnTo>
                  <a:pt x="272" y="370"/>
                </a:lnTo>
                <a:lnTo>
                  <a:pt x="265" y="362"/>
                </a:lnTo>
                <a:lnTo>
                  <a:pt x="258" y="362"/>
                </a:lnTo>
                <a:lnTo>
                  <a:pt x="243" y="370"/>
                </a:lnTo>
                <a:lnTo>
                  <a:pt x="235" y="370"/>
                </a:lnTo>
                <a:lnTo>
                  <a:pt x="228" y="370"/>
                </a:lnTo>
                <a:lnTo>
                  <a:pt x="221" y="377"/>
                </a:lnTo>
                <a:lnTo>
                  <a:pt x="213" y="377"/>
                </a:lnTo>
                <a:lnTo>
                  <a:pt x="206" y="385"/>
                </a:lnTo>
                <a:lnTo>
                  <a:pt x="199" y="393"/>
                </a:lnTo>
                <a:lnTo>
                  <a:pt x="191" y="393"/>
                </a:lnTo>
                <a:lnTo>
                  <a:pt x="184" y="393"/>
                </a:lnTo>
                <a:lnTo>
                  <a:pt x="177" y="393"/>
                </a:lnTo>
                <a:lnTo>
                  <a:pt x="169" y="393"/>
                </a:lnTo>
                <a:lnTo>
                  <a:pt x="162" y="385"/>
                </a:lnTo>
                <a:lnTo>
                  <a:pt x="155" y="377"/>
                </a:lnTo>
                <a:lnTo>
                  <a:pt x="155" y="370"/>
                </a:lnTo>
                <a:lnTo>
                  <a:pt x="155" y="362"/>
                </a:lnTo>
                <a:lnTo>
                  <a:pt x="147" y="354"/>
                </a:lnTo>
                <a:lnTo>
                  <a:pt x="140" y="354"/>
                </a:lnTo>
                <a:lnTo>
                  <a:pt x="133" y="354"/>
                </a:lnTo>
                <a:lnTo>
                  <a:pt x="118" y="354"/>
                </a:lnTo>
                <a:lnTo>
                  <a:pt x="103" y="347"/>
                </a:lnTo>
                <a:lnTo>
                  <a:pt x="96" y="339"/>
                </a:lnTo>
                <a:lnTo>
                  <a:pt x="88" y="331"/>
                </a:lnTo>
                <a:lnTo>
                  <a:pt x="81" y="323"/>
                </a:lnTo>
                <a:lnTo>
                  <a:pt x="81" y="316"/>
                </a:lnTo>
                <a:lnTo>
                  <a:pt x="74" y="308"/>
                </a:lnTo>
                <a:lnTo>
                  <a:pt x="66" y="300"/>
                </a:lnTo>
                <a:lnTo>
                  <a:pt x="59" y="293"/>
                </a:lnTo>
                <a:lnTo>
                  <a:pt x="52" y="277"/>
                </a:lnTo>
                <a:lnTo>
                  <a:pt x="44" y="270"/>
                </a:lnTo>
                <a:lnTo>
                  <a:pt x="37" y="277"/>
                </a:lnTo>
                <a:lnTo>
                  <a:pt x="37" y="293"/>
                </a:lnTo>
                <a:lnTo>
                  <a:pt x="30" y="300"/>
                </a:lnTo>
                <a:lnTo>
                  <a:pt x="22" y="308"/>
                </a:lnTo>
                <a:lnTo>
                  <a:pt x="22" y="316"/>
                </a:lnTo>
                <a:lnTo>
                  <a:pt x="22" y="300"/>
                </a:lnTo>
                <a:lnTo>
                  <a:pt x="22" y="293"/>
                </a:lnTo>
                <a:lnTo>
                  <a:pt x="22" y="277"/>
                </a:lnTo>
                <a:lnTo>
                  <a:pt x="22" y="270"/>
                </a:lnTo>
                <a:lnTo>
                  <a:pt x="22" y="262"/>
                </a:lnTo>
                <a:lnTo>
                  <a:pt x="15" y="254"/>
                </a:lnTo>
                <a:lnTo>
                  <a:pt x="15" y="246"/>
                </a:lnTo>
                <a:lnTo>
                  <a:pt x="15" y="239"/>
                </a:lnTo>
                <a:lnTo>
                  <a:pt x="15" y="231"/>
                </a:lnTo>
                <a:lnTo>
                  <a:pt x="15" y="223"/>
                </a:lnTo>
                <a:lnTo>
                  <a:pt x="15" y="216"/>
                </a:lnTo>
                <a:lnTo>
                  <a:pt x="15" y="208"/>
                </a:lnTo>
                <a:lnTo>
                  <a:pt x="15" y="200"/>
                </a:lnTo>
                <a:lnTo>
                  <a:pt x="8" y="193"/>
                </a:lnTo>
                <a:lnTo>
                  <a:pt x="8" y="185"/>
                </a:lnTo>
                <a:lnTo>
                  <a:pt x="8" y="177"/>
                </a:lnTo>
                <a:lnTo>
                  <a:pt x="8" y="169"/>
                </a:lnTo>
                <a:lnTo>
                  <a:pt x="0" y="162"/>
                </a:lnTo>
                <a:lnTo>
                  <a:pt x="0" y="154"/>
                </a:lnTo>
                <a:lnTo>
                  <a:pt x="0" y="146"/>
                </a:lnTo>
                <a:lnTo>
                  <a:pt x="8" y="139"/>
                </a:lnTo>
                <a:lnTo>
                  <a:pt x="8" y="123"/>
                </a:lnTo>
                <a:lnTo>
                  <a:pt x="15" y="116"/>
                </a:lnTo>
                <a:lnTo>
                  <a:pt x="15" y="108"/>
                </a:lnTo>
                <a:lnTo>
                  <a:pt x="22" y="100"/>
                </a:lnTo>
                <a:lnTo>
                  <a:pt x="22" y="92"/>
                </a:lnTo>
                <a:lnTo>
                  <a:pt x="30" y="85"/>
                </a:lnTo>
                <a:lnTo>
                  <a:pt x="37" y="85"/>
                </a:lnTo>
                <a:lnTo>
                  <a:pt x="44" y="85"/>
                </a:lnTo>
                <a:lnTo>
                  <a:pt x="52" y="85"/>
                </a:lnTo>
                <a:lnTo>
                  <a:pt x="59" y="85"/>
                </a:lnTo>
                <a:lnTo>
                  <a:pt x="66" y="85"/>
                </a:lnTo>
                <a:lnTo>
                  <a:pt x="74" y="85"/>
                </a:lnTo>
                <a:lnTo>
                  <a:pt x="81" y="85"/>
                </a:lnTo>
                <a:lnTo>
                  <a:pt x="88" y="85"/>
                </a:lnTo>
                <a:lnTo>
                  <a:pt x="96" y="85"/>
                </a:lnTo>
                <a:lnTo>
                  <a:pt x="103" y="85"/>
                </a:lnTo>
                <a:lnTo>
                  <a:pt x="118" y="85"/>
                </a:lnTo>
                <a:lnTo>
                  <a:pt x="125" y="85"/>
                </a:lnTo>
                <a:lnTo>
                  <a:pt x="133" y="85"/>
                </a:lnTo>
                <a:lnTo>
                  <a:pt x="140" y="85"/>
                </a:lnTo>
                <a:lnTo>
                  <a:pt x="147" y="77"/>
                </a:lnTo>
                <a:lnTo>
                  <a:pt x="155" y="69"/>
                </a:lnTo>
                <a:lnTo>
                  <a:pt x="155" y="62"/>
                </a:lnTo>
                <a:lnTo>
                  <a:pt x="162" y="54"/>
                </a:lnTo>
                <a:lnTo>
                  <a:pt x="162" y="46"/>
                </a:lnTo>
                <a:lnTo>
                  <a:pt x="169" y="39"/>
                </a:lnTo>
                <a:lnTo>
                  <a:pt x="169" y="31"/>
                </a:lnTo>
                <a:lnTo>
                  <a:pt x="177" y="23"/>
                </a:lnTo>
                <a:lnTo>
                  <a:pt x="184" y="23"/>
                </a:lnTo>
                <a:lnTo>
                  <a:pt x="191" y="31"/>
                </a:lnTo>
                <a:lnTo>
                  <a:pt x="199" y="31"/>
                </a:lnTo>
                <a:lnTo>
                  <a:pt x="206" y="23"/>
                </a:lnTo>
                <a:lnTo>
                  <a:pt x="206" y="15"/>
                </a:lnTo>
                <a:lnTo>
                  <a:pt x="213" y="8"/>
                </a:lnTo>
                <a:lnTo>
                  <a:pt x="221" y="8"/>
                </a:lnTo>
                <a:lnTo>
                  <a:pt x="228" y="8"/>
                </a:lnTo>
                <a:lnTo>
                  <a:pt x="235" y="8"/>
                </a:lnTo>
                <a:lnTo>
                  <a:pt x="243" y="8"/>
                </a:lnTo>
                <a:lnTo>
                  <a:pt x="258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0" name="Freeform 35"/>
          <p:cNvSpPr>
            <a:spLocks/>
          </p:cNvSpPr>
          <p:nvPr/>
        </p:nvSpPr>
        <p:spPr bwMode="auto">
          <a:xfrm>
            <a:off x="5915025" y="3341688"/>
            <a:ext cx="735013" cy="574675"/>
          </a:xfrm>
          <a:custGeom>
            <a:avLst/>
            <a:gdLst>
              <a:gd name="T0" fmla="*/ 2147483647 w 463"/>
              <a:gd name="T1" fmla="*/ 2147483647 h 362"/>
              <a:gd name="T2" fmla="*/ 2147483647 w 463"/>
              <a:gd name="T3" fmla="*/ 2147483647 h 362"/>
              <a:gd name="T4" fmla="*/ 2147483647 w 463"/>
              <a:gd name="T5" fmla="*/ 2147483647 h 362"/>
              <a:gd name="T6" fmla="*/ 2147483647 w 463"/>
              <a:gd name="T7" fmla="*/ 2147483647 h 362"/>
              <a:gd name="T8" fmla="*/ 2147483647 w 463"/>
              <a:gd name="T9" fmla="*/ 2147483647 h 362"/>
              <a:gd name="T10" fmla="*/ 2147483647 w 463"/>
              <a:gd name="T11" fmla="*/ 2147483647 h 362"/>
              <a:gd name="T12" fmla="*/ 2147483647 w 463"/>
              <a:gd name="T13" fmla="*/ 2147483647 h 362"/>
              <a:gd name="T14" fmla="*/ 2147483647 w 463"/>
              <a:gd name="T15" fmla="*/ 2147483647 h 362"/>
              <a:gd name="T16" fmla="*/ 2147483647 w 463"/>
              <a:gd name="T17" fmla="*/ 2147483647 h 362"/>
              <a:gd name="T18" fmla="*/ 2147483647 w 463"/>
              <a:gd name="T19" fmla="*/ 2147483647 h 362"/>
              <a:gd name="T20" fmla="*/ 2147483647 w 463"/>
              <a:gd name="T21" fmla="*/ 2147483647 h 362"/>
              <a:gd name="T22" fmla="*/ 2147483647 w 463"/>
              <a:gd name="T23" fmla="*/ 2147483647 h 362"/>
              <a:gd name="T24" fmla="*/ 2147483647 w 463"/>
              <a:gd name="T25" fmla="*/ 2147483647 h 362"/>
              <a:gd name="T26" fmla="*/ 2147483647 w 463"/>
              <a:gd name="T27" fmla="*/ 2147483647 h 362"/>
              <a:gd name="T28" fmla="*/ 2147483647 w 463"/>
              <a:gd name="T29" fmla="*/ 2147483647 h 362"/>
              <a:gd name="T30" fmla="*/ 2147483647 w 463"/>
              <a:gd name="T31" fmla="*/ 2147483647 h 362"/>
              <a:gd name="T32" fmla="*/ 2147483647 w 463"/>
              <a:gd name="T33" fmla="*/ 2147483647 h 362"/>
              <a:gd name="T34" fmla="*/ 2147483647 w 463"/>
              <a:gd name="T35" fmla="*/ 2147483647 h 362"/>
              <a:gd name="T36" fmla="*/ 2147483647 w 463"/>
              <a:gd name="T37" fmla="*/ 2147483647 h 362"/>
              <a:gd name="T38" fmla="*/ 2147483647 w 463"/>
              <a:gd name="T39" fmla="*/ 2147483647 h 362"/>
              <a:gd name="T40" fmla="*/ 2147483647 w 463"/>
              <a:gd name="T41" fmla="*/ 2147483647 h 362"/>
              <a:gd name="T42" fmla="*/ 2147483647 w 463"/>
              <a:gd name="T43" fmla="*/ 2147483647 h 362"/>
              <a:gd name="T44" fmla="*/ 2147483647 w 463"/>
              <a:gd name="T45" fmla="*/ 2147483647 h 362"/>
              <a:gd name="T46" fmla="*/ 2147483647 w 463"/>
              <a:gd name="T47" fmla="*/ 2147483647 h 362"/>
              <a:gd name="T48" fmla="*/ 2147483647 w 463"/>
              <a:gd name="T49" fmla="*/ 2147483647 h 362"/>
              <a:gd name="T50" fmla="*/ 2147483647 w 463"/>
              <a:gd name="T51" fmla="*/ 2147483647 h 362"/>
              <a:gd name="T52" fmla="*/ 2147483647 w 463"/>
              <a:gd name="T53" fmla="*/ 2147483647 h 362"/>
              <a:gd name="T54" fmla="*/ 2147483647 w 463"/>
              <a:gd name="T55" fmla="*/ 2147483647 h 362"/>
              <a:gd name="T56" fmla="*/ 2147483647 w 463"/>
              <a:gd name="T57" fmla="*/ 2147483647 h 362"/>
              <a:gd name="T58" fmla="*/ 2147483647 w 463"/>
              <a:gd name="T59" fmla="*/ 2147483647 h 362"/>
              <a:gd name="T60" fmla="*/ 2147483647 w 463"/>
              <a:gd name="T61" fmla="*/ 2147483647 h 362"/>
              <a:gd name="T62" fmla="*/ 2147483647 w 463"/>
              <a:gd name="T63" fmla="*/ 2147483647 h 362"/>
              <a:gd name="T64" fmla="*/ 2147483647 w 463"/>
              <a:gd name="T65" fmla="*/ 2147483647 h 362"/>
              <a:gd name="T66" fmla="*/ 2147483647 w 463"/>
              <a:gd name="T67" fmla="*/ 2147483647 h 362"/>
              <a:gd name="T68" fmla="*/ 2147483647 w 463"/>
              <a:gd name="T69" fmla="*/ 2147483647 h 362"/>
              <a:gd name="T70" fmla="*/ 2147483647 w 463"/>
              <a:gd name="T71" fmla="*/ 2147483647 h 362"/>
              <a:gd name="T72" fmla="*/ 2147483647 w 463"/>
              <a:gd name="T73" fmla="*/ 2147483647 h 362"/>
              <a:gd name="T74" fmla="*/ 2147483647 w 463"/>
              <a:gd name="T75" fmla="*/ 2147483647 h 362"/>
              <a:gd name="T76" fmla="*/ 2147483647 w 463"/>
              <a:gd name="T77" fmla="*/ 2147483647 h 362"/>
              <a:gd name="T78" fmla="*/ 2147483647 w 463"/>
              <a:gd name="T79" fmla="*/ 2147483647 h 362"/>
              <a:gd name="T80" fmla="*/ 2147483647 w 463"/>
              <a:gd name="T81" fmla="*/ 2147483647 h 362"/>
              <a:gd name="T82" fmla="*/ 2147483647 w 463"/>
              <a:gd name="T83" fmla="*/ 2147483647 h 362"/>
              <a:gd name="T84" fmla="*/ 2147483647 w 463"/>
              <a:gd name="T85" fmla="*/ 2147483647 h 362"/>
              <a:gd name="T86" fmla="*/ 2147483647 w 463"/>
              <a:gd name="T87" fmla="*/ 2147483647 h 362"/>
              <a:gd name="T88" fmla="*/ 2147483647 w 463"/>
              <a:gd name="T89" fmla="*/ 2147483647 h 362"/>
              <a:gd name="T90" fmla="*/ 2147483647 w 463"/>
              <a:gd name="T91" fmla="*/ 2147483647 h 362"/>
              <a:gd name="T92" fmla="*/ 2147483647 w 463"/>
              <a:gd name="T93" fmla="*/ 2147483647 h 362"/>
              <a:gd name="T94" fmla="*/ 2147483647 w 463"/>
              <a:gd name="T95" fmla="*/ 2147483647 h 362"/>
              <a:gd name="T96" fmla="*/ 2147483647 w 463"/>
              <a:gd name="T97" fmla="*/ 2147483647 h 362"/>
              <a:gd name="T98" fmla="*/ 2147483647 w 463"/>
              <a:gd name="T99" fmla="*/ 2147483647 h 362"/>
              <a:gd name="T100" fmla="*/ 2147483647 w 463"/>
              <a:gd name="T101" fmla="*/ 2147483647 h 362"/>
              <a:gd name="T102" fmla="*/ 2147483647 w 463"/>
              <a:gd name="T103" fmla="*/ 2147483647 h 362"/>
              <a:gd name="T104" fmla="*/ 2147483647 w 463"/>
              <a:gd name="T105" fmla="*/ 2147483647 h 362"/>
              <a:gd name="T106" fmla="*/ 2147483647 w 463"/>
              <a:gd name="T107" fmla="*/ 2147483647 h 362"/>
              <a:gd name="T108" fmla="*/ 2147483647 w 463"/>
              <a:gd name="T109" fmla="*/ 2147483647 h 362"/>
              <a:gd name="T110" fmla="*/ 2147483647 w 463"/>
              <a:gd name="T111" fmla="*/ 2147483647 h 362"/>
              <a:gd name="T112" fmla="*/ 2147483647 w 463"/>
              <a:gd name="T113" fmla="*/ 2147483647 h 362"/>
              <a:gd name="T114" fmla="*/ 2147483647 w 463"/>
              <a:gd name="T115" fmla="*/ 2147483647 h 362"/>
              <a:gd name="T116" fmla="*/ 2147483647 w 463"/>
              <a:gd name="T117" fmla="*/ 2147483647 h 362"/>
              <a:gd name="T118" fmla="*/ 2147483647 w 463"/>
              <a:gd name="T119" fmla="*/ 0 h 3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63" h="362">
                <a:moveTo>
                  <a:pt x="330" y="0"/>
                </a:moveTo>
                <a:lnTo>
                  <a:pt x="338" y="8"/>
                </a:lnTo>
                <a:lnTo>
                  <a:pt x="345" y="16"/>
                </a:lnTo>
                <a:lnTo>
                  <a:pt x="353" y="16"/>
                </a:lnTo>
                <a:lnTo>
                  <a:pt x="360" y="23"/>
                </a:lnTo>
                <a:lnTo>
                  <a:pt x="367" y="31"/>
                </a:lnTo>
                <a:lnTo>
                  <a:pt x="375" y="31"/>
                </a:lnTo>
                <a:lnTo>
                  <a:pt x="382" y="23"/>
                </a:lnTo>
                <a:lnTo>
                  <a:pt x="389" y="23"/>
                </a:lnTo>
                <a:lnTo>
                  <a:pt x="397" y="16"/>
                </a:lnTo>
                <a:lnTo>
                  <a:pt x="404" y="16"/>
                </a:lnTo>
                <a:lnTo>
                  <a:pt x="419" y="8"/>
                </a:lnTo>
                <a:lnTo>
                  <a:pt x="426" y="8"/>
                </a:lnTo>
                <a:lnTo>
                  <a:pt x="433" y="8"/>
                </a:lnTo>
                <a:lnTo>
                  <a:pt x="433" y="16"/>
                </a:lnTo>
                <a:lnTo>
                  <a:pt x="426" y="23"/>
                </a:lnTo>
                <a:lnTo>
                  <a:pt x="419" y="31"/>
                </a:lnTo>
                <a:lnTo>
                  <a:pt x="404" y="39"/>
                </a:lnTo>
                <a:lnTo>
                  <a:pt x="404" y="46"/>
                </a:lnTo>
                <a:lnTo>
                  <a:pt x="397" y="54"/>
                </a:lnTo>
                <a:lnTo>
                  <a:pt x="397" y="62"/>
                </a:lnTo>
                <a:lnTo>
                  <a:pt x="397" y="70"/>
                </a:lnTo>
                <a:lnTo>
                  <a:pt x="397" y="85"/>
                </a:lnTo>
                <a:lnTo>
                  <a:pt x="404" y="93"/>
                </a:lnTo>
                <a:lnTo>
                  <a:pt x="419" y="93"/>
                </a:lnTo>
                <a:lnTo>
                  <a:pt x="426" y="93"/>
                </a:lnTo>
                <a:lnTo>
                  <a:pt x="433" y="93"/>
                </a:lnTo>
                <a:lnTo>
                  <a:pt x="441" y="93"/>
                </a:lnTo>
                <a:lnTo>
                  <a:pt x="448" y="100"/>
                </a:lnTo>
                <a:lnTo>
                  <a:pt x="455" y="108"/>
                </a:lnTo>
                <a:lnTo>
                  <a:pt x="455" y="116"/>
                </a:lnTo>
                <a:lnTo>
                  <a:pt x="463" y="123"/>
                </a:lnTo>
                <a:lnTo>
                  <a:pt x="463" y="131"/>
                </a:lnTo>
                <a:lnTo>
                  <a:pt x="455" y="139"/>
                </a:lnTo>
                <a:lnTo>
                  <a:pt x="455" y="147"/>
                </a:lnTo>
                <a:lnTo>
                  <a:pt x="448" y="154"/>
                </a:lnTo>
                <a:lnTo>
                  <a:pt x="448" y="162"/>
                </a:lnTo>
                <a:lnTo>
                  <a:pt x="448" y="170"/>
                </a:lnTo>
                <a:lnTo>
                  <a:pt x="448" y="177"/>
                </a:lnTo>
                <a:lnTo>
                  <a:pt x="441" y="185"/>
                </a:lnTo>
                <a:lnTo>
                  <a:pt x="441" y="193"/>
                </a:lnTo>
                <a:lnTo>
                  <a:pt x="441" y="200"/>
                </a:lnTo>
                <a:lnTo>
                  <a:pt x="441" y="208"/>
                </a:lnTo>
                <a:lnTo>
                  <a:pt x="441" y="216"/>
                </a:lnTo>
                <a:lnTo>
                  <a:pt x="433" y="224"/>
                </a:lnTo>
                <a:lnTo>
                  <a:pt x="433" y="239"/>
                </a:lnTo>
                <a:lnTo>
                  <a:pt x="426" y="247"/>
                </a:lnTo>
                <a:lnTo>
                  <a:pt x="419" y="254"/>
                </a:lnTo>
                <a:lnTo>
                  <a:pt x="404" y="262"/>
                </a:lnTo>
                <a:lnTo>
                  <a:pt x="404" y="270"/>
                </a:lnTo>
                <a:lnTo>
                  <a:pt x="397" y="277"/>
                </a:lnTo>
                <a:lnTo>
                  <a:pt x="397" y="285"/>
                </a:lnTo>
                <a:lnTo>
                  <a:pt x="397" y="293"/>
                </a:lnTo>
                <a:lnTo>
                  <a:pt x="397" y="301"/>
                </a:lnTo>
                <a:lnTo>
                  <a:pt x="397" y="308"/>
                </a:lnTo>
                <a:lnTo>
                  <a:pt x="397" y="316"/>
                </a:lnTo>
                <a:lnTo>
                  <a:pt x="397" y="324"/>
                </a:lnTo>
                <a:lnTo>
                  <a:pt x="397" y="331"/>
                </a:lnTo>
                <a:lnTo>
                  <a:pt x="389" y="339"/>
                </a:lnTo>
                <a:lnTo>
                  <a:pt x="382" y="347"/>
                </a:lnTo>
                <a:lnTo>
                  <a:pt x="375" y="347"/>
                </a:lnTo>
                <a:lnTo>
                  <a:pt x="367" y="354"/>
                </a:lnTo>
                <a:lnTo>
                  <a:pt x="360" y="354"/>
                </a:lnTo>
                <a:lnTo>
                  <a:pt x="353" y="347"/>
                </a:lnTo>
                <a:lnTo>
                  <a:pt x="345" y="347"/>
                </a:lnTo>
                <a:lnTo>
                  <a:pt x="338" y="339"/>
                </a:lnTo>
                <a:lnTo>
                  <a:pt x="330" y="339"/>
                </a:lnTo>
                <a:lnTo>
                  <a:pt x="323" y="331"/>
                </a:lnTo>
                <a:lnTo>
                  <a:pt x="316" y="331"/>
                </a:lnTo>
                <a:lnTo>
                  <a:pt x="308" y="339"/>
                </a:lnTo>
                <a:lnTo>
                  <a:pt x="301" y="339"/>
                </a:lnTo>
                <a:lnTo>
                  <a:pt x="294" y="347"/>
                </a:lnTo>
                <a:lnTo>
                  <a:pt x="286" y="347"/>
                </a:lnTo>
                <a:lnTo>
                  <a:pt x="279" y="354"/>
                </a:lnTo>
                <a:lnTo>
                  <a:pt x="264" y="354"/>
                </a:lnTo>
                <a:lnTo>
                  <a:pt x="257" y="354"/>
                </a:lnTo>
                <a:lnTo>
                  <a:pt x="250" y="354"/>
                </a:lnTo>
                <a:lnTo>
                  <a:pt x="242" y="354"/>
                </a:lnTo>
                <a:lnTo>
                  <a:pt x="235" y="347"/>
                </a:lnTo>
                <a:lnTo>
                  <a:pt x="228" y="347"/>
                </a:lnTo>
                <a:lnTo>
                  <a:pt x="220" y="347"/>
                </a:lnTo>
                <a:lnTo>
                  <a:pt x="213" y="347"/>
                </a:lnTo>
                <a:lnTo>
                  <a:pt x="206" y="347"/>
                </a:lnTo>
                <a:lnTo>
                  <a:pt x="198" y="354"/>
                </a:lnTo>
                <a:lnTo>
                  <a:pt x="191" y="354"/>
                </a:lnTo>
                <a:lnTo>
                  <a:pt x="183" y="362"/>
                </a:lnTo>
                <a:lnTo>
                  <a:pt x="176" y="354"/>
                </a:lnTo>
                <a:lnTo>
                  <a:pt x="176" y="347"/>
                </a:lnTo>
                <a:lnTo>
                  <a:pt x="176" y="339"/>
                </a:lnTo>
                <a:lnTo>
                  <a:pt x="176" y="331"/>
                </a:lnTo>
                <a:lnTo>
                  <a:pt x="176" y="324"/>
                </a:lnTo>
                <a:lnTo>
                  <a:pt x="176" y="316"/>
                </a:lnTo>
                <a:lnTo>
                  <a:pt x="176" y="308"/>
                </a:lnTo>
                <a:lnTo>
                  <a:pt x="176" y="301"/>
                </a:lnTo>
                <a:lnTo>
                  <a:pt x="169" y="293"/>
                </a:lnTo>
                <a:lnTo>
                  <a:pt x="161" y="293"/>
                </a:lnTo>
                <a:lnTo>
                  <a:pt x="154" y="293"/>
                </a:lnTo>
                <a:lnTo>
                  <a:pt x="147" y="293"/>
                </a:lnTo>
                <a:lnTo>
                  <a:pt x="139" y="293"/>
                </a:lnTo>
                <a:lnTo>
                  <a:pt x="125" y="293"/>
                </a:lnTo>
                <a:lnTo>
                  <a:pt x="117" y="293"/>
                </a:lnTo>
                <a:lnTo>
                  <a:pt x="110" y="293"/>
                </a:lnTo>
                <a:lnTo>
                  <a:pt x="103" y="293"/>
                </a:lnTo>
                <a:lnTo>
                  <a:pt x="95" y="293"/>
                </a:lnTo>
                <a:lnTo>
                  <a:pt x="88" y="293"/>
                </a:lnTo>
                <a:lnTo>
                  <a:pt x="81" y="285"/>
                </a:lnTo>
                <a:lnTo>
                  <a:pt x="73" y="277"/>
                </a:lnTo>
                <a:lnTo>
                  <a:pt x="73" y="270"/>
                </a:lnTo>
                <a:lnTo>
                  <a:pt x="66" y="262"/>
                </a:lnTo>
                <a:lnTo>
                  <a:pt x="66" y="254"/>
                </a:lnTo>
                <a:lnTo>
                  <a:pt x="59" y="247"/>
                </a:lnTo>
                <a:lnTo>
                  <a:pt x="59" y="239"/>
                </a:lnTo>
                <a:lnTo>
                  <a:pt x="51" y="224"/>
                </a:lnTo>
                <a:lnTo>
                  <a:pt x="44" y="216"/>
                </a:lnTo>
                <a:lnTo>
                  <a:pt x="36" y="216"/>
                </a:lnTo>
                <a:lnTo>
                  <a:pt x="29" y="216"/>
                </a:lnTo>
                <a:lnTo>
                  <a:pt x="22" y="216"/>
                </a:lnTo>
                <a:lnTo>
                  <a:pt x="14" y="216"/>
                </a:lnTo>
                <a:lnTo>
                  <a:pt x="7" y="208"/>
                </a:lnTo>
                <a:lnTo>
                  <a:pt x="7" y="200"/>
                </a:lnTo>
                <a:lnTo>
                  <a:pt x="0" y="193"/>
                </a:lnTo>
                <a:lnTo>
                  <a:pt x="0" y="185"/>
                </a:lnTo>
                <a:lnTo>
                  <a:pt x="7" y="177"/>
                </a:lnTo>
                <a:lnTo>
                  <a:pt x="14" y="177"/>
                </a:lnTo>
                <a:lnTo>
                  <a:pt x="22" y="185"/>
                </a:lnTo>
                <a:lnTo>
                  <a:pt x="29" y="185"/>
                </a:lnTo>
                <a:lnTo>
                  <a:pt x="36" y="185"/>
                </a:lnTo>
                <a:lnTo>
                  <a:pt x="44" y="185"/>
                </a:lnTo>
                <a:lnTo>
                  <a:pt x="51" y="177"/>
                </a:lnTo>
                <a:lnTo>
                  <a:pt x="51" y="170"/>
                </a:lnTo>
                <a:lnTo>
                  <a:pt x="51" y="162"/>
                </a:lnTo>
                <a:lnTo>
                  <a:pt x="51" y="154"/>
                </a:lnTo>
                <a:lnTo>
                  <a:pt x="51" y="147"/>
                </a:lnTo>
                <a:lnTo>
                  <a:pt x="44" y="139"/>
                </a:lnTo>
                <a:lnTo>
                  <a:pt x="36" y="131"/>
                </a:lnTo>
                <a:lnTo>
                  <a:pt x="29" y="123"/>
                </a:lnTo>
                <a:lnTo>
                  <a:pt x="22" y="116"/>
                </a:lnTo>
                <a:lnTo>
                  <a:pt x="14" y="108"/>
                </a:lnTo>
                <a:lnTo>
                  <a:pt x="22" y="100"/>
                </a:lnTo>
                <a:lnTo>
                  <a:pt x="29" y="93"/>
                </a:lnTo>
                <a:lnTo>
                  <a:pt x="36" y="85"/>
                </a:lnTo>
                <a:lnTo>
                  <a:pt x="44" y="85"/>
                </a:lnTo>
                <a:lnTo>
                  <a:pt x="51" y="70"/>
                </a:lnTo>
                <a:lnTo>
                  <a:pt x="59" y="62"/>
                </a:lnTo>
                <a:lnTo>
                  <a:pt x="66" y="54"/>
                </a:lnTo>
                <a:lnTo>
                  <a:pt x="73" y="62"/>
                </a:lnTo>
                <a:lnTo>
                  <a:pt x="73" y="70"/>
                </a:lnTo>
                <a:lnTo>
                  <a:pt x="81" y="85"/>
                </a:lnTo>
                <a:lnTo>
                  <a:pt x="88" y="93"/>
                </a:lnTo>
                <a:lnTo>
                  <a:pt x="95" y="93"/>
                </a:lnTo>
                <a:lnTo>
                  <a:pt x="103" y="93"/>
                </a:lnTo>
                <a:lnTo>
                  <a:pt x="110" y="93"/>
                </a:lnTo>
                <a:lnTo>
                  <a:pt x="117" y="93"/>
                </a:lnTo>
                <a:lnTo>
                  <a:pt x="125" y="85"/>
                </a:lnTo>
                <a:lnTo>
                  <a:pt x="139" y="70"/>
                </a:lnTo>
                <a:lnTo>
                  <a:pt x="147" y="62"/>
                </a:lnTo>
                <a:lnTo>
                  <a:pt x="154" y="54"/>
                </a:lnTo>
                <a:lnTo>
                  <a:pt x="161" y="54"/>
                </a:lnTo>
                <a:lnTo>
                  <a:pt x="169" y="54"/>
                </a:lnTo>
                <a:lnTo>
                  <a:pt x="176" y="54"/>
                </a:lnTo>
                <a:lnTo>
                  <a:pt x="183" y="54"/>
                </a:lnTo>
                <a:lnTo>
                  <a:pt x="191" y="54"/>
                </a:lnTo>
                <a:lnTo>
                  <a:pt x="198" y="62"/>
                </a:lnTo>
                <a:lnTo>
                  <a:pt x="206" y="62"/>
                </a:lnTo>
                <a:lnTo>
                  <a:pt x="213" y="62"/>
                </a:lnTo>
                <a:lnTo>
                  <a:pt x="220" y="62"/>
                </a:lnTo>
                <a:lnTo>
                  <a:pt x="228" y="62"/>
                </a:lnTo>
                <a:lnTo>
                  <a:pt x="235" y="62"/>
                </a:lnTo>
                <a:lnTo>
                  <a:pt x="242" y="62"/>
                </a:lnTo>
                <a:lnTo>
                  <a:pt x="250" y="54"/>
                </a:lnTo>
                <a:lnTo>
                  <a:pt x="257" y="46"/>
                </a:lnTo>
                <a:lnTo>
                  <a:pt x="264" y="39"/>
                </a:lnTo>
                <a:lnTo>
                  <a:pt x="279" y="31"/>
                </a:lnTo>
                <a:lnTo>
                  <a:pt x="286" y="23"/>
                </a:lnTo>
                <a:lnTo>
                  <a:pt x="294" y="23"/>
                </a:lnTo>
                <a:lnTo>
                  <a:pt x="301" y="16"/>
                </a:lnTo>
                <a:lnTo>
                  <a:pt x="308" y="16"/>
                </a:lnTo>
                <a:lnTo>
                  <a:pt x="316" y="8"/>
                </a:lnTo>
                <a:lnTo>
                  <a:pt x="323" y="8"/>
                </a:lnTo>
                <a:lnTo>
                  <a:pt x="33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1" name="Freeform 36"/>
          <p:cNvSpPr>
            <a:spLocks/>
          </p:cNvSpPr>
          <p:nvPr/>
        </p:nvSpPr>
        <p:spPr bwMode="auto">
          <a:xfrm>
            <a:off x="6942138" y="3073400"/>
            <a:ext cx="1317625" cy="928688"/>
          </a:xfrm>
          <a:custGeom>
            <a:avLst/>
            <a:gdLst>
              <a:gd name="T0" fmla="*/ 2147483647 w 830"/>
              <a:gd name="T1" fmla="*/ 2147483647 h 585"/>
              <a:gd name="T2" fmla="*/ 2147483647 w 830"/>
              <a:gd name="T3" fmla="*/ 2147483647 h 585"/>
              <a:gd name="T4" fmla="*/ 2147483647 w 830"/>
              <a:gd name="T5" fmla="*/ 0 h 585"/>
              <a:gd name="T6" fmla="*/ 2147483647 w 830"/>
              <a:gd name="T7" fmla="*/ 0 h 585"/>
              <a:gd name="T8" fmla="*/ 2147483647 w 830"/>
              <a:gd name="T9" fmla="*/ 2147483647 h 585"/>
              <a:gd name="T10" fmla="*/ 2147483647 w 830"/>
              <a:gd name="T11" fmla="*/ 2147483647 h 585"/>
              <a:gd name="T12" fmla="*/ 2147483647 w 830"/>
              <a:gd name="T13" fmla="*/ 2147483647 h 585"/>
              <a:gd name="T14" fmla="*/ 2147483647 w 830"/>
              <a:gd name="T15" fmla="*/ 2147483647 h 585"/>
              <a:gd name="T16" fmla="*/ 2147483647 w 830"/>
              <a:gd name="T17" fmla="*/ 2147483647 h 585"/>
              <a:gd name="T18" fmla="*/ 2147483647 w 830"/>
              <a:gd name="T19" fmla="*/ 2147483647 h 585"/>
              <a:gd name="T20" fmla="*/ 2147483647 w 830"/>
              <a:gd name="T21" fmla="*/ 2147483647 h 585"/>
              <a:gd name="T22" fmla="*/ 2147483647 w 830"/>
              <a:gd name="T23" fmla="*/ 2147483647 h 585"/>
              <a:gd name="T24" fmla="*/ 2147483647 w 830"/>
              <a:gd name="T25" fmla="*/ 2147483647 h 585"/>
              <a:gd name="T26" fmla="*/ 2147483647 w 830"/>
              <a:gd name="T27" fmla="*/ 2147483647 h 585"/>
              <a:gd name="T28" fmla="*/ 2147483647 w 830"/>
              <a:gd name="T29" fmla="*/ 2147483647 h 585"/>
              <a:gd name="T30" fmla="*/ 2147483647 w 830"/>
              <a:gd name="T31" fmla="*/ 2147483647 h 585"/>
              <a:gd name="T32" fmla="*/ 2147483647 w 830"/>
              <a:gd name="T33" fmla="*/ 2147483647 h 585"/>
              <a:gd name="T34" fmla="*/ 2147483647 w 830"/>
              <a:gd name="T35" fmla="*/ 2147483647 h 585"/>
              <a:gd name="T36" fmla="*/ 2147483647 w 830"/>
              <a:gd name="T37" fmla="*/ 2147483647 h 585"/>
              <a:gd name="T38" fmla="*/ 2147483647 w 830"/>
              <a:gd name="T39" fmla="*/ 2147483647 h 585"/>
              <a:gd name="T40" fmla="*/ 2147483647 w 830"/>
              <a:gd name="T41" fmla="*/ 2147483647 h 585"/>
              <a:gd name="T42" fmla="*/ 2147483647 w 830"/>
              <a:gd name="T43" fmla="*/ 2147483647 h 585"/>
              <a:gd name="T44" fmla="*/ 2147483647 w 830"/>
              <a:gd name="T45" fmla="*/ 2147483647 h 585"/>
              <a:gd name="T46" fmla="*/ 2147483647 w 830"/>
              <a:gd name="T47" fmla="*/ 2147483647 h 585"/>
              <a:gd name="T48" fmla="*/ 2147483647 w 830"/>
              <a:gd name="T49" fmla="*/ 2147483647 h 585"/>
              <a:gd name="T50" fmla="*/ 2147483647 w 830"/>
              <a:gd name="T51" fmla="*/ 2147483647 h 585"/>
              <a:gd name="T52" fmla="*/ 2147483647 w 830"/>
              <a:gd name="T53" fmla="*/ 2147483647 h 585"/>
              <a:gd name="T54" fmla="*/ 2147483647 w 830"/>
              <a:gd name="T55" fmla="*/ 2147483647 h 585"/>
              <a:gd name="T56" fmla="*/ 2147483647 w 830"/>
              <a:gd name="T57" fmla="*/ 2147483647 h 585"/>
              <a:gd name="T58" fmla="*/ 2147483647 w 830"/>
              <a:gd name="T59" fmla="*/ 2147483647 h 585"/>
              <a:gd name="T60" fmla="*/ 2147483647 w 830"/>
              <a:gd name="T61" fmla="*/ 2147483647 h 585"/>
              <a:gd name="T62" fmla="*/ 2147483647 w 830"/>
              <a:gd name="T63" fmla="*/ 2147483647 h 585"/>
              <a:gd name="T64" fmla="*/ 2147483647 w 830"/>
              <a:gd name="T65" fmla="*/ 2147483647 h 585"/>
              <a:gd name="T66" fmla="*/ 2147483647 w 830"/>
              <a:gd name="T67" fmla="*/ 2147483647 h 585"/>
              <a:gd name="T68" fmla="*/ 2147483647 w 830"/>
              <a:gd name="T69" fmla="*/ 2147483647 h 585"/>
              <a:gd name="T70" fmla="*/ 2147483647 w 830"/>
              <a:gd name="T71" fmla="*/ 2147483647 h 585"/>
              <a:gd name="T72" fmla="*/ 2147483647 w 830"/>
              <a:gd name="T73" fmla="*/ 2147483647 h 585"/>
              <a:gd name="T74" fmla="*/ 2147483647 w 830"/>
              <a:gd name="T75" fmla="*/ 2147483647 h 585"/>
              <a:gd name="T76" fmla="*/ 2147483647 w 830"/>
              <a:gd name="T77" fmla="*/ 2147483647 h 585"/>
              <a:gd name="T78" fmla="*/ 2147483647 w 830"/>
              <a:gd name="T79" fmla="*/ 2147483647 h 585"/>
              <a:gd name="T80" fmla="*/ 0 w 830"/>
              <a:gd name="T81" fmla="*/ 2147483647 h 585"/>
              <a:gd name="T82" fmla="*/ 2147483647 w 830"/>
              <a:gd name="T83" fmla="*/ 2147483647 h 585"/>
              <a:gd name="T84" fmla="*/ 2147483647 w 830"/>
              <a:gd name="T85" fmla="*/ 2147483647 h 585"/>
              <a:gd name="T86" fmla="*/ 2147483647 w 830"/>
              <a:gd name="T87" fmla="*/ 2147483647 h 585"/>
              <a:gd name="T88" fmla="*/ 2147483647 w 830"/>
              <a:gd name="T89" fmla="*/ 2147483647 h 585"/>
              <a:gd name="T90" fmla="*/ 2147483647 w 830"/>
              <a:gd name="T91" fmla="*/ 2147483647 h 585"/>
              <a:gd name="T92" fmla="*/ 2147483647 w 830"/>
              <a:gd name="T93" fmla="*/ 2147483647 h 585"/>
              <a:gd name="T94" fmla="*/ 2147483647 w 830"/>
              <a:gd name="T95" fmla="*/ 2147483647 h 585"/>
              <a:gd name="T96" fmla="*/ 2147483647 w 830"/>
              <a:gd name="T97" fmla="*/ 2147483647 h 585"/>
              <a:gd name="T98" fmla="*/ 2147483647 w 830"/>
              <a:gd name="T99" fmla="*/ 2147483647 h 585"/>
              <a:gd name="T100" fmla="*/ 2147483647 w 830"/>
              <a:gd name="T101" fmla="*/ 2147483647 h 585"/>
              <a:gd name="T102" fmla="*/ 2147483647 w 830"/>
              <a:gd name="T103" fmla="*/ 2147483647 h 585"/>
              <a:gd name="T104" fmla="*/ 2147483647 w 830"/>
              <a:gd name="T105" fmla="*/ 2147483647 h 585"/>
              <a:gd name="T106" fmla="*/ 2147483647 w 830"/>
              <a:gd name="T107" fmla="*/ 2147483647 h 58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30" h="585">
                <a:moveTo>
                  <a:pt x="235" y="0"/>
                </a:moveTo>
                <a:lnTo>
                  <a:pt x="242" y="8"/>
                </a:lnTo>
                <a:lnTo>
                  <a:pt x="249" y="8"/>
                </a:lnTo>
                <a:lnTo>
                  <a:pt x="257" y="15"/>
                </a:lnTo>
                <a:lnTo>
                  <a:pt x="264" y="15"/>
                </a:lnTo>
                <a:lnTo>
                  <a:pt x="271" y="23"/>
                </a:lnTo>
                <a:lnTo>
                  <a:pt x="279" y="23"/>
                </a:lnTo>
                <a:lnTo>
                  <a:pt x="286" y="31"/>
                </a:lnTo>
                <a:lnTo>
                  <a:pt x="294" y="31"/>
                </a:lnTo>
                <a:lnTo>
                  <a:pt x="301" y="38"/>
                </a:lnTo>
                <a:lnTo>
                  <a:pt x="308" y="38"/>
                </a:lnTo>
                <a:lnTo>
                  <a:pt x="316" y="46"/>
                </a:lnTo>
                <a:lnTo>
                  <a:pt x="323" y="38"/>
                </a:lnTo>
                <a:lnTo>
                  <a:pt x="338" y="31"/>
                </a:lnTo>
                <a:lnTo>
                  <a:pt x="338" y="23"/>
                </a:lnTo>
                <a:lnTo>
                  <a:pt x="345" y="15"/>
                </a:lnTo>
                <a:lnTo>
                  <a:pt x="352" y="8"/>
                </a:lnTo>
                <a:lnTo>
                  <a:pt x="360" y="0"/>
                </a:lnTo>
                <a:lnTo>
                  <a:pt x="367" y="0"/>
                </a:lnTo>
                <a:lnTo>
                  <a:pt x="374" y="0"/>
                </a:lnTo>
                <a:lnTo>
                  <a:pt x="382" y="0"/>
                </a:lnTo>
                <a:lnTo>
                  <a:pt x="389" y="0"/>
                </a:lnTo>
                <a:lnTo>
                  <a:pt x="396" y="0"/>
                </a:lnTo>
                <a:lnTo>
                  <a:pt x="404" y="0"/>
                </a:lnTo>
                <a:lnTo>
                  <a:pt x="411" y="0"/>
                </a:lnTo>
                <a:lnTo>
                  <a:pt x="418" y="8"/>
                </a:lnTo>
                <a:lnTo>
                  <a:pt x="426" y="15"/>
                </a:lnTo>
                <a:lnTo>
                  <a:pt x="433" y="23"/>
                </a:lnTo>
                <a:lnTo>
                  <a:pt x="441" y="31"/>
                </a:lnTo>
                <a:lnTo>
                  <a:pt x="448" y="38"/>
                </a:lnTo>
                <a:lnTo>
                  <a:pt x="448" y="46"/>
                </a:lnTo>
                <a:lnTo>
                  <a:pt x="441" y="54"/>
                </a:lnTo>
                <a:lnTo>
                  <a:pt x="441" y="61"/>
                </a:lnTo>
                <a:lnTo>
                  <a:pt x="448" y="69"/>
                </a:lnTo>
                <a:lnTo>
                  <a:pt x="455" y="69"/>
                </a:lnTo>
                <a:lnTo>
                  <a:pt x="463" y="61"/>
                </a:lnTo>
                <a:lnTo>
                  <a:pt x="470" y="61"/>
                </a:lnTo>
                <a:lnTo>
                  <a:pt x="485" y="54"/>
                </a:lnTo>
                <a:lnTo>
                  <a:pt x="492" y="61"/>
                </a:lnTo>
                <a:lnTo>
                  <a:pt x="499" y="69"/>
                </a:lnTo>
                <a:lnTo>
                  <a:pt x="499" y="77"/>
                </a:lnTo>
                <a:lnTo>
                  <a:pt x="507" y="85"/>
                </a:lnTo>
                <a:lnTo>
                  <a:pt x="514" y="100"/>
                </a:lnTo>
                <a:lnTo>
                  <a:pt x="521" y="100"/>
                </a:lnTo>
                <a:lnTo>
                  <a:pt x="529" y="100"/>
                </a:lnTo>
                <a:lnTo>
                  <a:pt x="536" y="100"/>
                </a:lnTo>
                <a:lnTo>
                  <a:pt x="543" y="100"/>
                </a:lnTo>
                <a:lnTo>
                  <a:pt x="551" y="100"/>
                </a:lnTo>
                <a:lnTo>
                  <a:pt x="558" y="100"/>
                </a:lnTo>
                <a:lnTo>
                  <a:pt x="565" y="100"/>
                </a:lnTo>
                <a:lnTo>
                  <a:pt x="573" y="100"/>
                </a:lnTo>
                <a:lnTo>
                  <a:pt x="580" y="100"/>
                </a:lnTo>
                <a:lnTo>
                  <a:pt x="588" y="100"/>
                </a:lnTo>
                <a:lnTo>
                  <a:pt x="595" y="100"/>
                </a:lnTo>
                <a:lnTo>
                  <a:pt x="602" y="100"/>
                </a:lnTo>
                <a:lnTo>
                  <a:pt x="610" y="100"/>
                </a:lnTo>
                <a:lnTo>
                  <a:pt x="624" y="100"/>
                </a:lnTo>
                <a:lnTo>
                  <a:pt x="632" y="100"/>
                </a:lnTo>
                <a:lnTo>
                  <a:pt x="639" y="100"/>
                </a:lnTo>
                <a:lnTo>
                  <a:pt x="646" y="100"/>
                </a:lnTo>
                <a:lnTo>
                  <a:pt x="654" y="100"/>
                </a:lnTo>
                <a:lnTo>
                  <a:pt x="661" y="85"/>
                </a:lnTo>
                <a:lnTo>
                  <a:pt x="668" y="85"/>
                </a:lnTo>
                <a:lnTo>
                  <a:pt x="676" y="77"/>
                </a:lnTo>
                <a:lnTo>
                  <a:pt x="683" y="77"/>
                </a:lnTo>
                <a:lnTo>
                  <a:pt x="690" y="77"/>
                </a:lnTo>
                <a:lnTo>
                  <a:pt x="698" y="69"/>
                </a:lnTo>
                <a:lnTo>
                  <a:pt x="705" y="69"/>
                </a:lnTo>
                <a:lnTo>
                  <a:pt x="712" y="61"/>
                </a:lnTo>
                <a:lnTo>
                  <a:pt x="720" y="61"/>
                </a:lnTo>
                <a:lnTo>
                  <a:pt x="727" y="54"/>
                </a:lnTo>
                <a:lnTo>
                  <a:pt x="735" y="54"/>
                </a:lnTo>
                <a:lnTo>
                  <a:pt x="742" y="54"/>
                </a:lnTo>
                <a:lnTo>
                  <a:pt x="749" y="46"/>
                </a:lnTo>
                <a:lnTo>
                  <a:pt x="764" y="46"/>
                </a:lnTo>
                <a:lnTo>
                  <a:pt x="771" y="38"/>
                </a:lnTo>
                <a:lnTo>
                  <a:pt x="779" y="38"/>
                </a:lnTo>
                <a:lnTo>
                  <a:pt x="786" y="38"/>
                </a:lnTo>
                <a:lnTo>
                  <a:pt x="793" y="38"/>
                </a:lnTo>
                <a:lnTo>
                  <a:pt x="801" y="38"/>
                </a:lnTo>
                <a:lnTo>
                  <a:pt x="808" y="38"/>
                </a:lnTo>
                <a:lnTo>
                  <a:pt x="815" y="38"/>
                </a:lnTo>
                <a:lnTo>
                  <a:pt x="823" y="38"/>
                </a:lnTo>
                <a:lnTo>
                  <a:pt x="830" y="38"/>
                </a:lnTo>
                <a:lnTo>
                  <a:pt x="830" y="46"/>
                </a:lnTo>
                <a:lnTo>
                  <a:pt x="823" y="54"/>
                </a:lnTo>
                <a:lnTo>
                  <a:pt x="823" y="61"/>
                </a:lnTo>
                <a:lnTo>
                  <a:pt x="815" y="69"/>
                </a:lnTo>
                <a:lnTo>
                  <a:pt x="815" y="77"/>
                </a:lnTo>
                <a:lnTo>
                  <a:pt x="808" y="85"/>
                </a:lnTo>
                <a:lnTo>
                  <a:pt x="801" y="85"/>
                </a:lnTo>
                <a:lnTo>
                  <a:pt x="793" y="100"/>
                </a:lnTo>
                <a:lnTo>
                  <a:pt x="793" y="108"/>
                </a:lnTo>
                <a:lnTo>
                  <a:pt x="793" y="115"/>
                </a:lnTo>
                <a:lnTo>
                  <a:pt x="801" y="123"/>
                </a:lnTo>
                <a:lnTo>
                  <a:pt x="801" y="131"/>
                </a:lnTo>
                <a:lnTo>
                  <a:pt x="801" y="138"/>
                </a:lnTo>
                <a:lnTo>
                  <a:pt x="801" y="146"/>
                </a:lnTo>
                <a:lnTo>
                  <a:pt x="808" y="154"/>
                </a:lnTo>
                <a:lnTo>
                  <a:pt x="808" y="162"/>
                </a:lnTo>
                <a:lnTo>
                  <a:pt x="801" y="169"/>
                </a:lnTo>
                <a:lnTo>
                  <a:pt x="793" y="169"/>
                </a:lnTo>
                <a:lnTo>
                  <a:pt x="786" y="177"/>
                </a:lnTo>
                <a:lnTo>
                  <a:pt x="779" y="177"/>
                </a:lnTo>
                <a:lnTo>
                  <a:pt x="771" y="177"/>
                </a:lnTo>
                <a:lnTo>
                  <a:pt x="764" y="177"/>
                </a:lnTo>
                <a:lnTo>
                  <a:pt x="749" y="185"/>
                </a:lnTo>
                <a:lnTo>
                  <a:pt x="742" y="185"/>
                </a:lnTo>
                <a:lnTo>
                  <a:pt x="735" y="185"/>
                </a:lnTo>
                <a:lnTo>
                  <a:pt x="727" y="185"/>
                </a:lnTo>
                <a:lnTo>
                  <a:pt x="720" y="185"/>
                </a:lnTo>
                <a:lnTo>
                  <a:pt x="712" y="177"/>
                </a:lnTo>
                <a:lnTo>
                  <a:pt x="705" y="177"/>
                </a:lnTo>
                <a:lnTo>
                  <a:pt x="698" y="177"/>
                </a:lnTo>
                <a:lnTo>
                  <a:pt x="690" y="177"/>
                </a:lnTo>
                <a:lnTo>
                  <a:pt x="683" y="169"/>
                </a:lnTo>
                <a:lnTo>
                  <a:pt x="676" y="169"/>
                </a:lnTo>
                <a:lnTo>
                  <a:pt x="668" y="177"/>
                </a:lnTo>
                <a:lnTo>
                  <a:pt x="661" y="185"/>
                </a:lnTo>
                <a:lnTo>
                  <a:pt x="661" y="192"/>
                </a:lnTo>
                <a:lnTo>
                  <a:pt x="654" y="200"/>
                </a:lnTo>
                <a:lnTo>
                  <a:pt x="646" y="200"/>
                </a:lnTo>
                <a:lnTo>
                  <a:pt x="639" y="200"/>
                </a:lnTo>
                <a:lnTo>
                  <a:pt x="632" y="192"/>
                </a:lnTo>
                <a:lnTo>
                  <a:pt x="624" y="192"/>
                </a:lnTo>
                <a:lnTo>
                  <a:pt x="610" y="192"/>
                </a:lnTo>
                <a:lnTo>
                  <a:pt x="602" y="192"/>
                </a:lnTo>
                <a:lnTo>
                  <a:pt x="595" y="185"/>
                </a:lnTo>
                <a:lnTo>
                  <a:pt x="588" y="185"/>
                </a:lnTo>
                <a:lnTo>
                  <a:pt x="580" y="185"/>
                </a:lnTo>
                <a:lnTo>
                  <a:pt x="573" y="185"/>
                </a:lnTo>
                <a:lnTo>
                  <a:pt x="565" y="177"/>
                </a:lnTo>
                <a:lnTo>
                  <a:pt x="558" y="177"/>
                </a:lnTo>
                <a:lnTo>
                  <a:pt x="551" y="177"/>
                </a:lnTo>
                <a:lnTo>
                  <a:pt x="543" y="185"/>
                </a:lnTo>
                <a:lnTo>
                  <a:pt x="536" y="185"/>
                </a:lnTo>
                <a:lnTo>
                  <a:pt x="529" y="192"/>
                </a:lnTo>
                <a:lnTo>
                  <a:pt x="521" y="200"/>
                </a:lnTo>
                <a:lnTo>
                  <a:pt x="514" y="200"/>
                </a:lnTo>
                <a:lnTo>
                  <a:pt x="507" y="208"/>
                </a:lnTo>
                <a:lnTo>
                  <a:pt x="499" y="215"/>
                </a:lnTo>
                <a:lnTo>
                  <a:pt x="492" y="215"/>
                </a:lnTo>
                <a:lnTo>
                  <a:pt x="485" y="223"/>
                </a:lnTo>
                <a:lnTo>
                  <a:pt x="492" y="231"/>
                </a:lnTo>
                <a:lnTo>
                  <a:pt x="499" y="239"/>
                </a:lnTo>
                <a:lnTo>
                  <a:pt x="507" y="254"/>
                </a:lnTo>
                <a:lnTo>
                  <a:pt x="514" y="262"/>
                </a:lnTo>
                <a:lnTo>
                  <a:pt x="514" y="269"/>
                </a:lnTo>
                <a:lnTo>
                  <a:pt x="507" y="277"/>
                </a:lnTo>
                <a:lnTo>
                  <a:pt x="507" y="285"/>
                </a:lnTo>
                <a:lnTo>
                  <a:pt x="507" y="292"/>
                </a:lnTo>
                <a:lnTo>
                  <a:pt x="507" y="300"/>
                </a:lnTo>
                <a:lnTo>
                  <a:pt x="499" y="308"/>
                </a:lnTo>
                <a:lnTo>
                  <a:pt x="499" y="316"/>
                </a:lnTo>
                <a:lnTo>
                  <a:pt x="499" y="323"/>
                </a:lnTo>
                <a:lnTo>
                  <a:pt x="492" y="331"/>
                </a:lnTo>
                <a:lnTo>
                  <a:pt x="492" y="339"/>
                </a:lnTo>
                <a:lnTo>
                  <a:pt x="492" y="346"/>
                </a:lnTo>
                <a:lnTo>
                  <a:pt x="492" y="354"/>
                </a:lnTo>
                <a:lnTo>
                  <a:pt x="485" y="362"/>
                </a:lnTo>
                <a:lnTo>
                  <a:pt x="470" y="369"/>
                </a:lnTo>
                <a:lnTo>
                  <a:pt x="463" y="369"/>
                </a:lnTo>
                <a:lnTo>
                  <a:pt x="455" y="369"/>
                </a:lnTo>
                <a:lnTo>
                  <a:pt x="448" y="369"/>
                </a:lnTo>
                <a:lnTo>
                  <a:pt x="441" y="377"/>
                </a:lnTo>
                <a:lnTo>
                  <a:pt x="433" y="377"/>
                </a:lnTo>
                <a:lnTo>
                  <a:pt x="426" y="377"/>
                </a:lnTo>
                <a:lnTo>
                  <a:pt x="418" y="377"/>
                </a:lnTo>
                <a:lnTo>
                  <a:pt x="411" y="377"/>
                </a:lnTo>
                <a:lnTo>
                  <a:pt x="404" y="385"/>
                </a:lnTo>
                <a:lnTo>
                  <a:pt x="396" y="393"/>
                </a:lnTo>
                <a:lnTo>
                  <a:pt x="396" y="408"/>
                </a:lnTo>
                <a:lnTo>
                  <a:pt x="396" y="416"/>
                </a:lnTo>
                <a:lnTo>
                  <a:pt x="389" y="423"/>
                </a:lnTo>
                <a:lnTo>
                  <a:pt x="382" y="423"/>
                </a:lnTo>
                <a:lnTo>
                  <a:pt x="374" y="423"/>
                </a:lnTo>
                <a:lnTo>
                  <a:pt x="367" y="416"/>
                </a:lnTo>
                <a:lnTo>
                  <a:pt x="360" y="416"/>
                </a:lnTo>
                <a:lnTo>
                  <a:pt x="352" y="408"/>
                </a:lnTo>
                <a:lnTo>
                  <a:pt x="345" y="408"/>
                </a:lnTo>
                <a:lnTo>
                  <a:pt x="338" y="393"/>
                </a:lnTo>
                <a:lnTo>
                  <a:pt x="323" y="393"/>
                </a:lnTo>
                <a:lnTo>
                  <a:pt x="316" y="385"/>
                </a:lnTo>
                <a:lnTo>
                  <a:pt x="308" y="393"/>
                </a:lnTo>
                <a:lnTo>
                  <a:pt x="301" y="393"/>
                </a:lnTo>
                <a:lnTo>
                  <a:pt x="294" y="408"/>
                </a:lnTo>
                <a:lnTo>
                  <a:pt x="286" y="416"/>
                </a:lnTo>
                <a:lnTo>
                  <a:pt x="279" y="416"/>
                </a:lnTo>
                <a:lnTo>
                  <a:pt x="271" y="423"/>
                </a:lnTo>
                <a:lnTo>
                  <a:pt x="264" y="423"/>
                </a:lnTo>
                <a:lnTo>
                  <a:pt x="257" y="431"/>
                </a:lnTo>
                <a:lnTo>
                  <a:pt x="249" y="439"/>
                </a:lnTo>
                <a:lnTo>
                  <a:pt x="249" y="446"/>
                </a:lnTo>
                <a:lnTo>
                  <a:pt x="242" y="454"/>
                </a:lnTo>
                <a:lnTo>
                  <a:pt x="242" y="462"/>
                </a:lnTo>
                <a:lnTo>
                  <a:pt x="235" y="470"/>
                </a:lnTo>
                <a:lnTo>
                  <a:pt x="227" y="477"/>
                </a:lnTo>
                <a:lnTo>
                  <a:pt x="227" y="485"/>
                </a:lnTo>
                <a:lnTo>
                  <a:pt x="220" y="493"/>
                </a:lnTo>
                <a:lnTo>
                  <a:pt x="220" y="500"/>
                </a:lnTo>
                <a:lnTo>
                  <a:pt x="213" y="508"/>
                </a:lnTo>
                <a:lnTo>
                  <a:pt x="205" y="516"/>
                </a:lnTo>
                <a:lnTo>
                  <a:pt x="205" y="523"/>
                </a:lnTo>
                <a:lnTo>
                  <a:pt x="198" y="531"/>
                </a:lnTo>
                <a:lnTo>
                  <a:pt x="198" y="539"/>
                </a:lnTo>
                <a:lnTo>
                  <a:pt x="183" y="554"/>
                </a:lnTo>
                <a:lnTo>
                  <a:pt x="176" y="562"/>
                </a:lnTo>
                <a:lnTo>
                  <a:pt x="176" y="570"/>
                </a:lnTo>
                <a:lnTo>
                  <a:pt x="169" y="577"/>
                </a:lnTo>
                <a:lnTo>
                  <a:pt x="169" y="585"/>
                </a:lnTo>
                <a:lnTo>
                  <a:pt x="154" y="585"/>
                </a:lnTo>
                <a:lnTo>
                  <a:pt x="147" y="577"/>
                </a:lnTo>
                <a:lnTo>
                  <a:pt x="139" y="570"/>
                </a:lnTo>
                <a:lnTo>
                  <a:pt x="132" y="562"/>
                </a:lnTo>
                <a:lnTo>
                  <a:pt x="124" y="554"/>
                </a:lnTo>
                <a:lnTo>
                  <a:pt x="124" y="539"/>
                </a:lnTo>
                <a:lnTo>
                  <a:pt x="117" y="531"/>
                </a:lnTo>
                <a:lnTo>
                  <a:pt x="110" y="523"/>
                </a:lnTo>
                <a:lnTo>
                  <a:pt x="102" y="516"/>
                </a:lnTo>
                <a:lnTo>
                  <a:pt x="95" y="508"/>
                </a:lnTo>
                <a:lnTo>
                  <a:pt x="88" y="500"/>
                </a:lnTo>
                <a:lnTo>
                  <a:pt x="88" y="493"/>
                </a:lnTo>
                <a:lnTo>
                  <a:pt x="95" y="485"/>
                </a:lnTo>
                <a:lnTo>
                  <a:pt x="95" y="477"/>
                </a:lnTo>
                <a:lnTo>
                  <a:pt x="95" y="470"/>
                </a:lnTo>
                <a:lnTo>
                  <a:pt x="102" y="462"/>
                </a:lnTo>
                <a:lnTo>
                  <a:pt x="102" y="454"/>
                </a:lnTo>
                <a:lnTo>
                  <a:pt x="102" y="446"/>
                </a:lnTo>
                <a:lnTo>
                  <a:pt x="110" y="439"/>
                </a:lnTo>
                <a:lnTo>
                  <a:pt x="110" y="431"/>
                </a:lnTo>
                <a:lnTo>
                  <a:pt x="102" y="423"/>
                </a:lnTo>
                <a:lnTo>
                  <a:pt x="95" y="416"/>
                </a:lnTo>
                <a:lnTo>
                  <a:pt x="88" y="408"/>
                </a:lnTo>
                <a:lnTo>
                  <a:pt x="80" y="408"/>
                </a:lnTo>
                <a:lnTo>
                  <a:pt x="73" y="393"/>
                </a:lnTo>
                <a:lnTo>
                  <a:pt x="66" y="385"/>
                </a:lnTo>
                <a:lnTo>
                  <a:pt x="58" y="377"/>
                </a:lnTo>
                <a:lnTo>
                  <a:pt x="44" y="369"/>
                </a:lnTo>
                <a:lnTo>
                  <a:pt x="36" y="362"/>
                </a:lnTo>
                <a:lnTo>
                  <a:pt x="29" y="354"/>
                </a:lnTo>
                <a:lnTo>
                  <a:pt x="22" y="354"/>
                </a:lnTo>
                <a:lnTo>
                  <a:pt x="14" y="346"/>
                </a:lnTo>
                <a:lnTo>
                  <a:pt x="7" y="339"/>
                </a:lnTo>
                <a:lnTo>
                  <a:pt x="0" y="331"/>
                </a:lnTo>
                <a:lnTo>
                  <a:pt x="0" y="323"/>
                </a:lnTo>
                <a:lnTo>
                  <a:pt x="0" y="316"/>
                </a:lnTo>
                <a:lnTo>
                  <a:pt x="0" y="308"/>
                </a:lnTo>
                <a:lnTo>
                  <a:pt x="0" y="300"/>
                </a:lnTo>
                <a:lnTo>
                  <a:pt x="7" y="292"/>
                </a:lnTo>
                <a:lnTo>
                  <a:pt x="14" y="292"/>
                </a:lnTo>
                <a:lnTo>
                  <a:pt x="22" y="285"/>
                </a:lnTo>
                <a:lnTo>
                  <a:pt x="29" y="285"/>
                </a:lnTo>
                <a:lnTo>
                  <a:pt x="36" y="277"/>
                </a:lnTo>
                <a:lnTo>
                  <a:pt x="44" y="277"/>
                </a:lnTo>
                <a:lnTo>
                  <a:pt x="58" y="269"/>
                </a:lnTo>
                <a:lnTo>
                  <a:pt x="66" y="269"/>
                </a:lnTo>
                <a:lnTo>
                  <a:pt x="73" y="262"/>
                </a:lnTo>
                <a:lnTo>
                  <a:pt x="80" y="269"/>
                </a:lnTo>
                <a:lnTo>
                  <a:pt x="88" y="277"/>
                </a:lnTo>
                <a:lnTo>
                  <a:pt x="95" y="285"/>
                </a:lnTo>
                <a:lnTo>
                  <a:pt x="102" y="292"/>
                </a:lnTo>
                <a:lnTo>
                  <a:pt x="102" y="300"/>
                </a:lnTo>
                <a:lnTo>
                  <a:pt x="110" y="308"/>
                </a:lnTo>
                <a:lnTo>
                  <a:pt x="117" y="316"/>
                </a:lnTo>
                <a:lnTo>
                  <a:pt x="124" y="323"/>
                </a:lnTo>
                <a:lnTo>
                  <a:pt x="132" y="331"/>
                </a:lnTo>
                <a:lnTo>
                  <a:pt x="139" y="331"/>
                </a:lnTo>
                <a:lnTo>
                  <a:pt x="147" y="331"/>
                </a:lnTo>
                <a:lnTo>
                  <a:pt x="154" y="331"/>
                </a:lnTo>
                <a:lnTo>
                  <a:pt x="161" y="331"/>
                </a:lnTo>
                <a:lnTo>
                  <a:pt x="169" y="331"/>
                </a:lnTo>
                <a:lnTo>
                  <a:pt x="176" y="331"/>
                </a:lnTo>
                <a:lnTo>
                  <a:pt x="183" y="331"/>
                </a:lnTo>
                <a:lnTo>
                  <a:pt x="198" y="323"/>
                </a:lnTo>
                <a:lnTo>
                  <a:pt x="183" y="316"/>
                </a:lnTo>
                <a:lnTo>
                  <a:pt x="183" y="308"/>
                </a:lnTo>
                <a:lnTo>
                  <a:pt x="176" y="300"/>
                </a:lnTo>
                <a:lnTo>
                  <a:pt x="176" y="292"/>
                </a:lnTo>
                <a:lnTo>
                  <a:pt x="169" y="285"/>
                </a:lnTo>
                <a:lnTo>
                  <a:pt x="169" y="277"/>
                </a:lnTo>
                <a:lnTo>
                  <a:pt x="161" y="269"/>
                </a:lnTo>
                <a:lnTo>
                  <a:pt x="161" y="262"/>
                </a:lnTo>
                <a:lnTo>
                  <a:pt x="169" y="254"/>
                </a:lnTo>
                <a:lnTo>
                  <a:pt x="176" y="239"/>
                </a:lnTo>
                <a:lnTo>
                  <a:pt x="183" y="231"/>
                </a:lnTo>
                <a:lnTo>
                  <a:pt x="183" y="223"/>
                </a:lnTo>
                <a:lnTo>
                  <a:pt x="176" y="215"/>
                </a:lnTo>
                <a:lnTo>
                  <a:pt x="169" y="215"/>
                </a:lnTo>
                <a:lnTo>
                  <a:pt x="161" y="215"/>
                </a:lnTo>
                <a:lnTo>
                  <a:pt x="154" y="208"/>
                </a:lnTo>
                <a:lnTo>
                  <a:pt x="147" y="208"/>
                </a:lnTo>
                <a:lnTo>
                  <a:pt x="139" y="200"/>
                </a:lnTo>
                <a:lnTo>
                  <a:pt x="132" y="192"/>
                </a:lnTo>
                <a:lnTo>
                  <a:pt x="124" y="185"/>
                </a:lnTo>
                <a:lnTo>
                  <a:pt x="124" y="177"/>
                </a:lnTo>
                <a:lnTo>
                  <a:pt x="124" y="169"/>
                </a:lnTo>
                <a:lnTo>
                  <a:pt x="117" y="162"/>
                </a:lnTo>
                <a:lnTo>
                  <a:pt x="117" y="154"/>
                </a:lnTo>
                <a:lnTo>
                  <a:pt x="117" y="146"/>
                </a:lnTo>
                <a:lnTo>
                  <a:pt x="110" y="138"/>
                </a:lnTo>
                <a:lnTo>
                  <a:pt x="110" y="131"/>
                </a:lnTo>
                <a:lnTo>
                  <a:pt x="110" y="123"/>
                </a:lnTo>
                <a:lnTo>
                  <a:pt x="117" y="115"/>
                </a:lnTo>
                <a:lnTo>
                  <a:pt x="117" y="108"/>
                </a:lnTo>
                <a:lnTo>
                  <a:pt x="124" y="100"/>
                </a:lnTo>
                <a:lnTo>
                  <a:pt x="124" y="85"/>
                </a:lnTo>
                <a:lnTo>
                  <a:pt x="132" y="77"/>
                </a:lnTo>
                <a:lnTo>
                  <a:pt x="132" y="69"/>
                </a:lnTo>
                <a:lnTo>
                  <a:pt x="132" y="61"/>
                </a:lnTo>
                <a:lnTo>
                  <a:pt x="139" y="54"/>
                </a:lnTo>
                <a:lnTo>
                  <a:pt x="139" y="46"/>
                </a:lnTo>
                <a:lnTo>
                  <a:pt x="147" y="38"/>
                </a:lnTo>
                <a:lnTo>
                  <a:pt x="147" y="31"/>
                </a:lnTo>
                <a:lnTo>
                  <a:pt x="154" y="23"/>
                </a:lnTo>
                <a:lnTo>
                  <a:pt x="154" y="15"/>
                </a:lnTo>
                <a:lnTo>
                  <a:pt x="161" y="8"/>
                </a:lnTo>
                <a:lnTo>
                  <a:pt x="169" y="8"/>
                </a:lnTo>
                <a:lnTo>
                  <a:pt x="176" y="15"/>
                </a:lnTo>
                <a:lnTo>
                  <a:pt x="183" y="23"/>
                </a:lnTo>
                <a:lnTo>
                  <a:pt x="198" y="23"/>
                </a:lnTo>
                <a:lnTo>
                  <a:pt x="205" y="31"/>
                </a:lnTo>
                <a:lnTo>
                  <a:pt x="213" y="38"/>
                </a:lnTo>
                <a:lnTo>
                  <a:pt x="220" y="31"/>
                </a:lnTo>
                <a:lnTo>
                  <a:pt x="220" y="23"/>
                </a:lnTo>
                <a:lnTo>
                  <a:pt x="227" y="15"/>
                </a:lnTo>
                <a:lnTo>
                  <a:pt x="227" y="8"/>
                </a:lnTo>
                <a:lnTo>
                  <a:pt x="235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2" name="Freeform 37"/>
          <p:cNvSpPr>
            <a:spLocks/>
          </p:cNvSpPr>
          <p:nvPr/>
        </p:nvSpPr>
        <p:spPr bwMode="auto">
          <a:xfrm>
            <a:off x="3079750" y="2706688"/>
            <a:ext cx="909638" cy="684212"/>
          </a:xfrm>
          <a:custGeom>
            <a:avLst/>
            <a:gdLst>
              <a:gd name="T0" fmla="*/ 2147483647 w 573"/>
              <a:gd name="T1" fmla="*/ 2147483647 h 431"/>
              <a:gd name="T2" fmla="*/ 2147483647 w 573"/>
              <a:gd name="T3" fmla="*/ 2147483647 h 431"/>
              <a:gd name="T4" fmla="*/ 2147483647 w 573"/>
              <a:gd name="T5" fmla="*/ 2147483647 h 431"/>
              <a:gd name="T6" fmla="*/ 2147483647 w 573"/>
              <a:gd name="T7" fmla="*/ 2147483647 h 431"/>
              <a:gd name="T8" fmla="*/ 2147483647 w 573"/>
              <a:gd name="T9" fmla="*/ 2147483647 h 431"/>
              <a:gd name="T10" fmla="*/ 2147483647 w 573"/>
              <a:gd name="T11" fmla="*/ 2147483647 h 431"/>
              <a:gd name="T12" fmla="*/ 2147483647 w 573"/>
              <a:gd name="T13" fmla="*/ 2147483647 h 431"/>
              <a:gd name="T14" fmla="*/ 2147483647 w 573"/>
              <a:gd name="T15" fmla="*/ 2147483647 h 431"/>
              <a:gd name="T16" fmla="*/ 2147483647 w 573"/>
              <a:gd name="T17" fmla="*/ 2147483647 h 431"/>
              <a:gd name="T18" fmla="*/ 2147483647 w 573"/>
              <a:gd name="T19" fmla="*/ 2147483647 h 431"/>
              <a:gd name="T20" fmla="*/ 2147483647 w 573"/>
              <a:gd name="T21" fmla="*/ 2147483647 h 431"/>
              <a:gd name="T22" fmla="*/ 2147483647 w 573"/>
              <a:gd name="T23" fmla="*/ 2147483647 h 431"/>
              <a:gd name="T24" fmla="*/ 2147483647 w 573"/>
              <a:gd name="T25" fmla="*/ 2147483647 h 431"/>
              <a:gd name="T26" fmla="*/ 2147483647 w 573"/>
              <a:gd name="T27" fmla="*/ 2147483647 h 431"/>
              <a:gd name="T28" fmla="*/ 2147483647 w 573"/>
              <a:gd name="T29" fmla="*/ 2147483647 h 431"/>
              <a:gd name="T30" fmla="*/ 2147483647 w 573"/>
              <a:gd name="T31" fmla="*/ 2147483647 h 431"/>
              <a:gd name="T32" fmla="*/ 2147483647 w 573"/>
              <a:gd name="T33" fmla="*/ 2147483647 h 431"/>
              <a:gd name="T34" fmla="*/ 2147483647 w 573"/>
              <a:gd name="T35" fmla="*/ 2147483647 h 431"/>
              <a:gd name="T36" fmla="*/ 2147483647 w 573"/>
              <a:gd name="T37" fmla="*/ 2147483647 h 431"/>
              <a:gd name="T38" fmla="*/ 2147483647 w 573"/>
              <a:gd name="T39" fmla="*/ 2147483647 h 431"/>
              <a:gd name="T40" fmla="*/ 2147483647 w 573"/>
              <a:gd name="T41" fmla="*/ 2147483647 h 431"/>
              <a:gd name="T42" fmla="*/ 2147483647 w 573"/>
              <a:gd name="T43" fmla="*/ 2147483647 h 431"/>
              <a:gd name="T44" fmla="*/ 2147483647 w 573"/>
              <a:gd name="T45" fmla="*/ 2147483647 h 431"/>
              <a:gd name="T46" fmla="*/ 2147483647 w 573"/>
              <a:gd name="T47" fmla="*/ 2147483647 h 431"/>
              <a:gd name="T48" fmla="*/ 2147483647 w 573"/>
              <a:gd name="T49" fmla="*/ 2147483647 h 431"/>
              <a:gd name="T50" fmla="*/ 2147483647 w 573"/>
              <a:gd name="T51" fmla="*/ 2147483647 h 431"/>
              <a:gd name="T52" fmla="*/ 2147483647 w 573"/>
              <a:gd name="T53" fmla="*/ 2147483647 h 431"/>
              <a:gd name="T54" fmla="*/ 2147483647 w 573"/>
              <a:gd name="T55" fmla="*/ 2147483647 h 431"/>
              <a:gd name="T56" fmla="*/ 2147483647 w 573"/>
              <a:gd name="T57" fmla="*/ 2147483647 h 431"/>
              <a:gd name="T58" fmla="*/ 2147483647 w 573"/>
              <a:gd name="T59" fmla="*/ 2147483647 h 431"/>
              <a:gd name="T60" fmla="*/ 2147483647 w 573"/>
              <a:gd name="T61" fmla="*/ 2147483647 h 431"/>
              <a:gd name="T62" fmla="*/ 2147483647 w 573"/>
              <a:gd name="T63" fmla="*/ 2147483647 h 431"/>
              <a:gd name="T64" fmla="*/ 2147483647 w 573"/>
              <a:gd name="T65" fmla="*/ 2147483647 h 431"/>
              <a:gd name="T66" fmla="*/ 2147483647 w 573"/>
              <a:gd name="T67" fmla="*/ 2147483647 h 431"/>
              <a:gd name="T68" fmla="*/ 2147483647 w 573"/>
              <a:gd name="T69" fmla="*/ 2147483647 h 431"/>
              <a:gd name="T70" fmla="*/ 2147483647 w 573"/>
              <a:gd name="T71" fmla="*/ 2147483647 h 431"/>
              <a:gd name="T72" fmla="*/ 2147483647 w 573"/>
              <a:gd name="T73" fmla="*/ 2147483647 h 431"/>
              <a:gd name="T74" fmla="*/ 2147483647 w 573"/>
              <a:gd name="T75" fmla="*/ 2147483647 h 431"/>
              <a:gd name="T76" fmla="*/ 2147483647 w 573"/>
              <a:gd name="T77" fmla="*/ 2147483647 h 431"/>
              <a:gd name="T78" fmla="*/ 2147483647 w 573"/>
              <a:gd name="T79" fmla="*/ 2147483647 h 431"/>
              <a:gd name="T80" fmla="*/ 2147483647 w 573"/>
              <a:gd name="T81" fmla="*/ 2147483647 h 431"/>
              <a:gd name="T82" fmla="*/ 2147483647 w 573"/>
              <a:gd name="T83" fmla="*/ 2147483647 h 431"/>
              <a:gd name="T84" fmla="*/ 2147483647 w 573"/>
              <a:gd name="T85" fmla="*/ 2147483647 h 431"/>
              <a:gd name="T86" fmla="*/ 2147483647 w 573"/>
              <a:gd name="T87" fmla="*/ 2147483647 h 431"/>
              <a:gd name="T88" fmla="*/ 2147483647 w 573"/>
              <a:gd name="T89" fmla="*/ 2147483647 h 431"/>
              <a:gd name="T90" fmla="*/ 2147483647 w 573"/>
              <a:gd name="T91" fmla="*/ 2147483647 h 431"/>
              <a:gd name="T92" fmla="*/ 2147483647 w 573"/>
              <a:gd name="T93" fmla="*/ 2147483647 h 431"/>
              <a:gd name="T94" fmla="*/ 2147483647 w 573"/>
              <a:gd name="T95" fmla="*/ 2147483647 h 431"/>
              <a:gd name="T96" fmla="*/ 2147483647 w 573"/>
              <a:gd name="T97" fmla="*/ 2147483647 h 431"/>
              <a:gd name="T98" fmla="*/ 2147483647 w 573"/>
              <a:gd name="T99" fmla="*/ 2147483647 h 431"/>
              <a:gd name="T100" fmla="*/ 2147483647 w 573"/>
              <a:gd name="T101" fmla="*/ 2147483647 h 431"/>
              <a:gd name="T102" fmla="*/ 2147483647 w 573"/>
              <a:gd name="T103" fmla="*/ 2147483647 h 431"/>
              <a:gd name="T104" fmla="*/ 2147483647 w 573"/>
              <a:gd name="T105" fmla="*/ 2147483647 h 431"/>
              <a:gd name="T106" fmla="*/ 2147483647 w 573"/>
              <a:gd name="T107" fmla="*/ 2147483647 h 431"/>
              <a:gd name="T108" fmla="*/ 2147483647 w 573"/>
              <a:gd name="T109" fmla="*/ 2147483647 h 431"/>
              <a:gd name="T110" fmla="*/ 2147483647 w 573"/>
              <a:gd name="T111" fmla="*/ 2147483647 h 431"/>
              <a:gd name="T112" fmla="*/ 2147483647 w 573"/>
              <a:gd name="T113" fmla="*/ 2147483647 h 43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73" h="431">
                <a:moveTo>
                  <a:pt x="507" y="0"/>
                </a:moveTo>
                <a:lnTo>
                  <a:pt x="514" y="0"/>
                </a:lnTo>
                <a:lnTo>
                  <a:pt x="522" y="0"/>
                </a:lnTo>
                <a:lnTo>
                  <a:pt x="522" y="8"/>
                </a:lnTo>
                <a:lnTo>
                  <a:pt x="522" y="15"/>
                </a:lnTo>
                <a:lnTo>
                  <a:pt x="529" y="31"/>
                </a:lnTo>
                <a:lnTo>
                  <a:pt x="536" y="38"/>
                </a:lnTo>
                <a:lnTo>
                  <a:pt x="536" y="46"/>
                </a:lnTo>
                <a:lnTo>
                  <a:pt x="544" y="54"/>
                </a:lnTo>
                <a:lnTo>
                  <a:pt x="544" y="61"/>
                </a:lnTo>
                <a:lnTo>
                  <a:pt x="551" y="69"/>
                </a:lnTo>
                <a:lnTo>
                  <a:pt x="558" y="69"/>
                </a:lnTo>
                <a:lnTo>
                  <a:pt x="566" y="77"/>
                </a:lnTo>
                <a:lnTo>
                  <a:pt x="573" y="85"/>
                </a:lnTo>
                <a:lnTo>
                  <a:pt x="573" y="92"/>
                </a:lnTo>
                <a:lnTo>
                  <a:pt x="573" y="100"/>
                </a:lnTo>
                <a:lnTo>
                  <a:pt x="573" y="108"/>
                </a:lnTo>
                <a:lnTo>
                  <a:pt x="566" y="115"/>
                </a:lnTo>
                <a:lnTo>
                  <a:pt x="573" y="115"/>
                </a:lnTo>
                <a:lnTo>
                  <a:pt x="558" y="123"/>
                </a:lnTo>
                <a:lnTo>
                  <a:pt x="551" y="123"/>
                </a:lnTo>
                <a:lnTo>
                  <a:pt x="544" y="123"/>
                </a:lnTo>
                <a:lnTo>
                  <a:pt x="536" y="123"/>
                </a:lnTo>
                <a:lnTo>
                  <a:pt x="529" y="131"/>
                </a:lnTo>
                <a:lnTo>
                  <a:pt x="522" y="131"/>
                </a:lnTo>
                <a:lnTo>
                  <a:pt x="514" y="138"/>
                </a:lnTo>
                <a:lnTo>
                  <a:pt x="514" y="146"/>
                </a:lnTo>
                <a:lnTo>
                  <a:pt x="514" y="154"/>
                </a:lnTo>
                <a:lnTo>
                  <a:pt x="507" y="162"/>
                </a:lnTo>
                <a:lnTo>
                  <a:pt x="507" y="177"/>
                </a:lnTo>
                <a:lnTo>
                  <a:pt x="507" y="185"/>
                </a:lnTo>
                <a:lnTo>
                  <a:pt x="507" y="192"/>
                </a:lnTo>
                <a:lnTo>
                  <a:pt x="492" y="200"/>
                </a:lnTo>
                <a:lnTo>
                  <a:pt x="485" y="200"/>
                </a:lnTo>
                <a:lnTo>
                  <a:pt x="477" y="200"/>
                </a:lnTo>
                <a:lnTo>
                  <a:pt x="470" y="200"/>
                </a:lnTo>
                <a:lnTo>
                  <a:pt x="463" y="200"/>
                </a:lnTo>
                <a:lnTo>
                  <a:pt x="455" y="200"/>
                </a:lnTo>
                <a:lnTo>
                  <a:pt x="448" y="200"/>
                </a:lnTo>
                <a:lnTo>
                  <a:pt x="441" y="200"/>
                </a:lnTo>
                <a:lnTo>
                  <a:pt x="433" y="208"/>
                </a:lnTo>
                <a:lnTo>
                  <a:pt x="433" y="215"/>
                </a:lnTo>
                <a:lnTo>
                  <a:pt x="441" y="223"/>
                </a:lnTo>
                <a:lnTo>
                  <a:pt x="441" y="231"/>
                </a:lnTo>
                <a:lnTo>
                  <a:pt x="441" y="239"/>
                </a:lnTo>
                <a:lnTo>
                  <a:pt x="441" y="246"/>
                </a:lnTo>
                <a:lnTo>
                  <a:pt x="448" y="254"/>
                </a:lnTo>
                <a:lnTo>
                  <a:pt x="455" y="262"/>
                </a:lnTo>
                <a:lnTo>
                  <a:pt x="463" y="262"/>
                </a:lnTo>
                <a:lnTo>
                  <a:pt x="470" y="269"/>
                </a:lnTo>
                <a:lnTo>
                  <a:pt x="470" y="277"/>
                </a:lnTo>
                <a:lnTo>
                  <a:pt x="463" y="285"/>
                </a:lnTo>
                <a:lnTo>
                  <a:pt x="455" y="285"/>
                </a:lnTo>
                <a:lnTo>
                  <a:pt x="448" y="292"/>
                </a:lnTo>
                <a:lnTo>
                  <a:pt x="448" y="300"/>
                </a:lnTo>
                <a:lnTo>
                  <a:pt x="448" y="308"/>
                </a:lnTo>
                <a:lnTo>
                  <a:pt x="448" y="316"/>
                </a:lnTo>
                <a:lnTo>
                  <a:pt x="448" y="331"/>
                </a:lnTo>
                <a:lnTo>
                  <a:pt x="455" y="339"/>
                </a:lnTo>
                <a:lnTo>
                  <a:pt x="463" y="339"/>
                </a:lnTo>
                <a:lnTo>
                  <a:pt x="470" y="346"/>
                </a:lnTo>
                <a:lnTo>
                  <a:pt x="463" y="354"/>
                </a:lnTo>
                <a:lnTo>
                  <a:pt x="455" y="354"/>
                </a:lnTo>
                <a:lnTo>
                  <a:pt x="448" y="362"/>
                </a:lnTo>
                <a:lnTo>
                  <a:pt x="448" y="369"/>
                </a:lnTo>
                <a:lnTo>
                  <a:pt x="448" y="377"/>
                </a:lnTo>
                <a:lnTo>
                  <a:pt x="448" y="385"/>
                </a:lnTo>
                <a:lnTo>
                  <a:pt x="448" y="393"/>
                </a:lnTo>
                <a:lnTo>
                  <a:pt x="448" y="400"/>
                </a:lnTo>
                <a:lnTo>
                  <a:pt x="448" y="408"/>
                </a:lnTo>
                <a:lnTo>
                  <a:pt x="441" y="416"/>
                </a:lnTo>
                <a:lnTo>
                  <a:pt x="448" y="416"/>
                </a:lnTo>
                <a:lnTo>
                  <a:pt x="433" y="408"/>
                </a:lnTo>
                <a:lnTo>
                  <a:pt x="426" y="400"/>
                </a:lnTo>
                <a:lnTo>
                  <a:pt x="419" y="400"/>
                </a:lnTo>
                <a:lnTo>
                  <a:pt x="411" y="408"/>
                </a:lnTo>
                <a:lnTo>
                  <a:pt x="404" y="408"/>
                </a:lnTo>
                <a:lnTo>
                  <a:pt x="397" y="408"/>
                </a:lnTo>
                <a:lnTo>
                  <a:pt x="389" y="416"/>
                </a:lnTo>
                <a:lnTo>
                  <a:pt x="382" y="416"/>
                </a:lnTo>
                <a:lnTo>
                  <a:pt x="375" y="423"/>
                </a:lnTo>
                <a:lnTo>
                  <a:pt x="367" y="423"/>
                </a:lnTo>
                <a:lnTo>
                  <a:pt x="352" y="423"/>
                </a:lnTo>
                <a:lnTo>
                  <a:pt x="345" y="431"/>
                </a:lnTo>
                <a:lnTo>
                  <a:pt x="338" y="431"/>
                </a:lnTo>
                <a:lnTo>
                  <a:pt x="330" y="431"/>
                </a:lnTo>
                <a:lnTo>
                  <a:pt x="323" y="423"/>
                </a:lnTo>
                <a:lnTo>
                  <a:pt x="316" y="423"/>
                </a:lnTo>
                <a:lnTo>
                  <a:pt x="308" y="416"/>
                </a:lnTo>
                <a:lnTo>
                  <a:pt x="301" y="416"/>
                </a:lnTo>
                <a:lnTo>
                  <a:pt x="294" y="416"/>
                </a:lnTo>
                <a:lnTo>
                  <a:pt x="286" y="408"/>
                </a:lnTo>
                <a:lnTo>
                  <a:pt x="279" y="408"/>
                </a:lnTo>
                <a:lnTo>
                  <a:pt x="272" y="400"/>
                </a:lnTo>
                <a:lnTo>
                  <a:pt x="264" y="400"/>
                </a:lnTo>
                <a:lnTo>
                  <a:pt x="257" y="400"/>
                </a:lnTo>
                <a:lnTo>
                  <a:pt x="250" y="393"/>
                </a:lnTo>
                <a:lnTo>
                  <a:pt x="242" y="393"/>
                </a:lnTo>
                <a:lnTo>
                  <a:pt x="235" y="393"/>
                </a:lnTo>
                <a:lnTo>
                  <a:pt x="228" y="385"/>
                </a:lnTo>
                <a:lnTo>
                  <a:pt x="213" y="385"/>
                </a:lnTo>
                <a:lnTo>
                  <a:pt x="205" y="393"/>
                </a:lnTo>
                <a:lnTo>
                  <a:pt x="198" y="393"/>
                </a:lnTo>
                <a:lnTo>
                  <a:pt x="191" y="400"/>
                </a:lnTo>
                <a:lnTo>
                  <a:pt x="183" y="393"/>
                </a:lnTo>
                <a:lnTo>
                  <a:pt x="176" y="385"/>
                </a:lnTo>
                <a:lnTo>
                  <a:pt x="176" y="377"/>
                </a:lnTo>
                <a:lnTo>
                  <a:pt x="176" y="369"/>
                </a:lnTo>
                <a:lnTo>
                  <a:pt x="176" y="362"/>
                </a:lnTo>
                <a:lnTo>
                  <a:pt x="169" y="354"/>
                </a:lnTo>
                <a:lnTo>
                  <a:pt x="161" y="354"/>
                </a:lnTo>
                <a:lnTo>
                  <a:pt x="154" y="354"/>
                </a:lnTo>
                <a:lnTo>
                  <a:pt x="147" y="362"/>
                </a:lnTo>
                <a:lnTo>
                  <a:pt x="139" y="369"/>
                </a:lnTo>
                <a:lnTo>
                  <a:pt x="132" y="369"/>
                </a:lnTo>
                <a:lnTo>
                  <a:pt x="125" y="377"/>
                </a:lnTo>
                <a:lnTo>
                  <a:pt x="117" y="377"/>
                </a:lnTo>
                <a:lnTo>
                  <a:pt x="110" y="369"/>
                </a:lnTo>
                <a:lnTo>
                  <a:pt x="110" y="377"/>
                </a:lnTo>
                <a:lnTo>
                  <a:pt x="110" y="362"/>
                </a:lnTo>
                <a:lnTo>
                  <a:pt x="103" y="354"/>
                </a:lnTo>
                <a:lnTo>
                  <a:pt x="103" y="346"/>
                </a:lnTo>
                <a:lnTo>
                  <a:pt x="103" y="339"/>
                </a:lnTo>
                <a:lnTo>
                  <a:pt x="103" y="331"/>
                </a:lnTo>
                <a:lnTo>
                  <a:pt x="103" y="316"/>
                </a:lnTo>
                <a:lnTo>
                  <a:pt x="103" y="308"/>
                </a:lnTo>
                <a:lnTo>
                  <a:pt x="95" y="300"/>
                </a:lnTo>
                <a:lnTo>
                  <a:pt x="95" y="292"/>
                </a:lnTo>
                <a:lnTo>
                  <a:pt x="95" y="285"/>
                </a:lnTo>
                <a:lnTo>
                  <a:pt x="88" y="277"/>
                </a:lnTo>
                <a:lnTo>
                  <a:pt x="73" y="269"/>
                </a:lnTo>
                <a:lnTo>
                  <a:pt x="66" y="269"/>
                </a:lnTo>
                <a:lnTo>
                  <a:pt x="58" y="262"/>
                </a:lnTo>
                <a:lnTo>
                  <a:pt x="51" y="262"/>
                </a:lnTo>
                <a:lnTo>
                  <a:pt x="44" y="254"/>
                </a:lnTo>
                <a:lnTo>
                  <a:pt x="36" y="254"/>
                </a:lnTo>
                <a:lnTo>
                  <a:pt x="29" y="246"/>
                </a:lnTo>
                <a:lnTo>
                  <a:pt x="22" y="246"/>
                </a:lnTo>
                <a:lnTo>
                  <a:pt x="14" y="239"/>
                </a:lnTo>
                <a:lnTo>
                  <a:pt x="7" y="239"/>
                </a:lnTo>
                <a:lnTo>
                  <a:pt x="0" y="231"/>
                </a:lnTo>
                <a:lnTo>
                  <a:pt x="0" y="223"/>
                </a:lnTo>
                <a:lnTo>
                  <a:pt x="7" y="215"/>
                </a:lnTo>
                <a:lnTo>
                  <a:pt x="7" y="208"/>
                </a:lnTo>
                <a:lnTo>
                  <a:pt x="14" y="200"/>
                </a:lnTo>
                <a:lnTo>
                  <a:pt x="14" y="192"/>
                </a:lnTo>
                <a:lnTo>
                  <a:pt x="14" y="185"/>
                </a:lnTo>
                <a:lnTo>
                  <a:pt x="22" y="177"/>
                </a:lnTo>
                <a:lnTo>
                  <a:pt x="22" y="162"/>
                </a:lnTo>
                <a:lnTo>
                  <a:pt x="29" y="154"/>
                </a:lnTo>
                <a:lnTo>
                  <a:pt x="29" y="146"/>
                </a:lnTo>
                <a:lnTo>
                  <a:pt x="36" y="138"/>
                </a:lnTo>
                <a:lnTo>
                  <a:pt x="44" y="131"/>
                </a:lnTo>
                <a:lnTo>
                  <a:pt x="51" y="131"/>
                </a:lnTo>
                <a:lnTo>
                  <a:pt x="58" y="131"/>
                </a:lnTo>
                <a:lnTo>
                  <a:pt x="66" y="131"/>
                </a:lnTo>
                <a:lnTo>
                  <a:pt x="73" y="123"/>
                </a:lnTo>
                <a:lnTo>
                  <a:pt x="73" y="115"/>
                </a:lnTo>
                <a:lnTo>
                  <a:pt x="88" y="108"/>
                </a:lnTo>
                <a:lnTo>
                  <a:pt x="95" y="100"/>
                </a:lnTo>
                <a:lnTo>
                  <a:pt x="103" y="92"/>
                </a:lnTo>
                <a:lnTo>
                  <a:pt x="110" y="92"/>
                </a:lnTo>
                <a:lnTo>
                  <a:pt x="117" y="92"/>
                </a:lnTo>
                <a:lnTo>
                  <a:pt x="125" y="100"/>
                </a:lnTo>
                <a:lnTo>
                  <a:pt x="125" y="108"/>
                </a:lnTo>
                <a:lnTo>
                  <a:pt x="125" y="115"/>
                </a:lnTo>
                <a:lnTo>
                  <a:pt x="132" y="123"/>
                </a:lnTo>
                <a:lnTo>
                  <a:pt x="139" y="131"/>
                </a:lnTo>
                <a:lnTo>
                  <a:pt x="147" y="131"/>
                </a:lnTo>
                <a:lnTo>
                  <a:pt x="154" y="131"/>
                </a:lnTo>
                <a:lnTo>
                  <a:pt x="161" y="131"/>
                </a:lnTo>
                <a:lnTo>
                  <a:pt x="169" y="131"/>
                </a:lnTo>
                <a:lnTo>
                  <a:pt x="176" y="123"/>
                </a:lnTo>
                <a:lnTo>
                  <a:pt x="183" y="115"/>
                </a:lnTo>
                <a:lnTo>
                  <a:pt x="191" y="115"/>
                </a:lnTo>
                <a:lnTo>
                  <a:pt x="198" y="108"/>
                </a:lnTo>
                <a:lnTo>
                  <a:pt x="205" y="108"/>
                </a:lnTo>
                <a:lnTo>
                  <a:pt x="213" y="108"/>
                </a:lnTo>
                <a:lnTo>
                  <a:pt x="228" y="100"/>
                </a:lnTo>
                <a:lnTo>
                  <a:pt x="235" y="100"/>
                </a:lnTo>
                <a:lnTo>
                  <a:pt x="242" y="108"/>
                </a:lnTo>
                <a:lnTo>
                  <a:pt x="250" y="108"/>
                </a:lnTo>
                <a:lnTo>
                  <a:pt x="257" y="115"/>
                </a:lnTo>
                <a:lnTo>
                  <a:pt x="264" y="108"/>
                </a:lnTo>
                <a:lnTo>
                  <a:pt x="272" y="100"/>
                </a:lnTo>
                <a:lnTo>
                  <a:pt x="279" y="100"/>
                </a:lnTo>
                <a:lnTo>
                  <a:pt x="286" y="92"/>
                </a:lnTo>
                <a:lnTo>
                  <a:pt x="294" y="85"/>
                </a:lnTo>
                <a:lnTo>
                  <a:pt x="301" y="77"/>
                </a:lnTo>
                <a:lnTo>
                  <a:pt x="294" y="69"/>
                </a:lnTo>
                <a:lnTo>
                  <a:pt x="286" y="61"/>
                </a:lnTo>
                <a:lnTo>
                  <a:pt x="286" y="54"/>
                </a:lnTo>
                <a:lnTo>
                  <a:pt x="279" y="46"/>
                </a:lnTo>
                <a:lnTo>
                  <a:pt x="272" y="38"/>
                </a:lnTo>
                <a:lnTo>
                  <a:pt x="264" y="31"/>
                </a:lnTo>
                <a:lnTo>
                  <a:pt x="272" y="15"/>
                </a:lnTo>
                <a:lnTo>
                  <a:pt x="279" y="15"/>
                </a:lnTo>
                <a:lnTo>
                  <a:pt x="286" y="8"/>
                </a:lnTo>
                <a:lnTo>
                  <a:pt x="294" y="15"/>
                </a:lnTo>
                <a:lnTo>
                  <a:pt x="301" y="31"/>
                </a:lnTo>
                <a:lnTo>
                  <a:pt x="308" y="31"/>
                </a:lnTo>
                <a:lnTo>
                  <a:pt x="316" y="38"/>
                </a:lnTo>
                <a:lnTo>
                  <a:pt x="323" y="46"/>
                </a:lnTo>
                <a:lnTo>
                  <a:pt x="330" y="54"/>
                </a:lnTo>
                <a:lnTo>
                  <a:pt x="338" y="54"/>
                </a:lnTo>
                <a:lnTo>
                  <a:pt x="345" y="61"/>
                </a:lnTo>
                <a:lnTo>
                  <a:pt x="352" y="69"/>
                </a:lnTo>
                <a:lnTo>
                  <a:pt x="367" y="61"/>
                </a:lnTo>
                <a:lnTo>
                  <a:pt x="375" y="54"/>
                </a:lnTo>
                <a:lnTo>
                  <a:pt x="382" y="46"/>
                </a:lnTo>
                <a:lnTo>
                  <a:pt x="389" y="46"/>
                </a:lnTo>
                <a:lnTo>
                  <a:pt x="397" y="38"/>
                </a:lnTo>
                <a:lnTo>
                  <a:pt x="404" y="38"/>
                </a:lnTo>
                <a:lnTo>
                  <a:pt x="411" y="38"/>
                </a:lnTo>
                <a:lnTo>
                  <a:pt x="419" y="38"/>
                </a:lnTo>
                <a:lnTo>
                  <a:pt x="426" y="31"/>
                </a:lnTo>
                <a:lnTo>
                  <a:pt x="433" y="31"/>
                </a:lnTo>
                <a:lnTo>
                  <a:pt x="441" y="31"/>
                </a:lnTo>
                <a:lnTo>
                  <a:pt x="448" y="15"/>
                </a:lnTo>
                <a:lnTo>
                  <a:pt x="455" y="31"/>
                </a:lnTo>
                <a:lnTo>
                  <a:pt x="463" y="38"/>
                </a:lnTo>
                <a:lnTo>
                  <a:pt x="463" y="46"/>
                </a:lnTo>
                <a:lnTo>
                  <a:pt x="463" y="54"/>
                </a:lnTo>
                <a:lnTo>
                  <a:pt x="470" y="61"/>
                </a:lnTo>
                <a:lnTo>
                  <a:pt x="477" y="54"/>
                </a:lnTo>
                <a:lnTo>
                  <a:pt x="477" y="46"/>
                </a:lnTo>
                <a:lnTo>
                  <a:pt x="485" y="38"/>
                </a:lnTo>
                <a:lnTo>
                  <a:pt x="485" y="31"/>
                </a:lnTo>
                <a:lnTo>
                  <a:pt x="492" y="15"/>
                </a:lnTo>
                <a:lnTo>
                  <a:pt x="492" y="8"/>
                </a:lnTo>
                <a:lnTo>
                  <a:pt x="507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3" name="Freeform 38"/>
          <p:cNvSpPr>
            <a:spLocks/>
          </p:cNvSpPr>
          <p:nvPr/>
        </p:nvSpPr>
        <p:spPr bwMode="auto">
          <a:xfrm>
            <a:off x="3313113" y="1336675"/>
            <a:ext cx="700087" cy="1003300"/>
          </a:xfrm>
          <a:custGeom>
            <a:avLst/>
            <a:gdLst>
              <a:gd name="T0" fmla="*/ 2147483647 w 441"/>
              <a:gd name="T1" fmla="*/ 0 h 632"/>
              <a:gd name="T2" fmla="*/ 2147483647 w 441"/>
              <a:gd name="T3" fmla="*/ 2147483647 h 632"/>
              <a:gd name="T4" fmla="*/ 2147483647 w 441"/>
              <a:gd name="T5" fmla="*/ 2147483647 h 632"/>
              <a:gd name="T6" fmla="*/ 2147483647 w 441"/>
              <a:gd name="T7" fmla="*/ 2147483647 h 632"/>
              <a:gd name="T8" fmla="*/ 2147483647 w 441"/>
              <a:gd name="T9" fmla="*/ 2147483647 h 632"/>
              <a:gd name="T10" fmla="*/ 2147483647 w 441"/>
              <a:gd name="T11" fmla="*/ 2147483647 h 632"/>
              <a:gd name="T12" fmla="*/ 2147483647 w 441"/>
              <a:gd name="T13" fmla="*/ 2147483647 h 632"/>
              <a:gd name="T14" fmla="*/ 2147483647 w 441"/>
              <a:gd name="T15" fmla="*/ 2147483647 h 632"/>
              <a:gd name="T16" fmla="*/ 2147483647 w 441"/>
              <a:gd name="T17" fmla="*/ 2147483647 h 632"/>
              <a:gd name="T18" fmla="*/ 2147483647 w 441"/>
              <a:gd name="T19" fmla="*/ 2147483647 h 632"/>
              <a:gd name="T20" fmla="*/ 2147483647 w 441"/>
              <a:gd name="T21" fmla="*/ 2147483647 h 632"/>
              <a:gd name="T22" fmla="*/ 2147483647 w 441"/>
              <a:gd name="T23" fmla="*/ 2147483647 h 632"/>
              <a:gd name="T24" fmla="*/ 2147483647 w 441"/>
              <a:gd name="T25" fmla="*/ 2147483647 h 632"/>
              <a:gd name="T26" fmla="*/ 2147483647 w 441"/>
              <a:gd name="T27" fmla="*/ 2147483647 h 632"/>
              <a:gd name="T28" fmla="*/ 2147483647 w 441"/>
              <a:gd name="T29" fmla="*/ 2147483647 h 632"/>
              <a:gd name="T30" fmla="*/ 2147483647 w 441"/>
              <a:gd name="T31" fmla="*/ 2147483647 h 632"/>
              <a:gd name="T32" fmla="*/ 2147483647 w 441"/>
              <a:gd name="T33" fmla="*/ 2147483647 h 632"/>
              <a:gd name="T34" fmla="*/ 2147483647 w 441"/>
              <a:gd name="T35" fmla="*/ 2147483647 h 632"/>
              <a:gd name="T36" fmla="*/ 2147483647 w 441"/>
              <a:gd name="T37" fmla="*/ 2147483647 h 632"/>
              <a:gd name="T38" fmla="*/ 2147483647 w 441"/>
              <a:gd name="T39" fmla="*/ 2147483647 h 632"/>
              <a:gd name="T40" fmla="*/ 2147483647 w 441"/>
              <a:gd name="T41" fmla="*/ 2147483647 h 632"/>
              <a:gd name="T42" fmla="*/ 2147483647 w 441"/>
              <a:gd name="T43" fmla="*/ 2147483647 h 632"/>
              <a:gd name="T44" fmla="*/ 2147483647 w 441"/>
              <a:gd name="T45" fmla="*/ 2147483647 h 632"/>
              <a:gd name="T46" fmla="*/ 2147483647 w 441"/>
              <a:gd name="T47" fmla="*/ 2147483647 h 632"/>
              <a:gd name="T48" fmla="*/ 2147483647 w 441"/>
              <a:gd name="T49" fmla="*/ 2147483647 h 632"/>
              <a:gd name="T50" fmla="*/ 2147483647 w 441"/>
              <a:gd name="T51" fmla="*/ 2147483647 h 632"/>
              <a:gd name="T52" fmla="*/ 2147483647 w 441"/>
              <a:gd name="T53" fmla="*/ 2147483647 h 632"/>
              <a:gd name="T54" fmla="*/ 2147483647 w 441"/>
              <a:gd name="T55" fmla="*/ 2147483647 h 632"/>
              <a:gd name="T56" fmla="*/ 2147483647 w 441"/>
              <a:gd name="T57" fmla="*/ 2147483647 h 632"/>
              <a:gd name="T58" fmla="*/ 2147483647 w 441"/>
              <a:gd name="T59" fmla="*/ 2147483647 h 632"/>
              <a:gd name="T60" fmla="*/ 2147483647 w 441"/>
              <a:gd name="T61" fmla="*/ 2147483647 h 632"/>
              <a:gd name="T62" fmla="*/ 2147483647 w 441"/>
              <a:gd name="T63" fmla="*/ 2147483647 h 632"/>
              <a:gd name="T64" fmla="*/ 2147483647 w 441"/>
              <a:gd name="T65" fmla="*/ 2147483647 h 632"/>
              <a:gd name="T66" fmla="*/ 2147483647 w 441"/>
              <a:gd name="T67" fmla="*/ 2147483647 h 632"/>
              <a:gd name="T68" fmla="*/ 2147483647 w 441"/>
              <a:gd name="T69" fmla="*/ 2147483647 h 632"/>
              <a:gd name="T70" fmla="*/ 2147483647 w 441"/>
              <a:gd name="T71" fmla="*/ 2147483647 h 632"/>
              <a:gd name="T72" fmla="*/ 2147483647 w 441"/>
              <a:gd name="T73" fmla="*/ 2147483647 h 632"/>
              <a:gd name="T74" fmla="*/ 2147483647 w 441"/>
              <a:gd name="T75" fmla="*/ 2147483647 h 632"/>
              <a:gd name="T76" fmla="*/ 2147483647 w 441"/>
              <a:gd name="T77" fmla="*/ 2147483647 h 632"/>
              <a:gd name="T78" fmla="*/ 2147483647 w 441"/>
              <a:gd name="T79" fmla="*/ 2147483647 h 632"/>
              <a:gd name="T80" fmla="*/ 2147483647 w 441"/>
              <a:gd name="T81" fmla="*/ 2147483647 h 632"/>
              <a:gd name="T82" fmla="*/ 2147483647 w 441"/>
              <a:gd name="T83" fmla="*/ 2147483647 h 632"/>
              <a:gd name="T84" fmla="*/ 2147483647 w 441"/>
              <a:gd name="T85" fmla="*/ 2147483647 h 632"/>
              <a:gd name="T86" fmla="*/ 2147483647 w 441"/>
              <a:gd name="T87" fmla="*/ 2147483647 h 632"/>
              <a:gd name="T88" fmla="*/ 2147483647 w 441"/>
              <a:gd name="T89" fmla="*/ 2147483647 h 632"/>
              <a:gd name="T90" fmla="*/ 2147483647 w 441"/>
              <a:gd name="T91" fmla="*/ 2147483647 h 632"/>
              <a:gd name="T92" fmla="*/ 2147483647 w 441"/>
              <a:gd name="T93" fmla="*/ 2147483647 h 632"/>
              <a:gd name="T94" fmla="*/ 2147483647 w 441"/>
              <a:gd name="T95" fmla="*/ 2147483647 h 632"/>
              <a:gd name="T96" fmla="*/ 2147483647 w 441"/>
              <a:gd name="T97" fmla="*/ 2147483647 h 632"/>
              <a:gd name="T98" fmla="*/ 2147483647 w 441"/>
              <a:gd name="T99" fmla="*/ 2147483647 h 632"/>
              <a:gd name="T100" fmla="*/ 2147483647 w 441"/>
              <a:gd name="T101" fmla="*/ 2147483647 h 632"/>
              <a:gd name="T102" fmla="*/ 2147483647 w 441"/>
              <a:gd name="T103" fmla="*/ 2147483647 h 632"/>
              <a:gd name="T104" fmla="*/ 2147483647 w 441"/>
              <a:gd name="T105" fmla="*/ 2147483647 h 632"/>
              <a:gd name="T106" fmla="*/ 2147483647 w 441"/>
              <a:gd name="T107" fmla="*/ 2147483647 h 632"/>
              <a:gd name="T108" fmla="*/ 2147483647 w 441"/>
              <a:gd name="T109" fmla="*/ 2147483647 h 632"/>
              <a:gd name="T110" fmla="*/ 2147483647 w 441"/>
              <a:gd name="T111" fmla="*/ 2147483647 h 632"/>
              <a:gd name="T112" fmla="*/ 2147483647 w 441"/>
              <a:gd name="T113" fmla="*/ 2147483647 h 632"/>
              <a:gd name="T114" fmla="*/ 2147483647 w 441"/>
              <a:gd name="T115" fmla="*/ 2147483647 h 632"/>
              <a:gd name="T116" fmla="*/ 2147483647 w 441"/>
              <a:gd name="T117" fmla="*/ 2147483647 h 632"/>
              <a:gd name="T118" fmla="*/ 2147483647 w 441"/>
              <a:gd name="T119" fmla="*/ 2147483647 h 632"/>
              <a:gd name="T120" fmla="*/ 2147483647 w 441"/>
              <a:gd name="T121" fmla="*/ 2147483647 h 632"/>
              <a:gd name="T122" fmla="*/ 2147483647 w 441"/>
              <a:gd name="T123" fmla="*/ 2147483647 h 63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1" h="632">
                <a:moveTo>
                  <a:pt x="161" y="0"/>
                </a:moveTo>
                <a:lnTo>
                  <a:pt x="169" y="8"/>
                </a:lnTo>
                <a:lnTo>
                  <a:pt x="176" y="8"/>
                </a:lnTo>
                <a:lnTo>
                  <a:pt x="183" y="0"/>
                </a:lnTo>
                <a:lnTo>
                  <a:pt x="191" y="0"/>
                </a:lnTo>
                <a:lnTo>
                  <a:pt x="198" y="8"/>
                </a:lnTo>
                <a:lnTo>
                  <a:pt x="205" y="8"/>
                </a:lnTo>
                <a:lnTo>
                  <a:pt x="220" y="8"/>
                </a:lnTo>
                <a:lnTo>
                  <a:pt x="228" y="16"/>
                </a:lnTo>
                <a:lnTo>
                  <a:pt x="235" y="24"/>
                </a:lnTo>
                <a:lnTo>
                  <a:pt x="242" y="31"/>
                </a:lnTo>
                <a:lnTo>
                  <a:pt x="250" y="39"/>
                </a:lnTo>
                <a:lnTo>
                  <a:pt x="257" y="47"/>
                </a:lnTo>
                <a:lnTo>
                  <a:pt x="264" y="54"/>
                </a:lnTo>
                <a:lnTo>
                  <a:pt x="257" y="62"/>
                </a:lnTo>
                <a:lnTo>
                  <a:pt x="250" y="70"/>
                </a:lnTo>
                <a:lnTo>
                  <a:pt x="242" y="77"/>
                </a:lnTo>
                <a:lnTo>
                  <a:pt x="250" y="77"/>
                </a:lnTo>
                <a:lnTo>
                  <a:pt x="257" y="85"/>
                </a:lnTo>
                <a:lnTo>
                  <a:pt x="264" y="85"/>
                </a:lnTo>
                <a:lnTo>
                  <a:pt x="272" y="85"/>
                </a:lnTo>
                <a:lnTo>
                  <a:pt x="279" y="85"/>
                </a:lnTo>
                <a:lnTo>
                  <a:pt x="286" y="93"/>
                </a:lnTo>
                <a:lnTo>
                  <a:pt x="294" y="93"/>
                </a:lnTo>
                <a:lnTo>
                  <a:pt x="301" y="85"/>
                </a:lnTo>
                <a:lnTo>
                  <a:pt x="301" y="77"/>
                </a:lnTo>
                <a:lnTo>
                  <a:pt x="308" y="70"/>
                </a:lnTo>
                <a:lnTo>
                  <a:pt x="316" y="70"/>
                </a:lnTo>
                <a:lnTo>
                  <a:pt x="323" y="77"/>
                </a:lnTo>
                <a:lnTo>
                  <a:pt x="330" y="85"/>
                </a:lnTo>
                <a:lnTo>
                  <a:pt x="338" y="93"/>
                </a:lnTo>
                <a:lnTo>
                  <a:pt x="345" y="93"/>
                </a:lnTo>
                <a:lnTo>
                  <a:pt x="360" y="93"/>
                </a:lnTo>
                <a:lnTo>
                  <a:pt x="367" y="93"/>
                </a:lnTo>
                <a:lnTo>
                  <a:pt x="375" y="85"/>
                </a:lnTo>
                <a:lnTo>
                  <a:pt x="375" y="77"/>
                </a:lnTo>
                <a:lnTo>
                  <a:pt x="382" y="70"/>
                </a:lnTo>
                <a:lnTo>
                  <a:pt x="389" y="70"/>
                </a:lnTo>
                <a:lnTo>
                  <a:pt x="397" y="70"/>
                </a:lnTo>
                <a:lnTo>
                  <a:pt x="404" y="70"/>
                </a:lnTo>
                <a:lnTo>
                  <a:pt x="411" y="70"/>
                </a:lnTo>
                <a:lnTo>
                  <a:pt x="419" y="70"/>
                </a:lnTo>
                <a:lnTo>
                  <a:pt x="426" y="77"/>
                </a:lnTo>
                <a:lnTo>
                  <a:pt x="433" y="85"/>
                </a:lnTo>
                <a:lnTo>
                  <a:pt x="433" y="93"/>
                </a:lnTo>
                <a:lnTo>
                  <a:pt x="433" y="101"/>
                </a:lnTo>
                <a:lnTo>
                  <a:pt x="441" y="108"/>
                </a:lnTo>
                <a:lnTo>
                  <a:pt x="433" y="116"/>
                </a:lnTo>
                <a:lnTo>
                  <a:pt x="441" y="116"/>
                </a:lnTo>
                <a:lnTo>
                  <a:pt x="426" y="131"/>
                </a:lnTo>
                <a:lnTo>
                  <a:pt x="419" y="131"/>
                </a:lnTo>
                <a:lnTo>
                  <a:pt x="411" y="139"/>
                </a:lnTo>
                <a:lnTo>
                  <a:pt x="404" y="139"/>
                </a:lnTo>
                <a:lnTo>
                  <a:pt x="397" y="147"/>
                </a:lnTo>
                <a:lnTo>
                  <a:pt x="389" y="154"/>
                </a:lnTo>
                <a:lnTo>
                  <a:pt x="382" y="162"/>
                </a:lnTo>
                <a:lnTo>
                  <a:pt x="382" y="170"/>
                </a:lnTo>
                <a:lnTo>
                  <a:pt x="375" y="178"/>
                </a:lnTo>
                <a:lnTo>
                  <a:pt x="375" y="185"/>
                </a:lnTo>
                <a:lnTo>
                  <a:pt x="367" y="193"/>
                </a:lnTo>
                <a:lnTo>
                  <a:pt x="367" y="201"/>
                </a:lnTo>
                <a:lnTo>
                  <a:pt x="360" y="208"/>
                </a:lnTo>
                <a:lnTo>
                  <a:pt x="360" y="216"/>
                </a:lnTo>
                <a:lnTo>
                  <a:pt x="345" y="224"/>
                </a:lnTo>
                <a:lnTo>
                  <a:pt x="338" y="224"/>
                </a:lnTo>
                <a:lnTo>
                  <a:pt x="330" y="231"/>
                </a:lnTo>
                <a:lnTo>
                  <a:pt x="338" y="239"/>
                </a:lnTo>
                <a:lnTo>
                  <a:pt x="338" y="247"/>
                </a:lnTo>
                <a:lnTo>
                  <a:pt x="345" y="255"/>
                </a:lnTo>
                <a:lnTo>
                  <a:pt x="345" y="262"/>
                </a:lnTo>
                <a:lnTo>
                  <a:pt x="360" y="270"/>
                </a:lnTo>
                <a:lnTo>
                  <a:pt x="367" y="270"/>
                </a:lnTo>
                <a:lnTo>
                  <a:pt x="375" y="270"/>
                </a:lnTo>
                <a:lnTo>
                  <a:pt x="382" y="270"/>
                </a:lnTo>
                <a:lnTo>
                  <a:pt x="389" y="262"/>
                </a:lnTo>
                <a:lnTo>
                  <a:pt x="397" y="255"/>
                </a:lnTo>
                <a:lnTo>
                  <a:pt x="404" y="262"/>
                </a:lnTo>
                <a:lnTo>
                  <a:pt x="404" y="270"/>
                </a:lnTo>
                <a:lnTo>
                  <a:pt x="411" y="285"/>
                </a:lnTo>
                <a:lnTo>
                  <a:pt x="411" y="293"/>
                </a:lnTo>
                <a:lnTo>
                  <a:pt x="419" y="301"/>
                </a:lnTo>
                <a:lnTo>
                  <a:pt x="419" y="308"/>
                </a:lnTo>
                <a:lnTo>
                  <a:pt x="426" y="316"/>
                </a:lnTo>
                <a:lnTo>
                  <a:pt x="426" y="324"/>
                </a:lnTo>
                <a:lnTo>
                  <a:pt x="433" y="332"/>
                </a:lnTo>
                <a:lnTo>
                  <a:pt x="426" y="339"/>
                </a:lnTo>
                <a:lnTo>
                  <a:pt x="426" y="347"/>
                </a:lnTo>
                <a:lnTo>
                  <a:pt x="419" y="355"/>
                </a:lnTo>
                <a:lnTo>
                  <a:pt x="411" y="362"/>
                </a:lnTo>
                <a:lnTo>
                  <a:pt x="411" y="370"/>
                </a:lnTo>
                <a:lnTo>
                  <a:pt x="404" y="378"/>
                </a:lnTo>
                <a:lnTo>
                  <a:pt x="397" y="378"/>
                </a:lnTo>
                <a:lnTo>
                  <a:pt x="389" y="378"/>
                </a:lnTo>
                <a:lnTo>
                  <a:pt x="382" y="378"/>
                </a:lnTo>
                <a:lnTo>
                  <a:pt x="375" y="378"/>
                </a:lnTo>
                <a:lnTo>
                  <a:pt x="367" y="378"/>
                </a:lnTo>
                <a:lnTo>
                  <a:pt x="360" y="378"/>
                </a:lnTo>
                <a:lnTo>
                  <a:pt x="345" y="378"/>
                </a:lnTo>
                <a:lnTo>
                  <a:pt x="338" y="378"/>
                </a:lnTo>
                <a:lnTo>
                  <a:pt x="330" y="378"/>
                </a:lnTo>
                <a:lnTo>
                  <a:pt x="323" y="385"/>
                </a:lnTo>
                <a:lnTo>
                  <a:pt x="323" y="393"/>
                </a:lnTo>
                <a:lnTo>
                  <a:pt x="323" y="401"/>
                </a:lnTo>
                <a:lnTo>
                  <a:pt x="323" y="409"/>
                </a:lnTo>
                <a:lnTo>
                  <a:pt x="323" y="416"/>
                </a:lnTo>
                <a:lnTo>
                  <a:pt x="323" y="432"/>
                </a:lnTo>
                <a:lnTo>
                  <a:pt x="323" y="439"/>
                </a:lnTo>
                <a:lnTo>
                  <a:pt x="323" y="447"/>
                </a:lnTo>
                <a:lnTo>
                  <a:pt x="316" y="455"/>
                </a:lnTo>
                <a:lnTo>
                  <a:pt x="308" y="455"/>
                </a:lnTo>
                <a:lnTo>
                  <a:pt x="301" y="462"/>
                </a:lnTo>
                <a:lnTo>
                  <a:pt x="294" y="462"/>
                </a:lnTo>
                <a:lnTo>
                  <a:pt x="286" y="470"/>
                </a:lnTo>
                <a:lnTo>
                  <a:pt x="279" y="478"/>
                </a:lnTo>
                <a:lnTo>
                  <a:pt x="279" y="486"/>
                </a:lnTo>
                <a:lnTo>
                  <a:pt x="286" y="493"/>
                </a:lnTo>
                <a:lnTo>
                  <a:pt x="286" y="501"/>
                </a:lnTo>
                <a:lnTo>
                  <a:pt x="286" y="509"/>
                </a:lnTo>
                <a:lnTo>
                  <a:pt x="286" y="516"/>
                </a:lnTo>
                <a:lnTo>
                  <a:pt x="294" y="524"/>
                </a:lnTo>
                <a:lnTo>
                  <a:pt x="294" y="532"/>
                </a:lnTo>
                <a:lnTo>
                  <a:pt x="294" y="539"/>
                </a:lnTo>
                <a:lnTo>
                  <a:pt x="294" y="547"/>
                </a:lnTo>
                <a:lnTo>
                  <a:pt x="301" y="555"/>
                </a:lnTo>
                <a:lnTo>
                  <a:pt x="301" y="563"/>
                </a:lnTo>
                <a:lnTo>
                  <a:pt x="301" y="570"/>
                </a:lnTo>
                <a:lnTo>
                  <a:pt x="294" y="586"/>
                </a:lnTo>
                <a:lnTo>
                  <a:pt x="286" y="593"/>
                </a:lnTo>
                <a:lnTo>
                  <a:pt x="279" y="593"/>
                </a:lnTo>
                <a:lnTo>
                  <a:pt x="272" y="601"/>
                </a:lnTo>
                <a:lnTo>
                  <a:pt x="264" y="609"/>
                </a:lnTo>
                <a:lnTo>
                  <a:pt x="257" y="609"/>
                </a:lnTo>
                <a:lnTo>
                  <a:pt x="250" y="616"/>
                </a:lnTo>
                <a:lnTo>
                  <a:pt x="242" y="616"/>
                </a:lnTo>
                <a:lnTo>
                  <a:pt x="235" y="616"/>
                </a:lnTo>
                <a:lnTo>
                  <a:pt x="228" y="616"/>
                </a:lnTo>
                <a:lnTo>
                  <a:pt x="220" y="624"/>
                </a:lnTo>
                <a:lnTo>
                  <a:pt x="205" y="624"/>
                </a:lnTo>
                <a:lnTo>
                  <a:pt x="198" y="624"/>
                </a:lnTo>
                <a:lnTo>
                  <a:pt x="191" y="624"/>
                </a:lnTo>
                <a:lnTo>
                  <a:pt x="183" y="632"/>
                </a:lnTo>
                <a:lnTo>
                  <a:pt x="176" y="632"/>
                </a:lnTo>
                <a:lnTo>
                  <a:pt x="169" y="624"/>
                </a:lnTo>
                <a:lnTo>
                  <a:pt x="161" y="616"/>
                </a:lnTo>
                <a:lnTo>
                  <a:pt x="154" y="616"/>
                </a:lnTo>
                <a:lnTo>
                  <a:pt x="147" y="624"/>
                </a:lnTo>
                <a:lnTo>
                  <a:pt x="139" y="624"/>
                </a:lnTo>
                <a:lnTo>
                  <a:pt x="132" y="632"/>
                </a:lnTo>
                <a:lnTo>
                  <a:pt x="125" y="624"/>
                </a:lnTo>
                <a:lnTo>
                  <a:pt x="125" y="616"/>
                </a:lnTo>
                <a:lnTo>
                  <a:pt x="117" y="609"/>
                </a:lnTo>
                <a:lnTo>
                  <a:pt x="110" y="601"/>
                </a:lnTo>
                <a:lnTo>
                  <a:pt x="110" y="593"/>
                </a:lnTo>
                <a:lnTo>
                  <a:pt x="110" y="586"/>
                </a:lnTo>
                <a:lnTo>
                  <a:pt x="110" y="570"/>
                </a:lnTo>
                <a:lnTo>
                  <a:pt x="110" y="563"/>
                </a:lnTo>
                <a:lnTo>
                  <a:pt x="110" y="555"/>
                </a:lnTo>
                <a:lnTo>
                  <a:pt x="110" y="547"/>
                </a:lnTo>
                <a:lnTo>
                  <a:pt x="110" y="539"/>
                </a:lnTo>
                <a:lnTo>
                  <a:pt x="110" y="532"/>
                </a:lnTo>
                <a:lnTo>
                  <a:pt x="103" y="524"/>
                </a:lnTo>
                <a:lnTo>
                  <a:pt x="103" y="516"/>
                </a:lnTo>
                <a:lnTo>
                  <a:pt x="103" y="509"/>
                </a:lnTo>
                <a:lnTo>
                  <a:pt x="103" y="501"/>
                </a:lnTo>
                <a:lnTo>
                  <a:pt x="103" y="493"/>
                </a:lnTo>
                <a:lnTo>
                  <a:pt x="103" y="486"/>
                </a:lnTo>
                <a:lnTo>
                  <a:pt x="103" y="478"/>
                </a:lnTo>
                <a:lnTo>
                  <a:pt x="95" y="470"/>
                </a:lnTo>
                <a:lnTo>
                  <a:pt x="88" y="470"/>
                </a:lnTo>
                <a:lnTo>
                  <a:pt x="81" y="470"/>
                </a:lnTo>
                <a:lnTo>
                  <a:pt x="66" y="470"/>
                </a:lnTo>
                <a:lnTo>
                  <a:pt x="58" y="462"/>
                </a:lnTo>
                <a:lnTo>
                  <a:pt x="51" y="462"/>
                </a:lnTo>
                <a:lnTo>
                  <a:pt x="44" y="462"/>
                </a:lnTo>
                <a:lnTo>
                  <a:pt x="36" y="455"/>
                </a:lnTo>
                <a:lnTo>
                  <a:pt x="36" y="447"/>
                </a:lnTo>
                <a:lnTo>
                  <a:pt x="36" y="439"/>
                </a:lnTo>
                <a:lnTo>
                  <a:pt x="36" y="432"/>
                </a:lnTo>
                <a:lnTo>
                  <a:pt x="29" y="416"/>
                </a:lnTo>
                <a:lnTo>
                  <a:pt x="29" y="409"/>
                </a:lnTo>
                <a:lnTo>
                  <a:pt x="29" y="401"/>
                </a:lnTo>
                <a:lnTo>
                  <a:pt x="36" y="393"/>
                </a:lnTo>
                <a:lnTo>
                  <a:pt x="44" y="385"/>
                </a:lnTo>
                <a:lnTo>
                  <a:pt x="51" y="385"/>
                </a:lnTo>
                <a:lnTo>
                  <a:pt x="58" y="378"/>
                </a:lnTo>
                <a:lnTo>
                  <a:pt x="66" y="370"/>
                </a:lnTo>
                <a:lnTo>
                  <a:pt x="58" y="362"/>
                </a:lnTo>
                <a:lnTo>
                  <a:pt x="58" y="355"/>
                </a:lnTo>
                <a:lnTo>
                  <a:pt x="51" y="347"/>
                </a:lnTo>
                <a:lnTo>
                  <a:pt x="51" y="339"/>
                </a:lnTo>
                <a:lnTo>
                  <a:pt x="44" y="332"/>
                </a:lnTo>
                <a:lnTo>
                  <a:pt x="36" y="332"/>
                </a:lnTo>
                <a:lnTo>
                  <a:pt x="29" y="324"/>
                </a:lnTo>
                <a:lnTo>
                  <a:pt x="29" y="316"/>
                </a:lnTo>
                <a:lnTo>
                  <a:pt x="29" y="308"/>
                </a:lnTo>
                <a:lnTo>
                  <a:pt x="29" y="301"/>
                </a:lnTo>
                <a:lnTo>
                  <a:pt x="29" y="293"/>
                </a:lnTo>
                <a:lnTo>
                  <a:pt x="29" y="285"/>
                </a:lnTo>
                <a:lnTo>
                  <a:pt x="22" y="270"/>
                </a:lnTo>
                <a:lnTo>
                  <a:pt x="14" y="262"/>
                </a:lnTo>
                <a:lnTo>
                  <a:pt x="14" y="255"/>
                </a:lnTo>
                <a:lnTo>
                  <a:pt x="14" y="247"/>
                </a:lnTo>
                <a:lnTo>
                  <a:pt x="7" y="239"/>
                </a:lnTo>
                <a:lnTo>
                  <a:pt x="7" y="231"/>
                </a:lnTo>
                <a:lnTo>
                  <a:pt x="7" y="224"/>
                </a:lnTo>
                <a:lnTo>
                  <a:pt x="7" y="216"/>
                </a:lnTo>
                <a:lnTo>
                  <a:pt x="0" y="208"/>
                </a:lnTo>
                <a:lnTo>
                  <a:pt x="7" y="201"/>
                </a:lnTo>
                <a:lnTo>
                  <a:pt x="14" y="201"/>
                </a:lnTo>
                <a:lnTo>
                  <a:pt x="22" y="193"/>
                </a:lnTo>
                <a:lnTo>
                  <a:pt x="22" y="185"/>
                </a:lnTo>
                <a:lnTo>
                  <a:pt x="22" y="178"/>
                </a:lnTo>
                <a:lnTo>
                  <a:pt x="22" y="170"/>
                </a:lnTo>
                <a:lnTo>
                  <a:pt x="22" y="162"/>
                </a:lnTo>
                <a:lnTo>
                  <a:pt x="22" y="154"/>
                </a:lnTo>
                <a:lnTo>
                  <a:pt x="14" y="147"/>
                </a:lnTo>
                <a:lnTo>
                  <a:pt x="14" y="139"/>
                </a:lnTo>
                <a:lnTo>
                  <a:pt x="14" y="131"/>
                </a:lnTo>
                <a:lnTo>
                  <a:pt x="22" y="116"/>
                </a:lnTo>
                <a:lnTo>
                  <a:pt x="22" y="108"/>
                </a:lnTo>
                <a:lnTo>
                  <a:pt x="14" y="101"/>
                </a:lnTo>
                <a:lnTo>
                  <a:pt x="14" y="93"/>
                </a:lnTo>
                <a:lnTo>
                  <a:pt x="7" y="85"/>
                </a:lnTo>
                <a:lnTo>
                  <a:pt x="7" y="77"/>
                </a:lnTo>
                <a:lnTo>
                  <a:pt x="14" y="70"/>
                </a:lnTo>
                <a:lnTo>
                  <a:pt x="22" y="62"/>
                </a:lnTo>
                <a:lnTo>
                  <a:pt x="22" y="54"/>
                </a:lnTo>
                <a:lnTo>
                  <a:pt x="29" y="47"/>
                </a:lnTo>
                <a:lnTo>
                  <a:pt x="36" y="47"/>
                </a:lnTo>
                <a:lnTo>
                  <a:pt x="44" y="54"/>
                </a:lnTo>
                <a:lnTo>
                  <a:pt x="44" y="62"/>
                </a:lnTo>
                <a:lnTo>
                  <a:pt x="51" y="70"/>
                </a:lnTo>
                <a:lnTo>
                  <a:pt x="58" y="70"/>
                </a:lnTo>
                <a:lnTo>
                  <a:pt x="66" y="70"/>
                </a:lnTo>
                <a:lnTo>
                  <a:pt x="81" y="62"/>
                </a:lnTo>
                <a:lnTo>
                  <a:pt x="88" y="54"/>
                </a:lnTo>
                <a:lnTo>
                  <a:pt x="95" y="54"/>
                </a:lnTo>
                <a:lnTo>
                  <a:pt x="103" y="62"/>
                </a:lnTo>
                <a:lnTo>
                  <a:pt x="110" y="62"/>
                </a:lnTo>
                <a:lnTo>
                  <a:pt x="117" y="70"/>
                </a:lnTo>
                <a:lnTo>
                  <a:pt x="125" y="62"/>
                </a:lnTo>
                <a:lnTo>
                  <a:pt x="125" y="54"/>
                </a:lnTo>
                <a:lnTo>
                  <a:pt x="132" y="47"/>
                </a:lnTo>
                <a:lnTo>
                  <a:pt x="132" y="39"/>
                </a:lnTo>
                <a:lnTo>
                  <a:pt x="132" y="31"/>
                </a:lnTo>
                <a:lnTo>
                  <a:pt x="132" y="24"/>
                </a:lnTo>
                <a:lnTo>
                  <a:pt x="139" y="16"/>
                </a:lnTo>
                <a:lnTo>
                  <a:pt x="147" y="8"/>
                </a:lnTo>
                <a:lnTo>
                  <a:pt x="154" y="8"/>
                </a:lnTo>
                <a:lnTo>
                  <a:pt x="161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4" name="Freeform 39"/>
          <p:cNvSpPr>
            <a:spLocks/>
          </p:cNvSpPr>
          <p:nvPr/>
        </p:nvSpPr>
        <p:spPr bwMode="auto">
          <a:xfrm>
            <a:off x="5738813" y="3867150"/>
            <a:ext cx="841375" cy="990600"/>
          </a:xfrm>
          <a:custGeom>
            <a:avLst/>
            <a:gdLst>
              <a:gd name="T0" fmla="*/ 2147483647 w 530"/>
              <a:gd name="T1" fmla="*/ 2147483647 h 624"/>
              <a:gd name="T2" fmla="*/ 2147483647 w 530"/>
              <a:gd name="T3" fmla="*/ 2147483647 h 624"/>
              <a:gd name="T4" fmla="*/ 2147483647 w 530"/>
              <a:gd name="T5" fmla="*/ 2147483647 h 624"/>
              <a:gd name="T6" fmla="*/ 2147483647 w 530"/>
              <a:gd name="T7" fmla="*/ 2147483647 h 624"/>
              <a:gd name="T8" fmla="*/ 2147483647 w 530"/>
              <a:gd name="T9" fmla="*/ 2147483647 h 624"/>
              <a:gd name="T10" fmla="*/ 2147483647 w 530"/>
              <a:gd name="T11" fmla="*/ 2147483647 h 624"/>
              <a:gd name="T12" fmla="*/ 2147483647 w 530"/>
              <a:gd name="T13" fmla="*/ 2147483647 h 624"/>
              <a:gd name="T14" fmla="*/ 2147483647 w 530"/>
              <a:gd name="T15" fmla="*/ 2147483647 h 624"/>
              <a:gd name="T16" fmla="*/ 2147483647 w 530"/>
              <a:gd name="T17" fmla="*/ 2147483647 h 624"/>
              <a:gd name="T18" fmla="*/ 2147483647 w 530"/>
              <a:gd name="T19" fmla="*/ 2147483647 h 624"/>
              <a:gd name="T20" fmla="*/ 2147483647 w 530"/>
              <a:gd name="T21" fmla="*/ 2147483647 h 624"/>
              <a:gd name="T22" fmla="*/ 2147483647 w 530"/>
              <a:gd name="T23" fmla="*/ 2147483647 h 624"/>
              <a:gd name="T24" fmla="*/ 2147483647 w 530"/>
              <a:gd name="T25" fmla="*/ 2147483647 h 624"/>
              <a:gd name="T26" fmla="*/ 2147483647 w 530"/>
              <a:gd name="T27" fmla="*/ 2147483647 h 624"/>
              <a:gd name="T28" fmla="*/ 2147483647 w 530"/>
              <a:gd name="T29" fmla="*/ 2147483647 h 624"/>
              <a:gd name="T30" fmla="*/ 2147483647 w 530"/>
              <a:gd name="T31" fmla="*/ 2147483647 h 624"/>
              <a:gd name="T32" fmla="*/ 2147483647 w 530"/>
              <a:gd name="T33" fmla="*/ 2147483647 h 624"/>
              <a:gd name="T34" fmla="*/ 2147483647 w 530"/>
              <a:gd name="T35" fmla="*/ 2147483647 h 624"/>
              <a:gd name="T36" fmla="*/ 2147483647 w 530"/>
              <a:gd name="T37" fmla="*/ 2147483647 h 624"/>
              <a:gd name="T38" fmla="*/ 2147483647 w 530"/>
              <a:gd name="T39" fmla="*/ 2147483647 h 624"/>
              <a:gd name="T40" fmla="*/ 2147483647 w 530"/>
              <a:gd name="T41" fmla="*/ 2147483647 h 624"/>
              <a:gd name="T42" fmla="*/ 2147483647 w 530"/>
              <a:gd name="T43" fmla="*/ 2147483647 h 624"/>
              <a:gd name="T44" fmla="*/ 2147483647 w 530"/>
              <a:gd name="T45" fmla="*/ 2147483647 h 624"/>
              <a:gd name="T46" fmla="*/ 2147483647 w 530"/>
              <a:gd name="T47" fmla="*/ 2147483647 h 624"/>
              <a:gd name="T48" fmla="*/ 2147483647 w 530"/>
              <a:gd name="T49" fmla="*/ 2147483647 h 624"/>
              <a:gd name="T50" fmla="*/ 2147483647 w 530"/>
              <a:gd name="T51" fmla="*/ 2147483647 h 624"/>
              <a:gd name="T52" fmla="*/ 2147483647 w 530"/>
              <a:gd name="T53" fmla="*/ 2147483647 h 624"/>
              <a:gd name="T54" fmla="*/ 2147483647 w 530"/>
              <a:gd name="T55" fmla="*/ 2147483647 h 624"/>
              <a:gd name="T56" fmla="*/ 2147483647 w 530"/>
              <a:gd name="T57" fmla="*/ 2147483647 h 624"/>
              <a:gd name="T58" fmla="*/ 2147483647 w 530"/>
              <a:gd name="T59" fmla="*/ 2147483647 h 624"/>
              <a:gd name="T60" fmla="*/ 2147483647 w 530"/>
              <a:gd name="T61" fmla="*/ 2147483647 h 624"/>
              <a:gd name="T62" fmla="*/ 2147483647 w 530"/>
              <a:gd name="T63" fmla="*/ 2147483647 h 624"/>
              <a:gd name="T64" fmla="*/ 2147483647 w 530"/>
              <a:gd name="T65" fmla="*/ 2147483647 h 624"/>
              <a:gd name="T66" fmla="*/ 2147483647 w 530"/>
              <a:gd name="T67" fmla="*/ 2147483647 h 624"/>
              <a:gd name="T68" fmla="*/ 2147483647 w 530"/>
              <a:gd name="T69" fmla="*/ 2147483647 h 624"/>
              <a:gd name="T70" fmla="*/ 2147483647 w 530"/>
              <a:gd name="T71" fmla="*/ 2147483647 h 624"/>
              <a:gd name="T72" fmla="*/ 2147483647 w 530"/>
              <a:gd name="T73" fmla="*/ 2147483647 h 624"/>
              <a:gd name="T74" fmla="*/ 2147483647 w 530"/>
              <a:gd name="T75" fmla="*/ 2147483647 h 624"/>
              <a:gd name="T76" fmla="*/ 2147483647 w 530"/>
              <a:gd name="T77" fmla="*/ 2147483647 h 624"/>
              <a:gd name="T78" fmla="*/ 2147483647 w 530"/>
              <a:gd name="T79" fmla="*/ 2147483647 h 624"/>
              <a:gd name="T80" fmla="*/ 0 w 530"/>
              <a:gd name="T81" fmla="*/ 2147483647 h 624"/>
              <a:gd name="T82" fmla="*/ 0 w 530"/>
              <a:gd name="T83" fmla="*/ 2147483647 h 624"/>
              <a:gd name="T84" fmla="*/ 0 w 530"/>
              <a:gd name="T85" fmla="*/ 2147483647 h 624"/>
              <a:gd name="T86" fmla="*/ 2147483647 w 530"/>
              <a:gd name="T87" fmla="*/ 2147483647 h 624"/>
              <a:gd name="T88" fmla="*/ 2147483647 w 530"/>
              <a:gd name="T89" fmla="*/ 2147483647 h 624"/>
              <a:gd name="T90" fmla="*/ 2147483647 w 530"/>
              <a:gd name="T91" fmla="*/ 2147483647 h 624"/>
              <a:gd name="T92" fmla="*/ 2147483647 w 530"/>
              <a:gd name="T93" fmla="*/ 2147483647 h 624"/>
              <a:gd name="T94" fmla="*/ 2147483647 w 530"/>
              <a:gd name="T95" fmla="*/ 2147483647 h 624"/>
              <a:gd name="T96" fmla="*/ 2147483647 w 530"/>
              <a:gd name="T97" fmla="*/ 2147483647 h 624"/>
              <a:gd name="T98" fmla="*/ 2147483647 w 530"/>
              <a:gd name="T99" fmla="*/ 2147483647 h 624"/>
              <a:gd name="T100" fmla="*/ 2147483647 w 530"/>
              <a:gd name="T101" fmla="*/ 2147483647 h 624"/>
              <a:gd name="T102" fmla="*/ 2147483647 w 530"/>
              <a:gd name="T103" fmla="*/ 2147483647 h 624"/>
              <a:gd name="T104" fmla="*/ 2147483647 w 530"/>
              <a:gd name="T105" fmla="*/ 2147483647 h 624"/>
              <a:gd name="T106" fmla="*/ 2147483647 w 530"/>
              <a:gd name="T107" fmla="*/ 2147483647 h 624"/>
              <a:gd name="T108" fmla="*/ 2147483647 w 530"/>
              <a:gd name="T109" fmla="*/ 2147483647 h 624"/>
              <a:gd name="T110" fmla="*/ 2147483647 w 530"/>
              <a:gd name="T111" fmla="*/ 2147483647 h 624"/>
              <a:gd name="T112" fmla="*/ 2147483647 w 530"/>
              <a:gd name="T113" fmla="*/ 2147483647 h 624"/>
              <a:gd name="T114" fmla="*/ 2147483647 w 530"/>
              <a:gd name="T115" fmla="*/ 2147483647 h 624"/>
              <a:gd name="T116" fmla="*/ 2147483647 w 530"/>
              <a:gd name="T117" fmla="*/ 2147483647 h 624"/>
              <a:gd name="T118" fmla="*/ 2147483647 w 530"/>
              <a:gd name="T119" fmla="*/ 2147483647 h 624"/>
              <a:gd name="T120" fmla="*/ 2147483647 w 530"/>
              <a:gd name="T121" fmla="*/ 2147483647 h 62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30" h="624">
                <a:moveTo>
                  <a:pt x="280" y="0"/>
                </a:moveTo>
                <a:lnTo>
                  <a:pt x="287" y="0"/>
                </a:lnTo>
                <a:lnTo>
                  <a:pt x="287" y="8"/>
                </a:lnTo>
                <a:lnTo>
                  <a:pt x="287" y="16"/>
                </a:lnTo>
                <a:lnTo>
                  <a:pt x="287" y="23"/>
                </a:lnTo>
                <a:lnTo>
                  <a:pt x="294" y="31"/>
                </a:lnTo>
                <a:lnTo>
                  <a:pt x="294" y="39"/>
                </a:lnTo>
                <a:lnTo>
                  <a:pt x="294" y="54"/>
                </a:lnTo>
                <a:lnTo>
                  <a:pt x="302" y="62"/>
                </a:lnTo>
                <a:lnTo>
                  <a:pt x="309" y="62"/>
                </a:lnTo>
                <a:lnTo>
                  <a:pt x="317" y="62"/>
                </a:lnTo>
                <a:lnTo>
                  <a:pt x="324" y="62"/>
                </a:lnTo>
                <a:lnTo>
                  <a:pt x="331" y="62"/>
                </a:lnTo>
                <a:lnTo>
                  <a:pt x="339" y="70"/>
                </a:lnTo>
                <a:lnTo>
                  <a:pt x="339" y="77"/>
                </a:lnTo>
                <a:lnTo>
                  <a:pt x="346" y="85"/>
                </a:lnTo>
                <a:lnTo>
                  <a:pt x="346" y="93"/>
                </a:lnTo>
                <a:lnTo>
                  <a:pt x="346" y="100"/>
                </a:lnTo>
                <a:lnTo>
                  <a:pt x="346" y="108"/>
                </a:lnTo>
                <a:lnTo>
                  <a:pt x="353" y="116"/>
                </a:lnTo>
                <a:lnTo>
                  <a:pt x="361" y="124"/>
                </a:lnTo>
                <a:lnTo>
                  <a:pt x="368" y="116"/>
                </a:lnTo>
                <a:lnTo>
                  <a:pt x="375" y="116"/>
                </a:lnTo>
                <a:lnTo>
                  <a:pt x="390" y="108"/>
                </a:lnTo>
                <a:lnTo>
                  <a:pt x="375" y="100"/>
                </a:lnTo>
                <a:lnTo>
                  <a:pt x="368" y="108"/>
                </a:lnTo>
                <a:lnTo>
                  <a:pt x="353" y="124"/>
                </a:lnTo>
                <a:lnTo>
                  <a:pt x="375" y="124"/>
                </a:lnTo>
                <a:lnTo>
                  <a:pt x="375" y="131"/>
                </a:lnTo>
                <a:lnTo>
                  <a:pt x="375" y="139"/>
                </a:lnTo>
                <a:lnTo>
                  <a:pt x="368" y="147"/>
                </a:lnTo>
                <a:lnTo>
                  <a:pt x="368" y="154"/>
                </a:lnTo>
                <a:lnTo>
                  <a:pt x="368" y="162"/>
                </a:lnTo>
                <a:lnTo>
                  <a:pt x="375" y="170"/>
                </a:lnTo>
                <a:lnTo>
                  <a:pt x="390" y="177"/>
                </a:lnTo>
                <a:lnTo>
                  <a:pt x="390" y="185"/>
                </a:lnTo>
                <a:lnTo>
                  <a:pt x="397" y="193"/>
                </a:lnTo>
                <a:lnTo>
                  <a:pt x="405" y="208"/>
                </a:lnTo>
                <a:lnTo>
                  <a:pt x="412" y="216"/>
                </a:lnTo>
                <a:lnTo>
                  <a:pt x="412" y="224"/>
                </a:lnTo>
                <a:lnTo>
                  <a:pt x="419" y="231"/>
                </a:lnTo>
                <a:lnTo>
                  <a:pt x="427" y="239"/>
                </a:lnTo>
                <a:lnTo>
                  <a:pt x="434" y="247"/>
                </a:lnTo>
                <a:lnTo>
                  <a:pt x="434" y="254"/>
                </a:lnTo>
                <a:lnTo>
                  <a:pt x="441" y="262"/>
                </a:lnTo>
                <a:lnTo>
                  <a:pt x="449" y="262"/>
                </a:lnTo>
                <a:lnTo>
                  <a:pt x="456" y="270"/>
                </a:lnTo>
                <a:lnTo>
                  <a:pt x="464" y="270"/>
                </a:lnTo>
                <a:lnTo>
                  <a:pt x="471" y="278"/>
                </a:lnTo>
                <a:lnTo>
                  <a:pt x="478" y="278"/>
                </a:lnTo>
                <a:lnTo>
                  <a:pt x="486" y="285"/>
                </a:lnTo>
                <a:lnTo>
                  <a:pt x="493" y="285"/>
                </a:lnTo>
                <a:lnTo>
                  <a:pt x="500" y="293"/>
                </a:lnTo>
                <a:lnTo>
                  <a:pt x="500" y="301"/>
                </a:lnTo>
                <a:lnTo>
                  <a:pt x="500" y="308"/>
                </a:lnTo>
                <a:lnTo>
                  <a:pt x="493" y="316"/>
                </a:lnTo>
                <a:lnTo>
                  <a:pt x="493" y="324"/>
                </a:lnTo>
                <a:lnTo>
                  <a:pt x="486" y="331"/>
                </a:lnTo>
                <a:lnTo>
                  <a:pt x="486" y="339"/>
                </a:lnTo>
                <a:lnTo>
                  <a:pt x="478" y="347"/>
                </a:lnTo>
                <a:lnTo>
                  <a:pt x="471" y="362"/>
                </a:lnTo>
                <a:lnTo>
                  <a:pt x="471" y="370"/>
                </a:lnTo>
                <a:lnTo>
                  <a:pt x="464" y="378"/>
                </a:lnTo>
                <a:lnTo>
                  <a:pt x="464" y="385"/>
                </a:lnTo>
                <a:lnTo>
                  <a:pt x="456" y="393"/>
                </a:lnTo>
                <a:lnTo>
                  <a:pt x="456" y="401"/>
                </a:lnTo>
                <a:lnTo>
                  <a:pt x="449" y="408"/>
                </a:lnTo>
                <a:lnTo>
                  <a:pt x="449" y="416"/>
                </a:lnTo>
                <a:lnTo>
                  <a:pt x="456" y="424"/>
                </a:lnTo>
                <a:lnTo>
                  <a:pt x="464" y="424"/>
                </a:lnTo>
                <a:lnTo>
                  <a:pt x="471" y="424"/>
                </a:lnTo>
                <a:lnTo>
                  <a:pt x="478" y="424"/>
                </a:lnTo>
                <a:lnTo>
                  <a:pt x="486" y="432"/>
                </a:lnTo>
                <a:lnTo>
                  <a:pt x="493" y="439"/>
                </a:lnTo>
                <a:lnTo>
                  <a:pt x="500" y="439"/>
                </a:lnTo>
                <a:lnTo>
                  <a:pt x="508" y="447"/>
                </a:lnTo>
                <a:lnTo>
                  <a:pt x="515" y="439"/>
                </a:lnTo>
                <a:lnTo>
                  <a:pt x="530" y="439"/>
                </a:lnTo>
                <a:lnTo>
                  <a:pt x="530" y="447"/>
                </a:lnTo>
                <a:lnTo>
                  <a:pt x="530" y="455"/>
                </a:lnTo>
                <a:lnTo>
                  <a:pt x="515" y="462"/>
                </a:lnTo>
                <a:lnTo>
                  <a:pt x="508" y="470"/>
                </a:lnTo>
                <a:lnTo>
                  <a:pt x="500" y="478"/>
                </a:lnTo>
                <a:lnTo>
                  <a:pt x="493" y="485"/>
                </a:lnTo>
                <a:lnTo>
                  <a:pt x="493" y="493"/>
                </a:lnTo>
                <a:lnTo>
                  <a:pt x="486" y="501"/>
                </a:lnTo>
                <a:lnTo>
                  <a:pt x="478" y="516"/>
                </a:lnTo>
                <a:lnTo>
                  <a:pt x="471" y="524"/>
                </a:lnTo>
                <a:lnTo>
                  <a:pt x="464" y="532"/>
                </a:lnTo>
                <a:lnTo>
                  <a:pt x="456" y="539"/>
                </a:lnTo>
                <a:lnTo>
                  <a:pt x="456" y="547"/>
                </a:lnTo>
                <a:lnTo>
                  <a:pt x="449" y="555"/>
                </a:lnTo>
                <a:lnTo>
                  <a:pt x="441" y="562"/>
                </a:lnTo>
                <a:lnTo>
                  <a:pt x="434" y="562"/>
                </a:lnTo>
                <a:lnTo>
                  <a:pt x="427" y="570"/>
                </a:lnTo>
                <a:lnTo>
                  <a:pt x="419" y="570"/>
                </a:lnTo>
                <a:lnTo>
                  <a:pt x="412" y="570"/>
                </a:lnTo>
                <a:lnTo>
                  <a:pt x="405" y="578"/>
                </a:lnTo>
                <a:lnTo>
                  <a:pt x="397" y="578"/>
                </a:lnTo>
                <a:lnTo>
                  <a:pt x="390" y="578"/>
                </a:lnTo>
                <a:lnTo>
                  <a:pt x="375" y="578"/>
                </a:lnTo>
                <a:lnTo>
                  <a:pt x="368" y="586"/>
                </a:lnTo>
                <a:lnTo>
                  <a:pt x="361" y="586"/>
                </a:lnTo>
                <a:lnTo>
                  <a:pt x="353" y="586"/>
                </a:lnTo>
                <a:lnTo>
                  <a:pt x="346" y="593"/>
                </a:lnTo>
                <a:lnTo>
                  <a:pt x="339" y="593"/>
                </a:lnTo>
                <a:lnTo>
                  <a:pt x="331" y="593"/>
                </a:lnTo>
                <a:lnTo>
                  <a:pt x="324" y="601"/>
                </a:lnTo>
                <a:lnTo>
                  <a:pt x="317" y="601"/>
                </a:lnTo>
                <a:lnTo>
                  <a:pt x="309" y="601"/>
                </a:lnTo>
                <a:lnTo>
                  <a:pt x="302" y="609"/>
                </a:lnTo>
                <a:lnTo>
                  <a:pt x="294" y="609"/>
                </a:lnTo>
                <a:lnTo>
                  <a:pt x="287" y="609"/>
                </a:lnTo>
                <a:lnTo>
                  <a:pt x="280" y="609"/>
                </a:lnTo>
                <a:lnTo>
                  <a:pt x="272" y="616"/>
                </a:lnTo>
                <a:lnTo>
                  <a:pt x="265" y="616"/>
                </a:lnTo>
                <a:lnTo>
                  <a:pt x="258" y="616"/>
                </a:lnTo>
                <a:lnTo>
                  <a:pt x="250" y="624"/>
                </a:lnTo>
                <a:lnTo>
                  <a:pt x="236" y="616"/>
                </a:lnTo>
                <a:lnTo>
                  <a:pt x="236" y="609"/>
                </a:lnTo>
                <a:lnTo>
                  <a:pt x="236" y="601"/>
                </a:lnTo>
                <a:lnTo>
                  <a:pt x="228" y="593"/>
                </a:lnTo>
                <a:lnTo>
                  <a:pt x="228" y="586"/>
                </a:lnTo>
                <a:lnTo>
                  <a:pt x="228" y="578"/>
                </a:lnTo>
                <a:lnTo>
                  <a:pt x="221" y="570"/>
                </a:lnTo>
                <a:lnTo>
                  <a:pt x="214" y="570"/>
                </a:lnTo>
                <a:lnTo>
                  <a:pt x="206" y="570"/>
                </a:lnTo>
                <a:lnTo>
                  <a:pt x="199" y="570"/>
                </a:lnTo>
                <a:lnTo>
                  <a:pt x="192" y="562"/>
                </a:lnTo>
                <a:lnTo>
                  <a:pt x="184" y="562"/>
                </a:lnTo>
                <a:lnTo>
                  <a:pt x="177" y="562"/>
                </a:lnTo>
                <a:lnTo>
                  <a:pt x="170" y="562"/>
                </a:lnTo>
                <a:lnTo>
                  <a:pt x="162" y="562"/>
                </a:lnTo>
                <a:lnTo>
                  <a:pt x="155" y="570"/>
                </a:lnTo>
                <a:lnTo>
                  <a:pt x="147" y="578"/>
                </a:lnTo>
                <a:lnTo>
                  <a:pt x="140" y="578"/>
                </a:lnTo>
                <a:lnTo>
                  <a:pt x="133" y="586"/>
                </a:lnTo>
                <a:lnTo>
                  <a:pt x="125" y="593"/>
                </a:lnTo>
                <a:lnTo>
                  <a:pt x="118" y="593"/>
                </a:lnTo>
                <a:lnTo>
                  <a:pt x="111" y="593"/>
                </a:lnTo>
                <a:lnTo>
                  <a:pt x="96" y="586"/>
                </a:lnTo>
                <a:lnTo>
                  <a:pt x="89" y="586"/>
                </a:lnTo>
                <a:lnTo>
                  <a:pt x="81" y="586"/>
                </a:lnTo>
                <a:lnTo>
                  <a:pt x="74" y="586"/>
                </a:lnTo>
                <a:lnTo>
                  <a:pt x="67" y="586"/>
                </a:lnTo>
                <a:lnTo>
                  <a:pt x="59" y="578"/>
                </a:lnTo>
                <a:lnTo>
                  <a:pt x="52" y="578"/>
                </a:lnTo>
                <a:lnTo>
                  <a:pt x="45" y="578"/>
                </a:lnTo>
                <a:lnTo>
                  <a:pt x="37" y="578"/>
                </a:lnTo>
                <a:lnTo>
                  <a:pt x="30" y="570"/>
                </a:lnTo>
                <a:lnTo>
                  <a:pt x="23" y="562"/>
                </a:lnTo>
                <a:lnTo>
                  <a:pt x="23" y="570"/>
                </a:lnTo>
                <a:lnTo>
                  <a:pt x="23" y="555"/>
                </a:lnTo>
                <a:lnTo>
                  <a:pt x="30" y="547"/>
                </a:lnTo>
                <a:lnTo>
                  <a:pt x="30" y="539"/>
                </a:lnTo>
                <a:lnTo>
                  <a:pt x="37" y="532"/>
                </a:lnTo>
                <a:lnTo>
                  <a:pt x="30" y="524"/>
                </a:lnTo>
                <a:lnTo>
                  <a:pt x="30" y="516"/>
                </a:lnTo>
                <a:lnTo>
                  <a:pt x="23" y="501"/>
                </a:lnTo>
                <a:lnTo>
                  <a:pt x="23" y="493"/>
                </a:lnTo>
                <a:lnTo>
                  <a:pt x="15" y="485"/>
                </a:lnTo>
                <a:lnTo>
                  <a:pt x="8" y="478"/>
                </a:lnTo>
                <a:lnTo>
                  <a:pt x="8" y="470"/>
                </a:lnTo>
                <a:lnTo>
                  <a:pt x="0" y="462"/>
                </a:lnTo>
                <a:lnTo>
                  <a:pt x="0" y="455"/>
                </a:lnTo>
                <a:lnTo>
                  <a:pt x="0" y="447"/>
                </a:lnTo>
                <a:lnTo>
                  <a:pt x="0" y="439"/>
                </a:lnTo>
                <a:lnTo>
                  <a:pt x="0" y="432"/>
                </a:ln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0" y="401"/>
                </a:lnTo>
                <a:lnTo>
                  <a:pt x="0" y="393"/>
                </a:lnTo>
                <a:lnTo>
                  <a:pt x="8" y="385"/>
                </a:lnTo>
                <a:lnTo>
                  <a:pt x="15" y="385"/>
                </a:lnTo>
                <a:lnTo>
                  <a:pt x="23" y="385"/>
                </a:lnTo>
                <a:lnTo>
                  <a:pt x="30" y="385"/>
                </a:lnTo>
                <a:lnTo>
                  <a:pt x="37" y="385"/>
                </a:lnTo>
                <a:lnTo>
                  <a:pt x="45" y="385"/>
                </a:lnTo>
                <a:lnTo>
                  <a:pt x="52" y="385"/>
                </a:lnTo>
                <a:lnTo>
                  <a:pt x="59" y="385"/>
                </a:lnTo>
                <a:lnTo>
                  <a:pt x="67" y="378"/>
                </a:lnTo>
                <a:lnTo>
                  <a:pt x="59" y="370"/>
                </a:lnTo>
                <a:lnTo>
                  <a:pt x="59" y="362"/>
                </a:lnTo>
                <a:lnTo>
                  <a:pt x="52" y="347"/>
                </a:lnTo>
                <a:lnTo>
                  <a:pt x="52" y="339"/>
                </a:lnTo>
                <a:lnTo>
                  <a:pt x="45" y="331"/>
                </a:lnTo>
                <a:lnTo>
                  <a:pt x="45" y="324"/>
                </a:lnTo>
                <a:lnTo>
                  <a:pt x="45" y="316"/>
                </a:lnTo>
                <a:lnTo>
                  <a:pt x="45" y="308"/>
                </a:lnTo>
                <a:lnTo>
                  <a:pt x="45" y="301"/>
                </a:lnTo>
                <a:lnTo>
                  <a:pt x="45" y="293"/>
                </a:lnTo>
                <a:lnTo>
                  <a:pt x="45" y="285"/>
                </a:lnTo>
                <a:lnTo>
                  <a:pt x="45" y="278"/>
                </a:lnTo>
                <a:lnTo>
                  <a:pt x="45" y="270"/>
                </a:lnTo>
                <a:lnTo>
                  <a:pt x="45" y="262"/>
                </a:lnTo>
                <a:lnTo>
                  <a:pt x="45" y="254"/>
                </a:lnTo>
                <a:lnTo>
                  <a:pt x="45" y="247"/>
                </a:lnTo>
                <a:lnTo>
                  <a:pt x="52" y="239"/>
                </a:lnTo>
                <a:lnTo>
                  <a:pt x="59" y="239"/>
                </a:lnTo>
                <a:lnTo>
                  <a:pt x="67" y="239"/>
                </a:lnTo>
                <a:lnTo>
                  <a:pt x="74" y="239"/>
                </a:lnTo>
                <a:lnTo>
                  <a:pt x="81" y="239"/>
                </a:lnTo>
                <a:lnTo>
                  <a:pt x="89" y="239"/>
                </a:lnTo>
                <a:lnTo>
                  <a:pt x="96" y="239"/>
                </a:lnTo>
                <a:lnTo>
                  <a:pt x="111" y="231"/>
                </a:lnTo>
                <a:lnTo>
                  <a:pt x="118" y="224"/>
                </a:lnTo>
                <a:lnTo>
                  <a:pt x="118" y="216"/>
                </a:lnTo>
                <a:lnTo>
                  <a:pt x="125" y="208"/>
                </a:lnTo>
                <a:lnTo>
                  <a:pt x="133" y="216"/>
                </a:lnTo>
                <a:lnTo>
                  <a:pt x="140" y="216"/>
                </a:lnTo>
                <a:lnTo>
                  <a:pt x="147" y="224"/>
                </a:lnTo>
                <a:lnTo>
                  <a:pt x="155" y="224"/>
                </a:lnTo>
                <a:lnTo>
                  <a:pt x="162" y="216"/>
                </a:lnTo>
                <a:lnTo>
                  <a:pt x="162" y="224"/>
                </a:lnTo>
                <a:lnTo>
                  <a:pt x="162" y="208"/>
                </a:lnTo>
                <a:lnTo>
                  <a:pt x="162" y="193"/>
                </a:lnTo>
                <a:lnTo>
                  <a:pt x="162" y="185"/>
                </a:lnTo>
                <a:lnTo>
                  <a:pt x="162" y="177"/>
                </a:lnTo>
                <a:lnTo>
                  <a:pt x="162" y="170"/>
                </a:lnTo>
                <a:lnTo>
                  <a:pt x="162" y="162"/>
                </a:lnTo>
                <a:lnTo>
                  <a:pt x="162" y="154"/>
                </a:lnTo>
                <a:lnTo>
                  <a:pt x="162" y="147"/>
                </a:lnTo>
                <a:lnTo>
                  <a:pt x="162" y="139"/>
                </a:lnTo>
                <a:lnTo>
                  <a:pt x="170" y="131"/>
                </a:lnTo>
                <a:lnTo>
                  <a:pt x="177" y="124"/>
                </a:lnTo>
                <a:lnTo>
                  <a:pt x="184" y="124"/>
                </a:lnTo>
                <a:lnTo>
                  <a:pt x="192" y="116"/>
                </a:lnTo>
                <a:lnTo>
                  <a:pt x="199" y="116"/>
                </a:lnTo>
                <a:lnTo>
                  <a:pt x="206" y="108"/>
                </a:lnTo>
                <a:lnTo>
                  <a:pt x="214" y="108"/>
                </a:lnTo>
                <a:lnTo>
                  <a:pt x="221" y="100"/>
                </a:lnTo>
                <a:lnTo>
                  <a:pt x="228" y="100"/>
                </a:lnTo>
                <a:lnTo>
                  <a:pt x="236" y="93"/>
                </a:lnTo>
                <a:lnTo>
                  <a:pt x="236" y="85"/>
                </a:lnTo>
                <a:lnTo>
                  <a:pt x="236" y="77"/>
                </a:lnTo>
                <a:lnTo>
                  <a:pt x="236" y="70"/>
                </a:lnTo>
                <a:lnTo>
                  <a:pt x="236" y="62"/>
                </a:lnTo>
                <a:lnTo>
                  <a:pt x="228" y="54"/>
                </a:lnTo>
                <a:lnTo>
                  <a:pt x="228" y="39"/>
                </a:lnTo>
                <a:lnTo>
                  <a:pt x="228" y="31"/>
                </a:lnTo>
                <a:lnTo>
                  <a:pt x="236" y="23"/>
                </a:lnTo>
                <a:lnTo>
                  <a:pt x="250" y="16"/>
                </a:lnTo>
                <a:lnTo>
                  <a:pt x="258" y="16"/>
                </a:lnTo>
                <a:lnTo>
                  <a:pt x="265" y="8"/>
                </a:lnTo>
                <a:lnTo>
                  <a:pt x="272" y="8"/>
                </a:lnTo>
                <a:lnTo>
                  <a:pt x="28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5" name="Freeform 40"/>
          <p:cNvSpPr>
            <a:spLocks/>
          </p:cNvSpPr>
          <p:nvPr/>
        </p:nvSpPr>
        <p:spPr bwMode="auto">
          <a:xfrm>
            <a:off x="5732463" y="2644775"/>
            <a:ext cx="887412" cy="855663"/>
          </a:xfrm>
          <a:custGeom>
            <a:avLst/>
            <a:gdLst>
              <a:gd name="T0" fmla="*/ 2147483647 w 559"/>
              <a:gd name="T1" fmla="*/ 2147483647 h 539"/>
              <a:gd name="T2" fmla="*/ 2147483647 w 559"/>
              <a:gd name="T3" fmla="*/ 2147483647 h 539"/>
              <a:gd name="T4" fmla="*/ 2147483647 w 559"/>
              <a:gd name="T5" fmla="*/ 2147483647 h 539"/>
              <a:gd name="T6" fmla="*/ 2147483647 w 559"/>
              <a:gd name="T7" fmla="*/ 2147483647 h 539"/>
              <a:gd name="T8" fmla="*/ 2147483647 w 559"/>
              <a:gd name="T9" fmla="*/ 2147483647 h 539"/>
              <a:gd name="T10" fmla="*/ 2147483647 w 559"/>
              <a:gd name="T11" fmla="*/ 2147483647 h 539"/>
              <a:gd name="T12" fmla="*/ 2147483647 w 559"/>
              <a:gd name="T13" fmla="*/ 2147483647 h 539"/>
              <a:gd name="T14" fmla="*/ 2147483647 w 559"/>
              <a:gd name="T15" fmla="*/ 2147483647 h 539"/>
              <a:gd name="T16" fmla="*/ 2147483647 w 559"/>
              <a:gd name="T17" fmla="*/ 2147483647 h 539"/>
              <a:gd name="T18" fmla="*/ 2147483647 w 559"/>
              <a:gd name="T19" fmla="*/ 2147483647 h 539"/>
              <a:gd name="T20" fmla="*/ 2147483647 w 559"/>
              <a:gd name="T21" fmla="*/ 2147483647 h 539"/>
              <a:gd name="T22" fmla="*/ 2147483647 w 559"/>
              <a:gd name="T23" fmla="*/ 2147483647 h 539"/>
              <a:gd name="T24" fmla="*/ 2147483647 w 559"/>
              <a:gd name="T25" fmla="*/ 2147483647 h 539"/>
              <a:gd name="T26" fmla="*/ 2147483647 w 559"/>
              <a:gd name="T27" fmla="*/ 2147483647 h 539"/>
              <a:gd name="T28" fmla="*/ 2147483647 w 559"/>
              <a:gd name="T29" fmla="*/ 2147483647 h 539"/>
              <a:gd name="T30" fmla="*/ 2147483647 w 559"/>
              <a:gd name="T31" fmla="*/ 2147483647 h 539"/>
              <a:gd name="T32" fmla="*/ 2147483647 w 559"/>
              <a:gd name="T33" fmla="*/ 2147483647 h 539"/>
              <a:gd name="T34" fmla="*/ 2147483647 w 559"/>
              <a:gd name="T35" fmla="*/ 2147483647 h 539"/>
              <a:gd name="T36" fmla="*/ 2147483647 w 559"/>
              <a:gd name="T37" fmla="*/ 2147483647 h 539"/>
              <a:gd name="T38" fmla="*/ 2147483647 w 559"/>
              <a:gd name="T39" fmla="*/ 2147483647 h 539"/>
              <a:gd name="T40" fmla="*/ 2147483647 w 559"/>
              <a:gd name="T41" fmla="*/ 2147483647 h 539"/>
              <a:gd name="T42" fmla="*/ 2147483647 w 559"/>
              <a:gd name="T43" fmla="*/ 2147483647 h 539"/>
              <a:gd name="T44" fmla="*/ 2147483647 w 559"/>
              <a:gd name="T45" fmla="*/ 2147483647 h 539"/>
              <a:gd name="T46" fmla="*/ 2147483647 w 559"/>
              <a:gd name="T47" fmla="*/ 2147483647 h 539"/>
              <a:gd name="T48" fmla="*/ 2147483647 w 559"/>
              <a:gd name="T49" fmla="*/ 2147483647 h 539"/>
              <a:gd name="T50" fmla="*/ 2147483647 w 559"/>
              <a:gd name="T51" fmla="*/ 2147483647 h 539"/>
              <a:gd name="T52" fmla="*/ 2147483647 w 559"/>
              <a:gd name="T53" fmla="*/ 2147483647 h 539"/>
              <a:gd name="T54" fmla="*/ 2147483647 w 559"/>
              <a:gd name="T55" fmla="*/ 2147483647 h 539"/>
              <a:gd name="T56" fmla="*/ 2147483647 w 559"/>
              <a:gd name="T57" fmla="*/ 2147483647 h 539"/>
              <a:gd name="T58" fmla="*/ 2147483647 w 559"/>
              <a:gd name="T59" fmla="*/ 2147483647 h 539"/>
              <a:gd name="T60" fmla="*/ 2147483647 w 559"/>
              <a:gd name="T61" fmla="*/ 2147483647 h 539"/>
              <a:gd name="T62" fmla="*/ 2147483647 w 559"/>
              <a:gd name="T63" fmla="*/ 2147483647 h 539"/>
              <a:gd name="T64" fmla="*/ 2147483647 w 559"/>
              <a:gd name="T65" fmla="*/ 2147483647 h 539"/>
              <a:gd name="T66" fmla="*/ 2147483647 w 559"/>
              <a:gd name="T67" fmla="*/ 2147483647 h 539"/>
              <a:gd name="T68" fmla="*/ 2147483647 w 559"/>
              <a:gd name="T69" fmla="*/ 2147483647 h 539"/>
              <a:gd name="T70" fmla="*/ 2147483647 w 559"/>
              <a:gd name="T71" fmla="*/ 2147483647 h 539"/>
              <a:gd name="T72" fmla="*/ 2147483647 w 559"/>
              <a:gd name="T73" fmla="*/ 2147483647 h 539"/>
              <a:gd name="T74" fmla="*/ 2147483647 w 559"/>
              <a:gd name="T75" fmla="*/ 2147483647 h 539"/>
              <a:gd name="T76" fmla="*/ 2147483647 w 559"/>
              <a:gd name="T77" fmla="*/ 2147483647 h 539"/>
              <a:gd name="T78" fmla="*/ 2147483647 w 559"/>
              <a:gd name="T79" fmla="*/ 2147483647 h 539"/>
              <a:gd name="T80" fmla="*/ 2147483647 w 559"/>
              <a:gd name="T81" fmla="*/ 2147483647 h 539"/>
              <a:gd name="T82" fmla="*/ 2147483647 w 559"/>
              <a:gd name="T83" fmla="*/ 2147483647 h 539"/>
              <a:gd name="T84" fmla="*/ 2147483647 w 559"/>
              <a:gd name="T85" fmla="*/ 2147483647 h 539"/>
              <a:gd name="T86" fmla="*/ 0 w 559"/>
              <a:gd name="T87" fmla="*/ 2147483647 h 539"/>
              <a:gd name="T88" fmla="*/ 0 w 559"/>
              <a:gd name="T89" fmla="*/ 2147483647 h 539"/>
              <a:gd name="T90" fmla="*/ 2147483647 w 559"/>
              <a:gd name="T91" fmla="*/ 2147483647 h 539"/>
              <a:gd name="T92" fmla="*/ 2147483647 w 559"/>
              <a:gd name="T93" fmla="*/ 2147483647 h 539"/>
              <a:gd name="T94" fmla="*/ 2147483647 w 559"/>
              <a:gd name="T95" fmla="*/ 2147483647 h 539"/>
              <a:gd name="T96" fmla="*/ 2147483647 w 559"/>
              <a:gd name="T97" fmla="*/ 2147483647 h 539"/>
              <a:gd name="T98" fmla="*/ 2147483647 w 559"/>
              <a:gd name="T99" fmla="*/ 2147483647 h 539"/>
              <a:gd name="T100" fmla="*/ 2147483647 w 559"/>
              <a:gd name="T101" fmla="*/ 2147483647 h 539"/>
              <a:gd name="T102" fmla="*/ 2147483647 w 559"/>
              <a:gd name="T103" fmla="*/ 2147483647 h 539"/>
              <a:gd name="T104" fmla="*/ 2147483647 w 559"/>
              <a:gd name="T105" fmla="*/ 2147483647 h 5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59" h="539">
                <a:moveTo>
                  <a:pt x="192" y="0"/>
                </a:moveTo>
                <a:lnTo>
                  <a:pt x="199" y="0"/>
                </a:lnTo>
                <a:lnTo>
                  <a:pt x="206" y="8"/>
                </a:lnTo>
                <a:lnTo>
                  <a:pt x="214" y="8"/>
                </a:lnTo>
                <a:lnTo>
                  <a:pt x="221" y="16"/>
                </a:lnTo>
                <a:lnTo>
                  <a:pt x="228" y="16"/>
                </a:lnTo>
                <a:lnTo>
                  <a:pt x="236" y="23"/>
                </a:lnTo>
                <a:lnTo>
                  <a:pt x="250" y="23"/>
                </a:lnTo>
                <a:lnTo>
                  <a:pt x="258" y="31"/>
                </a:lnTo>
                <a:lnTo>
                  <a:pt x="265" y="39"/>
                </a:lnTo>
                <a:lnTo>
                  <a:pt x="272" y="47"/>
                </a:lnTo>
                <a:lnTo>
                  <a:pt x="272" y="54"/>
                </a:lnTo>
                <a:lnTo>
                  <a:pt x="280" y="70"/>
                </a:lnTo>
                <a:lnTo>
                  <a:pt x="280" y="77"/>
                </a:lnTo>
                <a:lnTo>
                  <a:pt x="287" y="85"/>
                </a:lnTo>
                <a:lnTo>
                  <a:pt x="287" y="93"/>
                </a:lnTo>
                <a:lnTo>
                  <a:pt x="294" y="100"/>
                </a:lnTo>
                <a:lnTo>
                  <a:pt x="294" y="108"/>
                </a:lnTo>
                <a:lnTo>
                  <a:pt x="287" y="116"/>
                </a:lnTo>
                <a:lnTo>
                  <a:pt x="287" y="124"/>
                </a:lnTo>
                <a:lnTo>
                  <a:pt x="280" y="131"/>
                </a:lnTo>
                <a:lnTo>
                  <a:pt x="280" y="139"/>
                </a:lnTo>
                <a:lnTo>
                  <a:pt x="272" y="147"/>
                </a:lnTo>
                <a:lnTo>
                  <a:pt x="272" y="154"/>
                </a:lnTo>
                <a:lnTo>
                  <a:pt x="265" y="162"/>
                </a:lnTo>
                <a:lnTo>
                  <a:pt x="265" y="170"/>
                </a:lnTo>
                <a:lnTo>
                  <a:pt x="272" y="177"/>
                </a:lnTo>
                <a:lnTo>
                  <a:pt x="280" y="177"/>
                </a:lnTo>
                <a:lnTo>
                  <a:pt x="287" y="185"/>
                </a:lnTo>
                <a:lnTo>
                  <a:pt x="294" y="185"/>
                </a:lnTo>
                <a:lnTo>
                  <a:pt x="302" y="193"/>
                </a:lnTo>
                <a:lnTo>
                  <a:pt x="309" y="193"/>
                </a:lnTo>
                <a:lnTo>
                  <a:pt x="317" y="201"/>
                </a:lnTo>
                <a:lnTo>
                  <a:pt x="324" y="201"/>
                </a:lnTo>
                <a:lnTo>
                  <a:pt x="331" y="216"/>
                </a:lnTo>
                <a:lnTo>
                  <a:pt x="339" y="216"/>
                </a:lnTo>
                <a:lnTo>
                  <a:pt x="346" y="224"/>
                </a:lnTo>
                <a:lnTo>
                  <a:pt x="353" y="224"/>
                </a:lnTo>
                <a:lnTo>
                  <a:pt x="361" y="216"/>
                </a:lnTo>
                <a:lnTo>
                  <a:pt x="368" y="216"/>
                </a:lnTo>
                <a:lnTo>
                  <a:pt x="375" y="201"/>
                </a:lnTo>
                <a:lnTo>
                  <a:pt x="390" y="193"/>
                </a:lnTo>
                <a:lnTo>
                  <a:pt x="397" y="201"/>
                </a:lnTo>
                <a:lnTo>
                  <a:pt x="405" y="201"/>
                </a:lnTo>
                <a:lnTo>
                  <a:pt x="412" y="216"/>
                </a:lnTo>
                <a:lnTo>
                  <a:pt x="419" y="224"/>
                </a:lnTo>
                <a:lnTo>
                  <a:pt x="427" y="231"/>
                </a:lnTo>
                <a:lnTo>
                  <a:pt x="434" y="231"/>
                </a:lnTo>
                <a:lnTo>
                  <a:pt x="441" y="239"/>
                </a:lnTo>
                <a:lnTo>
                  <a:pt x="449" y="247"/>
                </a:lnTo>
                <a:lnTo>
                  <a:pt x="456" y="247"/>
                </a:lnTo>
                <a:lnTo>
                  <a:pt x="464" y="254"/>
                </a:lnTo>
                <a:lnTo>
                  <a:pt x="471" y="254"/>
                </a:lnTo>
                <a:lnTo>
                  <a:pt x="471" y="262"/>
                </a:lnTo>
                <a:lnTo>
                  <a:pt x="471" y="270"/>
                </a:lnTo>
                <a:lnTo>
                  <a:pt x="478" y="278"/>
                </a:lnTo>
                <a:lnTo>
                  <a:pt x="486" y="285"/>
                </a:lnTo>
                <a:lnTo>
                  <a:pt x="486" y="293"/>
                </a:lnTo>
                <a:lnTo>
                  <a:pt x="493" y="301"/>
                </a:lnTo>
                <a:lnTo>
                  <a:pt x="500" y="308"/>
                </a:lnTo>
                <a:lnTo>
                  <a:pt x="500" y="316"/>
                </a:lnTo>
                <a:lnTo>
                  <a:pt x="508" y="324"/>
                </a:lnTo>
                <a:lnTo>
                  <a:pt x="515" y="324"/>
                </a:lnTo>
                <a:lnTo>
                  <a:pt x="530" y="324"/>
                </a:lnTo>
                <a:lnTo>
                  <a:pt x="537" y="324"/>
                </a:lnTo>
                <a:lnTo>
                  <a:pt x="544" y="324"/>
                </a:lnTo>
                <a:lnTo>
                  <a:pt x="552" y="331"/>
                </a:lnTo>
                <a:lnTo>
                  <a:pt x="544" y="339"/>
                </a:lnTo>
                <a:lnTo>
                  <a:pt x="544" y="347"/>
                </a:lnTo>
                <a:lnTo>
                  <a:pt x="544" y="355"/>
                </a:lnTo>
                <a:lnTo>
                  <a:pt x="537" y="370"/>
                </a:lnTo>
                <a:lnTo>
                  <a:pt x="537" y="378"/>
                </a:lnTo>
                <a:lnTo>
                  <a:pt x="544" y="385"/>
                </a:lnTo>
                <a:lnTo>
                  <a:pt x="552" y="393"/>
                </a:lnTo>
                <a:lnTo>
                  <a:pt x="559" y="401"/>
                </a:lnTo>
                <a:lnTo>
                  <a:pt x="559" y="408"/>
                </a:lnTo>
                <a:lnTo>
                  <a:pt x="559" y="416"/>
                </a:lnTo>
                <a:lnTo>
                  <a:pt x="552" y="424"/>
                </a:lnTo>
                <a:lnTo>
                  <a:pt x="552" y="432"/>
                </a:lnTo>
                <a:lnTo>
                  <a:pt x="552" y="439"/>
                </a:lnTo>
                <a:lnTo>
                  <a:pt x="544" y="447"/>
                </a:lnTo>
                <a:lnTo>
                  <a:pt x="537" y="447"/>
                </a:lnTo>
                <a:lnTo>
                  <a:pt x="530" y="447"/>
                </a:lnTo>
                <a:lnTo>
                  <a:pt x="515" y="455"/>
                </a:lnTo>
                <a:lnTo>
                  <a:pt x="508" y="455"/>
                </a:lnTo>
                <a:lnTo>
                  <a:pt x="500" y="462"/>
                </a:lnTo>
                <a:lnTo>
                  <a:pt x="493" y="462"/>
                </a:lnTo>
                <a:lnTo>
                  <a:pt x="486" y="470"/>
                </a:lnTo>
                <a:lnTo>
                  <a:pt x="478" y="470"/>
                </a:lnTo>
                <a:lnTo>
                  <a:pt x="471" y="462"/>
                </a:lnTo>
                <a:lnTo>
                  <a:pt x="464" y="455"/>
                </a:lnTo>
                <a:lnTo>
                  <a:pt x="456" y="455"/>
                </a:lnTo>
                <a:lnTo>
                  <a:pt x="449" y="447"/>
                </a:lnTo>
                <a:lnTo>
                  <a:pt x="441" y="439"/>
                </a:lnTo>
                <a:lnTo>
                  <a:pt x="434" y="447"/>
                </a:lnTo>
                <a:lnTo>
                  <a:pt x="427" y="447"/>
                </a:lnTo>
                <a:lnTo>
                  <a:pt x="419" y="455"/>
                </a:lnTo>
                <a:lnTo>
                  <a:pt x="412" y="455"/>
                </a:lnTo>
                <a:lnTo>
                  <a:pt x="405" y="462"/>
                </a:lnTo>
                <a:lnTo>
                  <a:pt x="397" y="462"/>
                </a:lnTo>
                <a:lnTo>
                  <a:pt x="390" y="470"/>
                </a:lnTo>
                <a:lnTo>
                  <a:pt x="375" y="478"/>
                </a:lnTo>
                <a:lnTo>
                  <a:pt x="368" y="485"/>
                </a:lnTo>
                <a:lnTo>
                  <a:pt x="361" y="493"/>
                </a:lnTo>
                <a:lnTo>
                  <a:pt x="353" y="501"/>
                </a:lnTo>
                <a:lnTo>
                  <a:pt x="346" y="501"/>
                </a:lnTo>
                <a:lnTo>
                  <a:pt x="339" y="501"/>
                </a:lnTo>
                <a:lnTo>
                  <a:pt x="331" y="501"/>
                </a:lnTo>
                <a:lnTo>
                  <a:pt x="324" y="501"/>
                </a:lnTo>
                <a:lnTo>
                  <a:pt x="317" y="501"/>
                </a:lnTo>
                <a:lnTo>
                  <a:pt x="309" y="501"/>
                </a:lnTo>
                <a:lnTo>
                  <a:pt x="302" y="493"/>
                </a:lnTo>
                <a:lnTo>
                  <a:pt x="294" y="493"/>
                </a:lnTo>
                <a:lnTo>
                  <a:pt x="287" y="493"/>
                </a:lnTo>
                <a:lnTo>
                  <a:pt x="280" y="493"/>
                </a:lnTo>
                <a:lnTo>
                  <a:pt x="272" y="493"/>
                </a:lnTo>
                <a:lnTo>
                  <a:pt x="265" y="493"/>
                </a:lnTo>
                <a:lnTo>
                  <a:pt x="258" y="501"/>
                </a:lnTo>
                <a:lnTo>
                  <a:pt x="250" y="509"/>
                </a:lnTo>
                <a:lnTo>
                  <a:pt x="236" y="524"/>
                </a:lnTo>
                <a:lnTo>
                  <a:pt x="228" y="532"/>
                </a:lnTo>
                <a:lnTo>
                  <a:pt x="221" y="532"/>
                </a:lnTo>
                <a:lnTo>
                  <a:pt x="214" y="532"/>
                </a:lnTo>
                <a:lnTo>
                  <a:pt x="206" y="532"/>
                </a:lnTo>
                <a:lnTo>
                  <a:pt x="199" y="532"/>
                </a:lnTo>
                <a:lnTo>
                  <a:pt x="192" y="524"/>
                </a:lnTo>
                <a:lnTo>
                  <a:pt x="184" y="509"/>
                </a:lnTo>
                <a:lnTo>
                  <a:pt x="184" y="501"/>
                </a:lnTo>
                <a:lnTo>
                  <a:pt x="177" y="493"/>
                </a:lnTo>
                <a:lnTo>
                  <a:pt x="170" y="501"/>
                </a:lnTo>
                <a:lnTo>
                  <a:pt x="162" y="509"/>
                </a:lnTo>
                <a:lnTo>
                  <a:pt x="155" y="524"/>
                </a:lnTo>
                <a:lnTo>
                  <a:pt x="147" y="524"/>
                </a:lnTo>
                <a:lnTo>
                  <a:pt x="140" y="532"/>
                </a:lnTo>
                <a:lnTo>
                  <a:pt x="133" y="539"/>
                </a:lnTo>
                <a:lnTo>
                  <a:pt x="125" y="532"/>
                </a:lnTo>
                <a:lnTo>
                  <a:pt x="125" y="539"/>
                </a:lnTo>
                <a:lnTo>
                  <a:pt x="125" y="524"/>
                </a:lnTo>
                <a:lnTo>
                  <a:pt x="125" y="509"/>
                </a:lnTo>
                <a:lnTo>
                  <a:pt x="118" y="501"/>
                </a:lnTo>
                <a:lnTo>
                  <a:pt x="111" y="509"/>
                </a:lnTo>
                <a:lnTo>
                  <a:pt x="96" y="501"/>
                </a:lnTo>
                <a:lnTo>
                  <a:pt x="96" y="509"/>
                </a:lnTo>
                <a:lnTo>
                  <a:pt x="96" y="493"/>
                </a:lnTo>
                <a:lnTo>
                  <a:pt x="96" y="485"/>
                </a:lnTo>
                <a:lnTo>
                  <a:pt x="96" y="478"/>
                </a:lnTo>
                <a:lnTo>
                  <a:pt x="96" y="470"/>
                </a:lnTo>
                <a:lnTo>
                  <a:pt x="96" y="462"/>
                </a:lnTo>
                <a:lnTo>
                  <a:pt x="96" y="455"/>
                </a:lnTo>
                <a:lnTo>
                  <a:pt x="89" y="447"/>
                </a:lnTo>
                <a:lnTo>
                  <a:pt x="81" y="439"/>
                </a:lnTo>
                <a:lnTo>
                  <a:pt x="81" y="432"/>
                </a:lnTo>
                <a:lnTo>
                  <a:pt x="74" y="424"/>
                </a:lnTo>
                <a:lnTo>
                  <a:pt x="67" y="416"/>
                </a:lnTo>
                <a:lnTo>
                  <a:pt x="74" y="408"/>
                </a:lnTo>
                <a:lnTo>
                  <a:pt x="74" y="401"/>
                </a:lnTo>
                <a:lnTo>
                  <a:pt x="81" y="393"/>
                </a:lnTo>
                <a:lnTo>
                  <a:pt x="81" y="385"/>
                </a:lnTo>
                <a:lnTo>
                  <a:pt x="74" y="378"/>
                </a:lnTo>
                <a:lnTo>
                  <a:pt x="81" y="378"/>
                </a:lnTo>
                <a:lnTo>
                  <a:pt x="67" y="378"/>
                </a:lnTo>
                <a:lnTo>
                  <a:pt x="59" y="370"/>
                </a:lnTo>
                <a:lnTo>
                  <a:pt x="52" y="370"/>
                </a:lnTo>
                <a:lnTo>
                  <a:pt x="45" y="370"/>
                </a:lnTo>
                <a:lnTo>
                  <a:pt x="37" y="355"/>
                </a:lnTo>
                <a:lnTo>
                  <a:pt x="37" y="347"/>
                </a:lnTo>
                <a:lnTo>
                  <a:pt x="37" y="339"/>
                </a:lnTo>
                <a:lnTo>
                  <a:pt x="37" y="331"/>
                </a:lnTo>
                <a:lnTo>
                  <a:pt x="37" y="324"/>
                </a:lnTo>
                <a:lnTo>
                  <a:pt x="37" y="316"/>
                </a:lnTo>
                <a:lnTo>
                  <a:pt x="37" y="308"/>
                </a:lnTo>
                <a:lnTo>
                  <a:pt x="30" y="301"/>
                </a:lnTo>
                <a:lnTo>
                  <a:pt x="23" y="301"/>
                </a:lnTo>
                <a:lnTo>
                  <a:pt x="15" y="293"/>
                </a:lnTo>
                <a:lnTo>
                  <a:pt x="8" y="293"/>
                </a:lnTo>
                <a:lnTo>
                  <a:pt x="0" y="285"/>
                </a:lnTo>
                <a:lnTo>
                  <a:pt x="0" y="278"/>
                </a:lnTo>
                <a:lnTo>
                  <a:pt x="0" y="270"/>
                </a:lnTo>
                <a:lnTo>
                  <a:pt x="0" y="262"/>
                </a:lnTo>
                <a:lnTo>
                  <a:pt x="0" y="254"/>
                </a:lnTo>
                <a:lnTo>
                  <a:pt x="0" y="247"/>
                </a:lnTo>
                <a:lnTo>
                  <a:pt x="0" y="239"/>
                </a:lnTo>
                <a:lnTo>
                  <a:pt x="8" y="231"/>
                </a:lnTo>
                <a:lnTo>
                  <a:pt x="15" y="224"/>
                </a:lnTo>
                <a:lnTo>
                  <a:pt x="23" y="216"/>
                </a:lnTo>
                <a:lnTo>
                  <a:pt x="30" y="201"/>
                </a:lnTo>
                <a:lnTo>
                  <a:pt x="37" y="193"/>
                </a:lnTo>
                <a:lnTo>
                  <a:pt x="37" y="185"/>
                </a:lnTo>
                <a:lnTo>
                  <a:pt x="37" y="177"/>
                </a:lnTo>
                <a:lnTo>
                  <a:pt x="52" y="162"/>
                </a:lnTo>
                <a:lnTo>
                  <a:pt x="59" y="154"/>
                </a:lnTo>
                <a:lnTo>
                  <a:pt x="67" y="147"/>
                </a:lnTo>
                <a:lnTo>
                  <a:pt x="74" y="139"/>
                </a:lnTo>
                <a:lnTo>
                  <a:pt x="81" y="139"/>
                </a:lnTo>
                <a:lnTo>
                  <a:pt x="89" y="131"/>
                </a:lnTo>
                <a:lnTo>
                  <a:pt x="96" y="124"/>
                </a:lnTo>
                <a:lnTo>
                  <a:pt x="96" y="116"/>
                </a:lnTo>
                <a:lnTo>
                  <a:pt x="111" y="108"/>
                </a:lnTo>
                <a:lnTo>
                  <a:pt x="111" y="100"/>
                </a:lnTo>
                <a:lnTo>
                  <a:pt x="118" y="93"/>
                </a:lnTo>
                <a:lnTo>
                  <a:pt x="125" y="93"/>
                </a:lnTo>
                <a:lnTo>
                  <a:pt x="133" y="85"/>
                </a:lnTo>
                <a:lnTo>
                  <a:pt x="140" y="85"/>
                </a:lnTo>
                <a:lnTo>
                  <a:pt x="147" y="77"/>
                </a:lnTo>
                <a:lnTo>
                  <a:pt x="155" y="77"/>
                </a:lnTo>
                <a:lnTo>
                  <a:pt x="162" y="70"/>
                </a:lnTo>
                <a:lnTo>
                  <a:pt x="170" y="54"/>
                </a:lnTo>
                <a:lnTo>
                  <a:pt x="177" y="47"/>
                </a:lnTo>
                <a:lnTo>
                  <a:pt x="177" y="39"/>
                </a:lnTo>
                <a:lnTo>
                  <a:pt x="177" y="31"/>
                </a:lnTo>
                <a:lnTo>
                  <a:pt x="184" y="23"/>
                </a:lnTo>
                <a:lnTo>
                  <a:pt x="184" y="16"/>
                </a:lnTo>
                <a:lnTo>
                  <a:pt x="192" y="8"/>
                </a:lnTo>
                <a:lnTo>
                  <a:pt x="192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6" name="Freeform 41"/>
          <p:cNvSpPr>
            <a:spLocks/>
          </p:cNvSpPr>
          <p:nvPr/>
        </p:nvSpPr>
        <p:spPr bwMode="auto">
          <a:xfrm>
            <a:off x="6813550" y="2181225"/>
            <a:ext cx="735013" cy="952500"/>
          </a:xfrm>
          <a:custGeom>
            <a:avLst/>
            <a:gdLst>
              <a:gd name="T0" fmla="*/ 2147483647 w 463"/>
              <a:gd name="T1" fmla="*/ 2147483647 h 600"/>
              <a:gd name="T2" fmla="*/ 2147483647 w 463"/>
              <a:gd name="T3" fmla="*/ 2147483647 h 600"/>
              <a:gd name="T4" fmla="*/ 2147483647 w 463"/>
              <a:gd name="T5" fmla="*/ 2147483647 h 600"/>
              <a:gd name="T6" fmla="*/ 2147483647 w 463"/>
              <a:gd name="T7" fmla="*/ 2147483647 h 600"/>
              <a:gd name="T8" fmla="*/ 2147483647 w 463"/>
              <a:gd name="T9" fmla="*/ 2147483647 h 600"/>
              <a:gd name="T10" fmla="*/ 2147483647 w 463"/>
              <a:gd name="T11" fmla="*/ 2147483647 h 600"/>
              <a:gd name="T12" fmla="*/ 2147483647 w 463"/>
              <a:gd name="T13" fmla="*/ 2147483647 h 600"/>
              <a:gd name="T14" fmla="*/ 2147483647 w 463"/>
              <a:gd name="T15" fmla="*/ 2147483647 h 600"/>
              <a:gd name="T16" fmla="*/ 2147483647 w 463"/>
              <a:gd name="T17" fmla="*/ 2147483647 h 600"/>
              <a:gd name="T18" fmla="*/ 2147483647 w 463"/>
              <a:gd name="T19" fmla="*/ 2147483647 h 600"/>
              <a:gd name="T20" fmla="*/ 2147483647 w 463"/>
              <a:gd name="T21" fmla="*/ 2147483647 h 600"/>
              <a:gd name="T22" fmla="*/ 2147483647 w 463"/>
              <a:gd name="T23" fmla="*/ 2147483647 h 600"/>
              <a:gd name="T24" fmla="*/ 2147483647 w 463"/>
              <a:gd name="T25" fmla="*/ 2147483647 h 600"/>
              <a:gd name="T26" fmla="*/ 2147483647 w 463"/>
              <a:gd name="T27" fmla="*/ 2147483647 h 600"/>
              <a:gd name="T28" fmla="*/ 2147483647 w 463"/>
              <a:gd name="T29" fmla="*/ 2147483647 h 600"/>
              <a:gd name="T30" fmla="*/ 2147483647 w 463"/>
              <a:gd name="T31" fmla="*/ 2147483647 h 600"/>
              <a:gd name="T32" fmla="*/ 2147483647 w 463"/>
              <a:gd name="T33" fmla="*/ 2147483647 h 600"/>
              <a:gd name="T34" fmla="*/ 2147483647 w 463"/>
              <a:gd name="T35" fmla="*/ 2147483647 h 600"/>
              <a:gd name="T36" fmla="*/ 2147483647 w 463"/>
              <a:gd name="T37" fmla="*/ 2147483647 h 600"/>
              <a:gd name="T38" fmla="*/ 2147483647 w 463"/>
              <a:gd name="T39" fmla="*/ 2147483647 h 600"/>
              <a:gd name="T40" fmla="*/ 2147483647 w 463"/>
              <a:gd name="T41" fmla="*/ 2147483647 h 600"/>
              <a:gd name="T42" fmla="*/ 2147483647 w 463"/>
              <a:gd name="T43" fmla="*/ 2147483647 h 600"/>
              <a:gd name="T44" fmla="*/ 2147483647 w 463"/>
              <a:gd name="T45" fmla="*/ 2147483647 h 600"/>
              <a:gd name="T46" fmla="*/ 2147483647 w 463"/>
              <a:gd name="T47" fmla="*/ 2147483647 h 600"/>
              <a:gd name="T48" fmla="*/ 2147483647 w 463"/>
              <a:gd name="T49" fmla="*/ 2147483647 h 600"/>
              <a:gd name="T50" fmla="*/ 2147483647 w 463"/>
              <a:gd name="T51" fmla="*/ 2147483647 h 600"/>
              <a:gd name="T52" fmla="*/ 2147483647 w 463"/>
              <a:gd name="T53" fmla="*/ 2147483647 h 600"/>
              <a:gd name="T54" fmla="*/ 2147483647 w 463"/>
              <a:gd name="T55" fmla="*/ 2147483647 h 600"/>
              <a:gd name="T56" fmla="*/ 2147483647 w 463"/>
              <a:gd name="T57" fmla="*/ 2147483647 h 600"/>
              <a:gd name="T58" fmla="*/ 2147483647 w 463"/>
              <a:gd name="T59" fmla="*/ 2147483647 h 600"/>
              <a:gd name="T60" fmla="*/ 2147483647 w 463"/>
              <a:gd name="T61" fmla="*/ 2147483647 h 600"/>
              <a:gd name="T62" fmla="*/ 2147483647 w 463"/>
              <a:gd name="T63" fmla="*/ 2147483647 h 600"/>
              <a:gd name="T64" fmla="*/ 2147483647 w 463"/>
              <a:gd name="T65" fmla="*/ 2147483647 h 600"/>
              <a:gd name="T66" fmla="*/ 2147483647 w 463"/>
              <a:gd name="T67" fmla="*/ 2147483647 h 600"/>
              <a:gd name="T68" fmla="*/ 2147483647 w 463"/>
              <a:gd name="T69" fmla="*/ 2147483647 h 600"/>
              <a:gd name="T70" fmla="*/ 2147483647 w 463"/>
              <a:gd name="T71" fmla="*/ 2147483647 h 600"/>
              <a:gd name="T72" fmla="*/ 2147483647 w 463"/>
              <a:gd name="T73" fmla="*/ 2147483647 h 600"/>
              <a:gd name="T74" fmla="*/ 2147483647 w 463"/>
              <a:gd name="T75" fmla="*/ 2147483647 h 600"/>
              <a:gd name="T76" fmla="*/ 0 w 463"/>
              <a:gd name="T77" fmla="*/ 2147483647 h 600"/>
              <a:gd name="T78" fmla="*/ 2147483647 w 463"/>
              <a:gd name="T79" fmla="*/ 2147483647 h 600"/>
              <a:gd name="T80" fmla="*/ 0 w 463"/>
              <a:gd name="T81" fmla="*/ 2147483647 h 600"/>
              <a:gd name="T82" fmla="*/ 2147483647 w 463"/>
              <a:gd name="T83" fmla="*/ 2147483647 h 600"/>
              <a:gd name="T84" fmla="*/ 2147483647 w 463"/>
              <a:gd name="T85" fmla="*/ 2147483647 h 600"/>
              <a:gd name="T86" fmla="*/ 2147483647 w 463"/>
              <a:gd name="T87" fmla="*/ 2147483647 h 600"/>
              <a:gd name="T88" fmla="*/ 2147483647 w 463"/>
              <a:gd name="T89" fmla="*/ 2147483647 h 600"/>
              <a:gd name="T90" fmla="*/ 2147483647 w 463"/>
              <a:gd name="T91" fmla="*/ 2147483647 h 600"/>
              <a:gd name="T92" fmla="*/ 2147483647 w 463"/>
              <a:gd name="T93" fmla="*/ 2147483647 h 600"/>
              <a:gd name="T94" fmla="*/ 2147483647 w 463"/>
              <a:gd name="T95" fmla="*/ 2147483647 h 600"/>
              <a:gd name="T96" fmla="*/ 2147483647 w 463"/>
              <a:gd name="T97" fmla="*/ 2147483647 h 600"/>
              <a:gd name="T98" fmla="*/ 2147483647 w 463"/>
              <a:gd name="T99" fmla="*/ 2147483647 h 600"/>
              <a:gd name="T100" fmla="*/ 2147483647 w 463"/>
              <a:gd name="T101" fmla="*/ 2147483647 h 600"/>
              <a:gd name="T102" fmla="*/ 2147483647 w 463"/>
              <a:gd name="T103" fmla="*/ 2147483647 h 600"/>
              <a:gd name="T104" fmla="*/ 2147483647 w 463"/>
              <a:gd name="T105" fmla="*/ 2147483647 h 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63" h="600">
                <a:moveTo>
                  <a:pt x="183" y="0"/>
                </a:moveTo>
                <a:lnTo>
                  <a:pt x="191" y="0"/>
                </a:lnTo>
                <a:lnTo>
                  <a:pt x="198" y="7"/>
                </a:lnTo>
                <a:lnTo>
                  <a:pt x="205" y="15"/>
                </a:lnTo>
                <a:lnTo>
                  <a:pt x="213" y="15"/>
                </a:lnTo>
                <a:lnTo>
                  <a:pt x="213" y="23"/>
                </a:lnTo>
                <a:lnTo>
                  <a:pt x="205" y="31"/>
                </a:lnTo>
                <a:lnTo>
                  <a:pt x="205" y="38"/>
                </a:lnTo>
                <a:lnTo>
                  <a:pt x="198" y="54"/>
                </a:lnTo>
                <a:lnTo>
                  <a:pt x="198" y="61"/>
                </a:lnTo>
                <a:lnTo>
                  <a:pt x="198" y="69"/>
                </a:lnTo>
                <a:lnTo>
                  <a:pt x="205" y="77"/>
                </a:lnTo>
                <a:lnTo>
                  <a:pt x="213" y="77"/>
                </a:lnTo>
                <a:lnTo>
                  <a:pt x="220" y="77"/>
                </a:lnTo>
                <a:lnTo>
                  <a:pt x="228" y="84"/>
                </a:lnTo>
                <a:lnTo>
                  <a:pt x="235" y="92"/>
                </a:lnTo>
                <a:lnTo>
                  <a:pt x="235" y="100"/>
                </a:lnTo>
                <a:lnTo>
                  <a:pt x="242" y="108"/>
                </a:lnTo>
                <a:lnTo>
                  <a:pt x="242" y="115"/>
                </a:lnTo>
                <a:lnTo>
                  <a:pt x="242" y="123"/>
                </a:lnTo>
                <a:lnTo>
                  <a:pt x="242" y="131"/>
                </a:lnTo>
                <a:lnTo>
                  <a:pt x="250" y="138"/>
                </a:lnTo>
                <a:lnTo>
                  <a:pt x="250" y="146"/>
                </a:lnTo>
                <a:lnTo>
                  <a:pt x="257" y="154"/>
                </a:lnTo>
                <a:lnTo>
                  <a:pt x="264" y="161"/>
                </a:lnTo>
                <a:lnTo>
                  <a:pt x="279" y="161"/>
                </a:lnTo>
                <a:lnTo>
                  <a:pt x="286" y="161"/>
                </a:lnTo>
                <a:lnTo>
                  <a:pt x="294" y="161"/>
                </a:lnTo>
                <a:lnTo>
                  <a:pt x="301" y="169"/>
                </a:lnTo>
                <a:lnTo>
                  <a:pt x="308" y="169"/>
                </a:lnTo>
                <a:lnTo>
                  <a:pt x="316" y="169"/>
                </a:lnTo>
                <a:lnTo>
                  <a:pt x="323" y="169"/>
                </a:lnTo>
                <a:lnTo>
                  <a:pt x="330" y="177"/>
                </a:lnTo>
                <a:lnTo>
                  <a:pt x="338" y="177"/>
                </a:lnTo>
                <a:lnTo>
                  <a:pt x="345" y="185"/>
                </a:lnTo>
                <a:lnTo>
                  <a:pt x="352" y="192"/>
                </a:lnTo>
                <a:lnTo>
                  <a:pt x="352" y="208"/>
                </a:lnTo>
                <a:lnTo>
                  <a:pt x="352" y="215"/>
                </a:lnTo>
                <a:lnTo>
                  <a:pt x="360" y="223"/>
                </a:lnTo>
                <a:lnTo>
                  <a:pt x="360" y="231"/>
                </a:lnTo>
                <a:lnTo>
                  <a:pt x="367" y="238"/>
                </a:lnTo>
                <a:lnTo>
                  <a:pt x="367" y="246"/>
                </a:lnTo>
                <a:lnTo>
                  <a:pt x="375" y="254"/>
                </a:lnTo>
                <a:lnTo>
                  <a:pt x="382" y="262"/>
                </a:lnTo>
                <a:lnTo>
                  <a:pt x="382" y="269"/>
                </a:lnTo>
                <a:lnTo>
                  <a:pt x="389" y="277"/>
                </a:lnTo>
                <a:lnTo>
                  <a:pt x="389" y="285"/>
                </a:lnTo>
                <a:lnTo>
                  <a:pt x="389" y="292"/>
                </a:lnTo>
                <a:lnTo>
                  <a:pt x="397" y="300"/>
                </a:lnTo>
                <a:lnTo>
                  <a:pt x="397" y="308"/>
                </a:lnTo>
                <a:lnTo>
                  <a:pt x="397" y="315"/>
                </a:lnTo>
                <a:lnTo>
                  <a:pt x="404" y="323"/>
                </a:lnTo>
                <a:lnTo>
                  <a:pt x="419" y="323"/>
                </a:lnTo>
                <a:lnTo>
                  <a:pt x="426" y="323"/>
                </a:lnTo>
                <a:lnTo>
                  <a:pt x="433" y="323"/>
                </a:lnTo>
                <a:lnTo>
                  <a:pt x="441" y="331"/>
                </a:lnTo>
                <a:lnTo>
                  <a:pt x="448" y="339"/>
                </a:lnTo>
                <a:lnTo>
                  <a:pt x="448" y="346"/>
                </a:lnTo>
                <a:lnTo>
                  <a:pt x="448" y="362"/>
                </a:lnTo>
                <a:lnTo>
                  <a:pt x="441" y="369"/>
                </a:lnTo>
                <a:lnTo>
                  <a:pt x="433" y="369"/>
                </a:lnTo>
                <a:lnTo>
                  <a:pt x="426" y="377"/>
                </a:lnTo>
                <a:lnTo>
                  <a:pt x="426" y="385"/>
                </a:lnTo>
                <a:lnTo>
                  <a:pt x="433" y="392"/>
                </a:lnTo>
                <a:lnTo>
                  <a:pt x="441" y="400"/>
                </a:lnTo>
                <a:lnTo>
                  <a:pt x="448" y="408"/>
                </a:lnTo>
                <a:lnTo>
                  <a:pt x="455" y="416"/>
                </a:lnTo>
                <a:lnTo>
                  <a:pt x="463" y="423"/>
                </a:lnTo>
                <a:lnTo>
                  <a:pt x="463" y="431"/>
                </a:lnTo>
                <a:lnTo>
                  <a:pt x="455" y="439"/>
                </a:lnTo>
                <a:lnTo>
                  <a:pt x="448" y="439"/>
                </a:lnTo>
                <a:lnTo>
                  <a:pt x="441" y="439"/>
                </a:lnTo>
                <a:lnTo>
                  <a:pt x="433" y="431"/>
                </a:lnTo>
                <a:lnTo>
                  <a:pt x="433" y="423"/>
                </a:lnTo>
                <a:lnTo>
                  <a:pt x="426" y="416"/>
                </a:lnTo>
                <a:lnTo>
                  <a:pt x="419" y="416"/>
                </a:lnTo>
                <a:lnTo>
                  <a:pt x="404" y="416"/>
                </a:lnTo>
                <a:lnTo>
                  <a:pt x="397" y="416"/>
                </a:lnTo>
                <a:lnTo>
                  <a:pt x="389" y="416"/>
                </a:lnTo>
                <a:lnTo>
                  <a:pt x="382" y="416"/>
                </a:lnTo>
                <a:lnTo>
                  <a:pt x="375" y="416"/>
                </a:lnTo>
                <a:lnTo>
                  <a:pt x="367" y="423"/>
                </a:lnTo>
                <a:lnTo>
                  <a:pt x="375" y="431"/>
                </a:lnTo>
                <a:lnTo>
                  <a:pt x="375" y="439"/>
                </a:lnTo>
                <a:lnTo>
                  <a:pt x="375" y="446"/>
                </a:lnTo>
                <a:lnTo>
                  <a:pt x="382" y="454"/>
                </a:lnTo>
                <a:lnTo>
                  <a:pt x="382" y="462"/>
                </a:lnTo>
                <a:lnTo>
                  <a:pt x="382" y="469"/>
                </a:lnTo>
                <a:lnTo>
                  <a:pt x="389" y="477"/>
                </a:lnTo>
                <a:lnTo>
                  <a:pt x="382" y="485"/>
                </a:lnTo>
                <a:lnTo>
                  <a:pt x="375" y="485"/>
                </a:lnTo>
                <a:lnTo>
                  <a:pt x="367" y="485"/>
                </a:lnTo>
                <a:lnTo>
                  <a:pt x="360" y="485"/>
                </a:lnTo>
                <a:lnTo>
                  <a:pt x="352" y="485"/>
                </a:lnTo>
                <a:lnTo>
                  <a:pt x="345" y="485"/>
                </a:lnTo>
                <a:lnTo>
                  <a:pt x="338" y="485"/>
                </a:lnTo>
                <a:lnTo>
                  <a:pt x="330" y="493"/>
                </a:lnTo>
                <a:lnTo>
                  <a:pt x="330" y="508"/>
                </a:lnTo>
                <a:lnTo>
                  <a:pt x="323" y="516"/>
                </a:lnTo>
                <a:lnTo>
                  <a:pt x="323" y="523"/>
                </a:lnTo>
                <a:lnTo>
                  <a:pt x="323" y="531"/>
                </a:lnTo>
                <a:lnTo>
                  <a:pt x="323" y="539"/>
                </a:lnTo>
                <a:lnTo>
                  <a:pt x="316" y="546"/>
                </a:lnTo>
                <a:lnTo>
                  <a:pt x="316" y="554"/>
                </a:lnTo>
                <a:lnTo>
                  <a:pt x="308" y="570"/>
                </a:lnTo>
                <a:lnTo>
                  <a:pt x="308" y="577"/>
                </a:lnTo>
                <a:lnTo>
                  <a:pt x="301" y="585"/>
                </a:lnTo>
                <a:lnTo>
                  <a:pt x="301" y="593"/>
                </a:lnTo>
                <a:lnTo>
                  <a:pt x="294" y="600"/>
                </a:lnTo>
                <a:lnTo>
                  <a:pt x="286" y="593"/>
                </a:lnTo>
                <a:lnTo>
                  <a:pt x="279" y="585"/>
                </a:lnTo>
                <a:lnTo>
                  <a:pt x="264" y="585"/>
                </a:lnTo>
                <a:lnTo>
                  <a:pt x="257" y="577"/>
                </a:lnTo>
                <a:lnTo>
                  <a:pt x="250" y="570"/>
                </a:lnTo>
                <a:lnTo>
                  <a:pt x="242" y="562"/>
                </a:lnTo>
                <a:lnTo>
                  <a:pt x="242" y="570"/>
                </a:lnTo>
                <a:lnTo>
                  <a:pt x="242" y="554"/>
                </a:lnTo>
                <a:lnTo>
                  <a:pt x="242" y="546"/>
                </a:lnTo>
                <a:lnTo>
                  <a:pt x="242" y="539"/>
                </a:lnTo>
                <a:lnTo>
                  <a:pt x="242" y="531"/>
                </a:lnTo>
                <a:lnTo>
                  <a:pt x="242" y="523"/>
                </a:lnTo>
                <a:lnTo>
                  <a:pt x="242" y="516"/>
                </a:lnTo>
                <a:lnTo>
                  <a:pt x="242" y="508"/>
                </a:lnTo>
                <a:lnTo>
                  <a:pt x="242" y="493"/>
                </a:lnTo>
                <a:lnTo>
                  <a:pt x="235" y="485"/>
                </a:lnTo>
                <a:lnTo>
                  <a:pt x="228" y="477"/>
                </a:lnTo>
                <a:lnTo>
                  <a:pt x="220" y="477"/>
                </a:lnTo>
                <a:lnTo>
                  <a:pt x="213" y="477"/>
                </a:lnTo>
                <a:lnTo>
                  <a:pt x="205" y="477"/>
                </a:lnTo>
                <a:lnTo>
                  <a:pt x="198" y="469"/>
                </a:lnTo>
                <a:lnTo>
                  <a:pt x="191" y="469"/>
                </a:lnTo>
                <a:lnTo>
                  <a:pt x="183" y="469"/>
                </a:lnTo>
                <a:lnTo>
                  <a:pt x="176" y="462"/>
                </a:lnTo>
                <a:lnTo>
                  <a:pt x="169" y="462"/>
                </a:lnTo>
                <a:lnTo>
                  <a:pt x="161" y="454"/>
                </a:lnTo>
                <a:lnTo>
                  <a:pt x="154" y="454"/>
                </a:lnTo>
                <a:lnTo>
                  <a:pt x="147" y="446"/>
                </a:lnTo>
                <a:lnTo>
                  <a:pt x="139" y="446"/>
                </a:lnTo>
                <a:lnTo>
                  <a:pt x="125" y="439"/>
                </a:lnTo>
                <a:lnTo>
                  <a:pt x="117" y="439"/>
                </a:lnTo>
                <a:lnTo>
                  <a:pt x="110" y="439"/>
                </a:lnTo>
                <a:lnTo>
                  <a:pt x="103" y="431"/>
                </a:lnTo>
                <a:lnTo>
                  <a:pt x="95" y="431"/>
                </a:lnTo>
                <a:lnTo>
                  <a:pt x="88" y="431"/>
                </a:lnTo>
                <a:lnTo>
                  <a:pt x="81" y="423"/>
                </a:lnTo>
                <a:lnTo>
                  <a:pt x="73" y="423"/>
                </a:lnTo>
                <a:lnTo>
                  <a:pt x="66" y="423"/>
                </a:lnTo>
                <a:lnTo>
                  <a:pt x="58" y="416"/>
                </a:lnTo>
                <a:lnTo>
                  <a:pt x="51" y="416"/>
                </a:lnTo>
                <a:lnTo>
                  <a:pt x="44" y="416"/>
                </a:lnTo>
                <a:lnTo>
                  <a:pt x="36" y="408"/>
                </a:lnTo>
                <a:lnTo>
                  <a:pt x="29" y="408"/>
                </a:lnTo>
                <a:lnTo>
                  <a:pt x="22" y="408"/>
                </a:lnTo>
                <a:lnTo>
                  <a:pt x="14" y="408"/>
                </a:lnTo>
                <a:lnTo>
                  <a:pt x="7" y="400"/>
                </a:lnTo>
                <a:lnTo>
                  <a:pt x="0" y="392"/>
                </a:lnTo>
                <a:lnTo>
                  <a:pt x="0" y="400"/>
                </a:lnTo>
                <a:lnTo>
                  <a:pt x="0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7" y="346"/>
                </a:lnTo>
                <a:lnTo>
                  <a:pt x="7" y="339"/>
                </a:lnTo>
                <a:lnTo>
                  <a:pt x="0" y="331"/>
                </a:lnTo>
                <a:lnTo>
                  <a:pt x="7" y="323"/>
                </a:lnTo>
                <a:lnTo>
                  <a:pt x="14" y="315"/>
                </a:lnTo>
                <a:lnTo>
                  <a:pt x="22" y="315"/>
                </a:lnTo>
                <a:lnTo>
                  <a:pt x="29" y="308"/>
                </a:lnTo>
                <a:lnTo>
                  <a:pt x="22" y="300"/>
                </a:lnTo>
                <a:lnTo>
                  <a:pt x="22" y="292"/>
                </a:lnTo>
                <a:lnTo>
                  <a:pt x="14" y="285"/>
                </a:lnTo>
                <a:lnTo>
                  <a:pt x="14" y="277"/>
                </a:lnTo>
                <a:lnTo>
                  <a:pt x="14" y="269"/>
                </a:lnTo>
                <a:lnTo>
                  <a:pt x="22" y="262"/>
                </a:lnTo>
                <a:lnTo>
                  <a:pt x="29" y="262"/>
                </a:lnTo>
                <a:lnTo>
                  <a:pt x="36" y="254"/>
                </a:lnTo>
                <a:lnTo>
                  <a:pt x="44" y="246"/>
                </a:lnTo>
                <a:lnTo>
                  <a:pt x="36" y="238"/>
                </a:lnTo>
                <a:lnTo>
                  <a:pt x="36" y="231"/>
                </a:lnTo>
                <a:lnTo>
                  <a:pt x="29" y="223"/>
                </a:lnTo>
                <a:lnTo>
                  <a:pt x="36" y="215"/>
                </a:lnTo>
                <a:lnTo>
                  <a:pt x="44" y="208"/>
                </a:lnTo>
                <a:lnTo>
                  <a:pt x="51" y="208"/>
                </a:lnTo>
                <a:lnTo>
                  <a:pt x="58" y="192"/>
                </a:lnTo>
                <a:lnTo>
                  <a:pt x="58" y="185"/>
                </a:lnTo>
                <a:lnTo>
                  <a:pt x="66" y="177"/>
                </a:lnTo>
                <a:lnTo>
                  <a:pt x="66" y="169"/>
                </a:lnTo>
                <a:lnTo>
                  <a:pt x="73" y="161"/>
                </a:lnTo>
                <a:lnTo>
                  <a:pt x="73" y="154"/>
                </a:lnTo>
                <a:lnTo>
                  <a:pt x="66" y="146"/>
                </a:lnTo>
                <a:lnTo>
                  <a:pt x="58" y="138"/>
                </a:lnTo>
                <a:lnTo>
                  <a:pt x="58" y="131"/>
                </a:lnTo>
                <a:lnTo>
                  <a:pt x="58" y="123"/>
                </a:lnTo>
                <a:lnTo>
                  <a:pt x="66" y="115"/>
                </a:lnTo>
                <a:lnTo>
                  <a:pt x="66" y="108"/>
                </a:lnTo>
                <a:lnTo>
                  <a:pt x="66" y="100"/>
                </a:lnTo>
                <a:lnTo>
                  <a:pt x="66" y="92"/>
                </a:lnTo>
                <a:lnTo>
                  <a:pt x="73" y="84"/>
                </a:lnTo>
                <a:lnTo>
                  <a:pt x="73" y="77"/>
                </a:lnTo>
                <a:lnTo>
                  <a:pt x="73" y="69"/>
                </a:lnTo>
                <a:lnTo>
                  <a:pt x="73" y="61"/>
                </a:lnTo>
                <a:lnTo>
                  <a:pt x="81" y="54"/>
                </a:lnTo>
                <a:lnTo>
                  <a:pt x="88" y="38"/>
                </a:lnTo>
                <a:lnTo>
                  <a:pt x="95" y="31"/>
                </a:lnTo>
                <a:lnTo>
                  <a:pt x="103" y="31"/>
                </a:lnTo>
                <a:lnTo>
                  <a:pt x="110" y="31"/>
                </a:lnTo>
                <a:lnTo>
                  <a:pt x="117" y="23"/>
                </a:lnTo>
                <a:lnTo>
                  <a:pt x="125" y="23"/>
                </a:lnTo>
                <a:lnTo>
                  <a:pt x="139" y="23"/>
                </a:lnTo>
                <a:lnTo>
                  <a:pt x="147" y="15"/>
                </a:lnTo>
                <a:lnTo>
                  <a:pt x="154" y="15"/>
                </a:lnTo>
                <a:lnTo>
                  <a:pt x="161" y="7"/>
                </a:lnTo>
                <a:lnTo>
                  <a:pt x="169" y="7"/>
                </a:lnTo>
                <a:lnTo>
                  <a:pt x="176" y="7"/>
                </a:lnTo>
                <a:lnTo>
                  <a:pt x="18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7" name="Freeform 43"/>
          <p:cNvSpPr>
            <a:spLocks/>
          </p:cNvSpPr>
          <p:nvPr/>
        </p:nvSpPr>
        <p:spPr bwMode="auto">
          <a:xfrm>
            <a:off x="3849688" y="4051300"/>
            <a:ext cx="746125" cy="806450"/>
          </a:xfrm>
          <a:custGeom>
            <a:avLst/>
            <a:gdLst>
              <a:gd name="T0" fmla="*/ 2147483647 w 470"/>
              <a:gd name="T1" fmla="*/ 2147483647 h 508"/>
              <a:gd name="T2" fmla="*/ 2147483647 w 470"/>
              <a:gd name="T3" fmla="*/ 2147483647 h 508"/>
              <a:gd name="T4" fmla="*/ 2147483647 w 470"/>
              <a:gd name="T5" fmla="*/ 2147483647 h 508"/>
              <a:gd name="T6" fmla="*/ 2147483647 w 470"/>
              <a:gd name="T7" fmla="*/ 2147483647 h 508"/>
              <a:gd name="T8" fmla="*/ 2147483647 w 470"/>
              <a:gd name="T9" fmla="*/ 2147483647 h 508"/>
              <a:gd name="T10" fmla="*/ 2147483647 w 470"/>
              <a:gd name="T11" fmla="*/ 2147483647 h 508"/>
              <a:gd name="T12" fmla="*/ 2147483647 w 470"/>
              <a:gd name="T13" fmla="*/ 2147483647 h 508"/>
              <a:gd name="T14" fmla="*/ 2147483647 w 470"/>
              <a:gd name="T15" fmla="*/ 2147483647 h 508"/>
              <a:gd name="T16" fmla="*/ 2147483647 w 470"/>
              <a:gd name="T17" fmla="*/ 2147483647 h 508"/>
              <a:gd name="T18" fmla="*/ 2147483647 w 470"/>
              <a:gd name="T19" fmla="*/ 2147483647 h 508"/>
              <a:gd name="T20" fmla="*/ 2147483647 w 470"/>
              <a:gd name="T21" fmla="*/ 2147483647 h 508"/>
              <a:gd name="T22" fmla="*/ 2147483647 w 470"/>
              <a:gd name="T23" fmla="*/ 2147483647 h 508"/>
              <a:gd name="T24" fmla="*/ 2147483647 w 470"/>
              <a:gd name="T25" fmla="*/ 2147483647 h 508"/>
              <a:gd name="T26" fmla="*/ 2147483647 w 470"/>
              <a:gd name="T27" fmla="*/ 2147483647 h 508"/>
              <a:gd name="T28" fmla="*/ 2147483647 w 470"/>
              <a:gd name="T29" fmla="*/ 2147483647 h 508"/>
              <a:gd name="T30" fmla="*/ 2147483647 w 470"/>
              <a:gd name="T31" fmla="*/ 2147483647 h 508"/>
              <a:gd name="T32" fmla="*/ 2147483647 w 470"/>
              <a:gd name="T33" fmla="*/ 2147483647 h 508"/>
              <a:gd name="T34" fmla="*/ 2147483647 w 470"/>
              <a:gd name="T35" fmla="*/ 2147483647 h 508"/>
              <a:gd name="T36" fmla="*/ 2147483647 w 470"/>
              <a:gd name="T37" fmla="*/ 2147483647 h 508"/>
              <a:gd name="T38" fmla="*/ 2147483647 w 470"/>
              <a:gd name="T39" fmla="*/ 2147483647 h 508"/>
              <a:gd name="T40" fmla="*/ 2147483647 w 470"/>
              <a:gd name="T41" fmla="*/ 2147483647 h 508"/>
              <a:gd name="T42" fmla="*/ 2147483647 w 470"/>
              <a:gd name="T43" fmla="*/ 2147483647 h 508"/>
              <a:gd name="T44" fmla="*/ 2147483647 w 470"/>
              <a:gd name="T45" fmla="*/ 2147483647 h 508"/>
              <a:gd name="T46" fmla="*/ 2147483647 w 470"/>
              <a:gd name="T47" fmla="*/ 2147483647 h 508"/>
              <a:gd name="T48" fmla="*/ 2147483647 w 470"/>
              <a:gd name="T49" fmla="*/ 2147483647 h 508"/>
              <a:gd name="T50" fmla="*/ 2147483647 w 470"/>
              <a:gd name="T51" fmla="*/ 2147483647 h 508"/>
              <a:gd name="T52" fmla="*/ 2147483647 w 470"/>
              <a:gd name="T53" fmla="*/ 2147483647 h 508"/>
              <a:gd name="T54" fmla="*/ 2147483647 w 470"/>
              <a:gd name="T55" fmla="*/ 2147483647 h 508"/>
              <a:gd name="T56" fmla="*/ 2147483647 w 470"/>
              <a:gd name="T57" fmla="*/ 2147483647 h 508"/>
              <a:gd name="T58" fmla="*/ 2147483647 w 470"/>
              <a:gd name="T59" fmla="*/ 2147483647 h 508"/>
              <a:gd name="T60" fmla="*/ 2147483647 w 470"/>
              <a:gd name="T61" fmla="*/ 2147483647 h 508"/>
              <a:gd name="T62" fmla="*/ 2147483647 w 470"/>
              <a:gd name="T63" fmla="*/ 2147483647 h 508"/>
              <a:gd name="T64" fmla="*/ 2147483647 w 470"/>
              <a:gd name="T65" fmla="*/ 2147483647 h 508"/>
              <a:gd name="T66" fmla="*/ 2147483647 w 470"/>
              <a:gd name="T67" fmla="*/ 2147483647 h 508"/>
              <a:gd name="T68" fmla="*/ 2147483647 w 470"/>
              <a:gd name="T69" fmla="*/ 2147483647 h 508"/>
              <a:gd name="T70" fmla="*/ 2147483647 w 470"/>
              <a:gd name="T71" fmla="*/ 2147483647 h 508"/>
              <a:gd name="T72" fmla="*/ 0 w 470"/>
              <a:gd name="T73" fmla="*/ 2147483647 h 508"/>
              <a:gd name="T74" fmla="*/ 2147483647 w 470"/>
              <a:gd name="T75" fmla="*/ 2147483647 h 508"/>
              <a:gd name="T76" fmla="*/ 2147483647 w 470"/>
              <a:gd name="T77" fmla="*/ 2147483647 h 508"/>
              <a:gd name="T78" fmla="*/ 2147483647 w 470"/>
              <a:gd name="T79" fmla="*/ 2147483647 h 508"/>
              <a:gd name="T80" fmla="*/ 2147483647 w 470"/>
              <a:gd name="T81" fmla="*/ 2147483647 h 508"/>
              <a:gd name="T82" fmla="*/ 2147483647 w 470"/>
              <a:gd name="T83" fmla="*/ 2147483647 h 508"/>
              <a:gd name="T84" fmla="*/ 2147483647 w 470"/>
              <a:gd name="T85" fmla="*/ 2147483647 h 508"/>
              <a:gd name="T86" fmla="*/ 2147483647 w 470"/>
              <a:gd name="T87" fmla="*/ 2147483647 h 508"/>
              <a:gd name="T88" fmla="*/ 2147483647 w 470"/>
              <a:gd name="T89" fmla="*/ 2147483647 h 508"/>
              <a:gd name="T90" fmla="*/ 2147483647 w 470"/>
              <a:gd name="T91" fmla="*/ 2147483647 h 508"/>
              <a:gd name="T92" fmla="*/ 2147483647 w 470"/>
              <a:gd name="T93" fmla="*/ 2147483647 h 508"/>
              <a:gd name="T94" fmla="*/ 2147483647 w 470"/>
              <a:gd name="T95" fmla="*/ 2147483647 h 508"/>
              <a:gd name="T96" fmla="*/ 2147483647 w 470"/>
              <a:gd name="T97" fmla="*/ 2147483647 h 508"/>
              <a:gd name="T98" fmla="*/ 2147483647 w 470"/>
              <a:gd name="T99" fmla="*/ 2147483647 h 5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70" h="508">
                <a:moveTo>
                  <a:pt x="235" y="0"/>
                </a:moveTo>
                <a:lnTo>
                  <a:pt x="242" y="8"/>
                </a:lnTo>
                <a:lnTo>
                  <a:pt x="242" y="15"/>
                </a:lnTo>
                <a:lnTo>
                  <a:pt x="250" y="23"/>
                </a:lnTo>
                <a:lnTo>
                  <a:pt x="257" y="31"/>
                </a:lnTo>
                <a:lnTo>
                  <a:pt x="264" y="31"/>
                </a:lnTo>
                <a:lnTo>
                  <a:pt x="272" y="31"/>
                </a:lnTo>
                <a:lnTo>
                  <a:pt x="279" y="38"/>
                </a:lnTo>
                <a:lnTo>
                  <a:pt x="286" y="38"/>
                </a:lnTo>
                <a:lnTo>
                  <a:pt x="294" y="38"/>
                </a:lnTo>
                <a:lnTo>
                  <a:pt x="308" y="46"/>
                </a:lnTo>
                <a:lnTo>
                  <a:pt x="316" y="46"/>
                </a:lnTo>
                <a:lnTo>
                  <a:pt x="323" y="46"/>
                </a:lnTo>
                <a:lnTo>
                  <a:pt x="331" y="54"/>
                </a:lnTo>
                <a:lnTo>
                  <a:pt x="338" y="54"/>
                </a:lnTo>
                <a:lnTo>
                  <a:pt x="345" y="54"/>
                </a:lnTo>
                <a:lnTo>
                  <a:pt x="353" y="61"/>
                </a:lnTo>
                <a:lnTo>
                  <a:pt x="360" y="61"/>
                </a:lnTo>
                <a:lnTo>
                  <a:pt x="367" y="61"/>
                </a:lnTo>
                <a:lnTo>
                  <a:pt x="375" y="69"/>
                </a:lnTo>
                <a:lnTo>
                  <a:pt x="382" y="69"/>
                </a:lnTo>
                <a:lnTo>
                  <a:pt x="389" y="69"/>
                </a:lnTo>
                <a:lnTo>
                  <a:pt x="397" y="77"/>
                </a:lnTo>
                <a:lnTo>
                  <a:pt x="404" y="77"/>
                </a:lnTo>
                <a:lnTo>
                  <a:pt x="411" y="69"/>
                </a:lnTo>
                <a:lnTo>
                  <a:pt x="411" y="61"/>
                </a:lnTo>
                <a:lnTo>
                  <a:pt x="419" y="54"/>
                </a:lnTo>
                <a:lnTo>
                  <a:pt x="426" y="54"/>
                </a:lnTo>
                <a:lnTo>
                  <a:pt x="426" y="61"/>
                </a:lnTo>
                <a:lnTo>
                  <a:pt x="426" y="69"/>
                </a:lnTo>
                <a:lnTo>
                  <a:pt x="426" y="77"/>
                </a:lnTo>
                <a:lnTo>
                  <a:pt x="426" y="92"/>
                </a:lnTo>
                <a:lnTo>
                  <a:pt x="426" y="100"/>
                </a:lnTo>
                <a:lnTo>
                  <a:pt x="426" y="108"/>
                </a:lnTo>
                <a:lnTo>
                  <a:pt x="433" y="115"/>
                </a:lnTo>
                <a:lnTo>
                  <a:pt x="448" y="115"/>
                </a:lnTo>
                <a:lnTo>
                  <a:pt x="455" y="115"/>
                </a:lnTo>
                <a:lnTo>
                  <a:pt x="463" y="115"/>
                </a:lnTo>
                <a:lnTo>
                  <a:pt x="470" y="123"/>
                </a:lnTo>
                <a:lnTo>
                  <a:pt x="470" y="131"/>
                </a:lnTo>
                <a:lnTo>
                  <a:pt x="470" y="138"/>
                </a:lnTo>
                <a:lnTo>
                  <a:pt x="470" y="146"/>
                </a:lnTo>
                <a:lnTo>
                  <a:pt x="463" y="154"/>
                </a:lnTo>
                <a:lnTo>
                  <a:pt x="455" y="154"/>
                </a:lnTo>
                <a:lnTo>
                  <a:pt x="448" y="154"/>
                </a:lnTo>
                <a:lnTo>
                  <a:pt x="433" y="154"/>
                </a:lnTo>
                <a:lnTo>
                  <a:pt x="426" y="162"/>
                </a:lnTo>
                <a:lnTo>
                  <a:pt x="426" y="169"/>
                </a:lnTo>
                <a:lnTo>
                  <a:pt x="419" y="177"/>
                </a:lnTo>
                <a:lnTo>
                  <a:pt x="419" y="185"/>
                </a:lnTo>
                <a:lnTo>
                  <a:pt x="419" y="192"/>
                </a:lnTo>
                <a:lnTo>
                  <a:pt x="419" y="200"/>
                </a:lnTo>
                <a:lnTo>
                  <a:pt x="419" y="208"/>
                </a:lnTo>
                <a:lnTo>
                  <a:pt x="411" y="215"/>
                </a:lnTo>
                <a:lnTo>
                  <a:pt x="411" y="223"/>
                </a:lnTo>
                <a:lnTo>
                  <a:pt x="411" y="231"/>
                </a:lnTo>
                <a:lnTo>
                  <a:pt x="411" y="246"/>
                </a:lnTo>
                <a:lnTo>
                  <a:pt x="411" y="254"/>
                </a:lnTo>
                <a:lnTo>
                  <a:pt x="411" y="262"/>
                </a:lnTo>
                <a:lnTo>
                  <a:pt x="404" y="269"/>
                </a:lnTo>
                <a:lnTo>
                  <a:pt x="397" y="277"/>
                </a:lnTo>
                <a:lnTo>
                  <a:pt x="404" y="277"/>
                </a:lnTo>
                <a:lnTo>
                  <a:pt x="389" y="277"/>
                </a:lnTo>
                <a:lnTo>
                  <a:pt x="382" y="269"/>
                </a:lnTo>
                <a:lnTo>
                  <a:pt x="375" y="269"/>
                </a:lnTo>
                <a:lnTo>
                  <a:pt x="367" y="262"/>
                </a:lnTo>
                <a:lnTo>
                  <a:pt x="360" y="269"/>
                </a:lnTo>
                <a:lnTo>
                  <a:pt x="360" y="277"/>
                </a:lnTo>
                <a:lnTo>
                  <a:pt x="353" y="285"/>
                </a:lnTo>
                <a:lnTo>
                  <a:pt x="345" y="292"/>
                </a:lnTo>
                <a:lnTo>
                  <a:pt x="345" y="300"/>
                </a:lnTo>
                <a:lnTo>
                  <a:pt x="338" y="308"/>
                </a:lnTo>
                <a:lnTo>
                  <a:pt x="345" y="316"/>
                </a:lnTo>
                <a:lnTo>
                  <a:pt x="353" y="316"/>
                </a:lnTo>
                <a:lnTo>
                  <a:pt x="360" y="323"/>
                </a:lnTo>
                <a:lnTo>
                  <a:pt x="360" y="331"/>
                </a:lnTo>
                <a:lnTo>
                  <a:pt x="360" y="339"/>
                </a:lnTo>
                <a:lnTo>
                  <a:pt x="353" y="346"/>
                </a:lnTo>
                <a:lnTo>
                  <a:pt x="345" y="354"/>
                </a:lnTo>
                <a:lnTo>
                  <a:pt x="345" y="362"/>
                </a:lnTo>
                <a:lnTo>
                  <a:pt x="338" y="369"/>
                </a:lnTo>
                <a:lnTo>
                  <a:pt x="331" y="369"/>
                </a:lnTo>
                <a:lnTo>
                  <a:pt x="323" y="369"/>
                </a:lnTo>
                <a:lnTo>
                  <a:pt x="316" y="369"/>
                </a:lnTo>
                <a:lnTo>
                  <a:pt x="308" y="369"/>
                </a:lnTo>
                <a:lnTo>
                  <a:pt x="294" y="369"/>
                </a:lnTo>
                <a:lnTo>
                  <a:pt x="286" y="369"/>
                </a:lnTo>
                <a:lnTo>
                  <a:pt x="279" y="377"/>
                </a:lnTo>
                <a:lnTo>
                  <a:pt x="279" y="385"/>
                </a:lnTo>
                <a:lnTo>
                  <a:pt x="279" y="400"/>
                </a:lnTo>
                <a:lnTo>
                  <a:pt x="279" y="408"/>
                </a:lnTo>
                <a:lnTo>
                  <a:pt x="279" y="416"/>
                </a:lnTo>
                <a:lnTo>
                  <a:pt x="279" y="423"/>
                </a:lnTo>
                <a:lnTo>
                  <a:pt x="279" y="431"/>
                </a:lnTo>
                <a:lnTo>
                  <a:pt x="279" y="439"/>
                </a:lnTo>
                <a:lnTo>
                  <a:pt x="279" y="446"/>
                </a:lnTo>
                <a:lnTo>
                  <a:pt x="279" y="454"/>
                </a:lnTo>
                <a:lnTo>
                  <a:pt x="279" y="462"/>
                </a:lnTo>
                <a:lnTo>
                  <a:pt x="279" y="470"/>
                </a:lnTo>
                <a:lnTo>
                  <a:pt x="272" y="477"/>
                </a:lnTo>
                <a:lnTo>
                  <a:pt x="264" y="485"/>
                </a:lnTo>
                <a:lnTo>
                  <a:pt x="257" y="485"/>
                </a:lnTo>
                <a:lnTo>
                  <a:pt x="250" y="485"/>
                </a:lnTo>
                <a:lnTo>
                  <a:pt x="242" y="485"/>
                </a:lnTo>
                <a:lnTo>
                  <a:pt x="235" y="493"/>
                </a:lnTo>
                <a:lnTo>
                  <a:pt x="228" y="493"/>
                </a:lnTo>
                <a:lnTo>
                  <a:pt x="220" y="493"/>
                </a:lnTo>
                <a:lnTo>
                  <a:pt x="213" y="493"/>
                </a:lnTo>
                <a:lnTo>
                  <a:pt x="206" y="493"/>
                </a:lnTo>
                <a:lnTo>
                  <a:pt x="198" y="485"/>
                </a:lnTo>
                <a:lnTo>
                  <a:pt x="191" y="485"/>
                </a:lnTo>
                <a:lnTo>
                  <a:pt x="184" y="485"/>
                </a:lnTo>
                <a:lnTo>
                  <a:pt x="176" y="485"/>
                </a:lnTo>
                <a:lnTo>
                  <a:pt x="169" y="477"/>
                </a:lnTo>
                <a:lnTo>
                  <a:pt x="154" y="477"/>
                </a:lnTo>
                <a:lnTo>
                  <a:pt x="147" y="477"/>
                </a:lnTo>
                <a:lnTo>
                  <a:pt x="139" y="485"/>
                </a:lnTo>
                <a:lnTo>
                  <a:pt x="132" y="485"/>
                </a:lnTo>
                <a:lnTo>
                  <a:pt x="125" y="493"/>
                </a:lnTo>
                <a:lnTo>
                  <a:pt x="117" y="493"/>
                </a:lnTo>
                <a:lnTo>
                  <a:pt x="110" y="500"/>
                </a:lnTo>
                <a:lnTo>
                  <a:pt x="103" y="500"/>
                </a:lnTo>
                <a:lnTo>
                  <a:pt x="95" y="508"/>
                </a:lnTo>
                <a:lnTo>
                  <a:pt x="88" y="508"/>
                </a:lnTo>
                <a:lnTo>
                  <a:pt x="81" y="500"/>
                </a:lnTo>
                <a:lnTo>
                  <a:pt x="81" y="493"/>
                </a:lnTo>
                <a:lnTo>
                  <a:pt x="73" y="485"/>
                </a:lnTo>
                <a:lnTo>
                  <a:pt x="66" y="477"/>
                </a:lnTo>
                <a:lnTo>
                  <a:pt x="59" y="470"/>
                </a:lnTo>
                <a:lnTo>
                  <a:pt x="59" y="462"/>
                </a:lnTo>
                <a:lnTo>
                  <a:pt x="51" y="454"/>
                </a:lnTo>
                <a:lnTo>
                  <a:pt x="44" y="446"/>
                </a:lnTo>
                <a:lnTo>
                  <a:pt x="37" y="439"/>
                </a:lnTo>
                <a:lnTo>
                  <a:pt x="37" y="431"/>
                </a:lnTo>
                <a:lnTo>
                  <a:pt x="29" y="423"/>
                </a:lnTo>
                <a:lnTo>
                  <a:pt x="22" y="416"/>
                </a:lnTo>
                <a:lnTo>
                  <a:pt x="22" y="408"/>
                </a:lnTo>
                <a:lnTo>
                  <a:pt x="22" y="400"/>
                </a:lnTo>
                <a:lnTo>
                  <a:pt x="22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7" y="354"/>
                </a:lnTo>
                <a:lnTo>
                  <a:pt x="7" y="346"/>
                </a:lnTo>
                <a:lnTo>
                  <a:pt x="7" y="339"/>
                </a:lnTo>
                <a:lnTo>
                  <a:pt x="0" y="331"/>
                </a:lnTo>
                <a:lnTo>
                  <a:pt x="0" y="323"/>
                </a:lnTo>
                <a:lnTo>
                  <a:pt x="0" y="316"/>
                </a:lnTo>
                <a:lnTo>
                  <a:pt x="0" y="308"/>
                </a:lnTo>
                <a:lnTo>
                  <a:pt x="7" y="300"/>
                </a:lnTo>
                <a:lnTo>
                  <a:pt x="22" y="300"/>
                </a:lnTo>
                <a:lnTo>
                  <a:pt x="29" y="292"/>
                </a:lnTo>
                <a:lnTo>
                  <a:pt x="37" y="285"/>
                </a:lnTo>
                <a:lnTo>
                  <a:pt x="37" y="277"/>
                </a:lnTo>
                <a:lnTo>
                  <a:pt x="29" y="269"/>
                </a:lnTo>
                <a:lnTo>
                  <a:pt x="29" y="262"/>
                </a:lnTo>
                <a:lnTo>
                  <a:pt x="22" y="254"/>
                </a:lnTo>
                <a:lnTo>
                  <a:pt x="22" y="246"/>
                </a:lnTo>
                <a:lnTo>
                  <a:pt x="29" y="231"/>
                </a:lnTo>
                <a:lnTo>
                  <a:pt x="29" y="223"/>
                </a:lnTo>
                <a:lnTo>
                  <a:pt x="37" y="215"/>
                </a:lnTo>
                <a:lnTo>
                  <a:pt x="44" y="208"/>
                </a:lnTo>
                <a:lnTo>
                  <a:pt x="51" y="200"/>
                </a:lnTo>
                <a:lnTo>
                  <a:pt x="51" y="192"/>
                </a:lnTo>
                <a:lnTo>
                  <a:pt x="59" y="185"/>
                </a:lnTo>
                <a:lnTo>
                  <a:pt x="66" y="177"/>
                </a:lnTo>
                <a:lnTo>
                  <a:pt x="73" y="169"/>
                </a:lnTo>
                <a:lnTo>
                  <a:pt x="73" y="162"/>
                </a:lnTo>
                <a:lnTo>
                  <a:pt x="81" y="154"/>
                </a:lnTo>
                <a:lnTo>
                  <a:pt x="88" y="146"/>
                </a:lnTo>
                <a:lnTo>
                  <a:pt x="81" y="138"/>
                </a:lnTo>
                <a:lnTo>
                  <a:pt x="73" y="131"/>
                </a:lnTo>
                <a:lnTo>
                  <a:pt x="66" y="131"/>
                </a:lnTo>
                <a:lnTo>
                  <a:pt x="59" y="123"/>
                </a:lnTo>
                <a:lnTo>
                  <a:pt x="51" y="115"/>
                </a:lnTo>
                <a:lnTo>
                  <a:pt x="59" y="108"/>
                </a:lnTo>
                <a:lnTo>
                  <a:pt x="59" y="100"/>
                </a:lnTo>
                <a:lnTo>
                  <a:pt x="66" y="92"/>
                </a:lnTo>
                <a:lnTo>
                  <a:pt x="66" y="77"/>
                </a:lnTo>
                <a:lnTo>
                  <a:pt x="73" y="69"/>
                </a:lnTo>
                <a:lnTo>
                  <a:pt x="81" y="61"/>
                </a:lnTo>
                <a:lnTo>
                  <a:pt x="81" y="54"/>
                </a:lnTo>
                <a:lnTo>
                  <a:pt x="88" y="46"/>
                </a:lnTo>
                <a:lnTo>
                  <a:pt x="95" y="46"/>
                </a:lnTo>
                <a:lnTo>
                  <a:pt x="103" y="46"/>
                </a:lnTo>
                <a:lnTo>
                  <a:pt x="110" y="38"/>
                </a:lnTo>
                <a:lnTo>
                  <a:pt x="117" y="38"/>
                </a:lnTo>
                <a:lnTo>
                  <a:pt x="125" y="38"/>
                </a:lnTo>
                <a:lnTo>
                  <a:pt x="132" y="38"/>
                </a:lnTo>
                <a:lnTo>
                  <a:pt x="139" y="31"/>
                </a:lnTo>
                <a:lnTo>
                  <a:pt x="147" y="31"/>
                </a:lnTo>
                <a:lnTo>
                  <a:pt x="154" y="38"/>
                </a:lnTo>
                <a:lnTo>
                  <a:pt x="169" y="38"/>
                </a:lnTo>
                <a:lnTo>
                  <a:pt x="176" y="46"/>
                </a:lnTo>
                <a:lnTo>
                  <a:pt x="184" y="38"/>
                </a:lnTo>
                <a:lnTo>
                  <a:pt x="191" y="31"/>
                </a:lnTo>
                <a:lnTo>
                  <a:pt x="198" y="31"/>
                </a:lnTo>
                <a:lnTo>
                  <a:pt x="206" y="23"/>
                </a:lnTo>
                <a:lnTo>
                  <a:pt x="213" y="15"/>
                </a:lnTo>
                <a:lnTo>
                  <a:pt x="220" y="8"/>
                </a:lnTo>
                <a:lnTo>
                  <a:pt x="228" y="8"/>
                </a:lnTo>
                <a:lnTo>
                  <a:pt x="235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8" name="Freeform 42"/>
          <p:cNvSpPr>
            <a:spLocks/>
          </p:cNvSpPr>
          <p:nvPr/>
        </p:nvSpPr>
        <p:spPr bwMode="auto">
          <a:xfrm>
            <a:off x="5191125" y="4759325"/>
            <a:ext cx="1236663" cy="1100138"/>
          </a:xfrm>
          <a:custGeom>
            <a:avLst/>
            <a:gdLst>
              <a:gd name="T0" fmla="*/ 2147483647 w 779"/>
              <a:gd name="T1" fmla="*/ 2147483647 h 693"/>
              <a:gd name="T2" fmla="*/ 2147483647 w 779"/>
              <a:gd name="T3" fmla="*/ 2147483647 h 693"/>
              <a:gd name="T4" fmla="*/ 2147483647 w 779"/>
              <a:gd name="T5" fmla="*/ 2147483647 h 693"/>
              <a:gd name="T6" fmla="*/ 2147483647 w 779"/>
              <a:gd name="T7" fmla="*/ 2147483647 h 693"/>
              <a:gd name="T8" fmla="*/ 2147483647 w 779"/>
              <a:gd name="T9" fmla="*/ 2147483647 h 693"/>
              <a:gd name="T10" fmla="*/ 2147483647 w 779"/>
              <a:gd name="T11" fmla="*/ 2147483647 h 693"/>
              <a:gd name="T12" fmla="*/ 2147483647 w 779"/>
              <a:gd name="T13" fmla="*/ 2147483647 h 693"/>
              <a:gd name="T14" fmla="*/ 2147483647 w 779"/>
              <a:gd name="T15" fmla="*/ 2147483647 h 693"/>
              <a:gd name="T16" fmla="*/ 2147483647 w 779"/>
              <a:gd name="T17" fmla="*/ 2147483647 h 693"/>
              <a:gd name="T18" fmla="*/ 2147483647 w 779"/>
              <a:gd name="T19" fmla="*/ 2147483647 h 693"/>
              <a:gd name="T20" fmla="*/ 2147483647 w 779"/>
              <a:gd name="T21" fmla="*/ 2147483647 h 693"/>
              <a:gd name="T22" fmla="*/ 2147483647 w 779"/>
              <a:gd name="T23" fmla="*/ 2147483647 h 693"/>
              <a:gd name="T24" fmla="*/ 2147483647 w 779"/>
              <a:gd name="T25" fmla="*/ 2147483647 h 693"/>
              <a:gd name="T26" fmla="*/ 2147483647 w 779"/>
              <a:gd name="T27" fmla="*/ 2147483647 h 693"/>
              <a:gd name="T28" fmla="*/ 2147483647 w 779"/>
              <a:gd name="T29" fmla="*/ 2147483647 h 693"/>
              <a:gd name="T30" fmla="*/ 2147483647 w 779"/>
              <a:gd name="T31" fmla="*/ 2147483647 h 693"/>
              <a:gd name="T32" fmla="*/ 2147483647 w 779"/>
              <a:gd name="T33" fmla="*/ 2147483647 h 693"/>
              <a:gd name="T34" fmla="*/ 2147483647 w 779"/>
              <a:gd name="T35" fmla="*/ 2147483647 h 693"/>
              <a:gd name="T36" fmla="*/ 2147483647 w 779"/>
              <a:gd name="T37" fmla="*/ 2147483647 h 693"/>
              <a:gd name="T38" fmla="*/ 2147483647 w 779"/>
              <a:gd name="T39" fmla="*/ 2147483647 h 693"/>
              <a:gd name="T40" fmla="*/ 2147483647 w 779"/>
              <a:gd name="T41" fmla="*/ 2147483647 h 693"/>
              <a:gd name="T42" fmla="*/ 2147483647 w 779"/>
              <a:gd name="T43" fmla="*/ 2147483647 h 693"/>
              <a:gd name="T44" fmla="*/ 2147483647 w 779"/>
              <a:gd name="T45" fmla="*/ 2147483647 h 693"/>
              <a:gd name="T46" fmla="*/ 2147483647 w 779"/>
              <a:gd name="T47" fmla="*/ 2147483647 h 693"/>
              <a:gd name="T48" fmla="*/ 2147483647 w 779"/>
              <a:gd name="T49" fmla="*/ 2147483647 h 693"/>
              <a:gd name="T50" fmla="*/ 2147483647 w 779"/>
              <a:gd name="T51" fmla="*/ 2147483647 h 693"/>
              <a:gd name="T52" fmla="*/ 2147483647 w 779"/>
              <a:gd name="T53" fmla="*/ 2147483647 h 693"/>
              <a:gd name="T54" fmla="*/ 2147483647 w 779"/>
              <a:gd name="T55" fmla="*/ 2147483647 h 693"/>
              <a:gd name="T56" fmla="*/ 2147483647 w 779"/>
              <a:gd name="T57" fmla="*/ 2147483647 h 693"/>
              <a:gd name="T58" fmla="*/ 2147483647 w 779"/>
              <a:gd name="T59" fmla="*/ 2147483647 h 693"/>
              <a:gd name="T60" fmla="*/ 2147483647 w 779"/>
              <a:gd name="T61" fmla="*/ 2147483647 h 693"/>
              <a:gd name="T62" fmla="*/ 2147483647 w 779"/>
              <a:gd name="T63" fmla="*/ 2147483647 h 693"/>
              <a:gd name="T64" fmla="*/ 2147483647 w 779"/>
              <a:gd name="T65" fmla="*/ 2147483647 h 693"/>
              <a:gd name="T66" fmla="*/ 2147483647 w 779"/>
              <a:gd name="T67" fmla="*/ 2147483647 h 693"/>
              <a:gd name="T68" fmla="*/ 0 w 779"/>
              <a:gd name="T69" fmla="*/ 2147483647 h 693"/>
              <a:gd name="T70" fmla="*/ 2147483647 w 779"/>
              <a:gd name="T71" fmla="*/ 2147483647 h 693"/>
              <a:gd name="T72" fmla="*/ 2147483647 w 779"/>
              <a:gd name="T73" fmla="*/ 2147483647 h 693"/>
              <a:gd name="T74" fmla="*/ 2147483647 w 779"/>
              <a:gd name="T75" fmla="*/ 2147483647 h 693"/>
              <a:gd name="T76" fmla="*/ 2147483647 w 779"/>
              <a:gd name="T77" fmla="*/ 2147483647 h 693"/>
              <a:gd name="T78" fmla="*/ 2147483647 w 779"/>
              <a:gd name="T79" fmla="*/ 2147483647 h 693"/>
              <a:gd name="T80" fmla="*/ 2147483647 w 779"/>
              <a:gd name="T81" fmla="*/ 2147483647 h 693"/>
              <a:gd name="T82" fmla="*/ 2147483647 w 779"/>
              <a:gd name="T83" fmla="*/ 2147483647 h 693"/>
              <a:gd name="T84" fmla="*/ 2147483647 w 779"/>
              <a:gd name="T85" fmla="*/ 2147483647 h 693"/>
              <a:gd name="T86" fmla="*/ 2147483647 w 779"/>
              <a:gd name="T87" fmla="*/ 2147483647 h 693"/>
              <a:gd name="T88" fmla="*/ 2147483647 w 779"/>
              <a:gd name="T89" fmla="*/ 2147483647 h 693"/>
              <a:gd name="T90" fmla="*/ 2147483647 w 779"/>
              <a:gd name="T91" fmla="*/ 2147483647 h 693"/>
              <a:gd name="T92" fmla="*/ 2147483647 w 779"/>
              <a:gd name="T93" fmla="*/ 2147483647 h 693"/>
              <a:gd name="T94" fmla="*/ 2147483647 w 779"/>
              <a:gd name="T95" fmla="*/ 2147483647 h 693"/>
              <a:gd name="T96" fmla="*/ 2147483647 w 779"/>
              <a:gd name="T97" fmla="*/ 2147483647 h 693"/>
              <a:gd name="T98" fmla="*/ 2147483647 w 779"/>
              <a:gd name="T99" fmla="*/ 2147483647 h 693"/>
              <a:gd name="T100" fmla="*/ 2147483647 w 779"/>
              <a:gd name="T101" fmla="*/ 2147483647 h 693"/>
              <a:gd name="T102" fmla="*/ 2147483647 w 779"/>
              <a:gd name="T103" fmla="*/ 2147483647 h 693"/>
              <a:gd name="T104" fmla="*/ 2147483647 w 779"/>
              <a:gd name="T105" fmla="*/ 2147483647 h 693"/>
              <a:gd name="T106" fmla="*/ 2147483647 w 779"/>
              <a:gd name="T107" fmla="*/ 0 h 6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79" h="693">
                <a:moveTo>
                  <a:pt x="507" y="0"/>
                </a:moveTo>
                <a:lnTo>
                  <a:pt x="515" y="0"/>
                </a:lnTo>
                <a:lnTo>
                  <a:pt x="522" y="0"/>
                </a:lnTo>
                <a:lnTo>
                  <a:pt x="529" y="0"/>
                </a:lnTo>
                <a:lnTo>
                  <a:pt x="537" y="0"/>
                </a:lnTo>
                <a:lnTo>
                  <a:pt x="544" y="8"/>
                </a:lnTo>
                <a:lnTo>
                  <a:pt x="551" y="8"/>
                </a:lnTo>
                <a:lnTo>
                  <a:pt x="559" y="8"/>
                </a:lnTo>
                <a:lnTo>
                  <a:pt x="566" y="8"/>
                </a:lnTo>
                <a:lnTo>
                  <a:pt x="573" y="16"/>
                </a:lnTo>
                <a:lnTo>
                  <a:pt x="573" y="24"/>
                </a:lnTo>
                <a:lnTo>
                  <a:pt x="573" y="31"/>
                </a:lnTo>
                <a:lnTo>
                  <a:pt x="581" y="39"/>
                </a:lnTo>
                <a:lnTo>
                  <a:pt x="581" y="47"/>
                </a:lnTo>
                <a:lnTo>
                  <a:pt x="581" y="54"/>
                </a:lnTo>
                <a:lnTo>
                  <a:pt x="595" y="62"/>
                </a:lnTo>
                <a:lnTo>
                  <a:pt x="603" y="54"/>
                </a:lnTo>
                <a:lnTo>
                  <a:pt x="610" y="54"/>
                </a:lnTo>
                <a:lnTo>
                  <a:pt x="617" y="54"/>
                </a:lnTo>
                <a:lnTo>
                  <a:pt x="625" y="47"/>
                </a:lnTo>
                <a:lnTo>
                  <a:pt x="632" y="47"/>
                </a:lnTo>
                <a:lnTo>
                  <a:pt x="639" y="47"/>
                </a:lnTo>
                <a:lnTo>
                  <a:pt x="647" y="47"/>
                </a:lnTo>
                <a:lnTo>
                  <a:pt x="654" y="39"/>
                </a:lnTo>
                <a:lnTo>
                  <a:pt x="662" y="39"/>
                </a:lnTo>
                <a:lnTo>
                  <a:pt x="669" y="39"/>
                </a:lnTo>
                <a:lnTo>
                  <a:pt x="676" y="31"/>
                </a:lnTo>
                <a:lnTo>
                  <a:pt x="684" y="31"/>
                </a:lnTo>
                <a:lnTo>
                  <a:pt x="691" y="31"/>
                </a:lnTo>
                <a:lnTo>
                  <a:pt x="698" y="24"/>
                </a:lnTo>
                <a:lnTo>
                  <a:pt x="706" y="24"/>
                </a:lnTo>
                <a:lnTo>
                  <a:pt x="713" y="24"/>
                </a:lnTo>
                <a:lnTo>
                  <a:pt x="720" y="16"/>
                </a:lnTo>
                <a:lnTo>
                  <a:pt x="735" y="16"/>
                </a:lnTo>
                <a:lnTo>
                  <a:pt x="742" y="16"/>
                </a:lnTo>
                <a:lnTo>
                  <a:pt x="750" y="16"/>
                </a:lnTo>
                <a:lnTo>
                  <a:pt x="757" y="8"/>
                </a:lnTo>
                <a:lnTo>
                  <a:pt x="764" y="8"/>
                </a:lnTo>
                <a:lnTo>
                  <a:pt x="772" y="8"/>
                </a:lnTo>
                <a:lnTo>
                  <a:pt x="779" y="16"/>
                </a:lnTo>
                <a:lnTo>
                  <a:pt x="779" y="24"/>
                </a:lnTo>
                <a:lnTo>
                  <a:pt x="779" y="31"/>
                </a:lnTo>
                <a:lnTo>
                  <a:pt x="779" y="39"/>
                </a:lnTo>
                <a:lnTo>
                  <a:pt x="772" y="47"/>
                </a:lnTo>
                <a:lnTo>
                  <a:pt x="772" y="54"/>
                </a:lnTo>
                <a:lnTo>
                  <a:pt x="764" y="62"/>
                </a:lnTo>
                <a:lnTo>
                  <a:pt x="757" y="70"/>
                </a:lnTo>
                <a:lnTo>
                  <a:pt x="750" y="70"/>
                </a:lnTo>
                <a:lnTo>
                  <a:pt x="742" y="77"/>
                </a:lnTo>
                <a:lnTo>
                  <a:pt x="735" y="77"/>
                </a:lnTo>
                <a:lnTo>
                  <a:pt x="720" y="85"/>
                </a:lnTo>
                <a:lnTo>
                  <a:pt x="713" y="85"/>
                </a:lnTo>
                <a:lnTo>
                  <a:pt x="706" y="101"/>
                </a:lnTo>
                <a:lnTo>
                  <a:pt x="698" y="108"/>
                </a:lnTo>
                <a:lnTo>
                  <a:pt x="706" y="116"/>
                </a:lnTo>
                <a:lnTo>
                  <a:pt x="706" y="124"/>
                </a:lnTo>
                <a:lnTo>
                  <a:pt x="713" y="131"/>
                </a:lnTo>
                <a:lnTo>
                  <a:pt x="713" y="139"/>
                </a:lnTo>
                <a:lnTo>
                  <a:pt x="713" y="147"/>
                </a:lnTo>
                <a:lnTo>
                  <a:pt x="720" y="154"/>
                </a:lnTo>
                <a:lnTo>
                  <a:pt x="720" y="162"/>
                </a:lnTo>
                <a:lnTo>
                  <a:pt x="735" y="170"/>
                </a:lnTo>
                <a:lnTo>
                  <a:pt x="720" y="178"/>
                </a:lnTo>
                <a:lnTo>
                  <a:pt x="713" y="178"/>
                </a:lnTo>
                <a:lnTo>
                  <a:pt x="706" y="178"/>
                </a:lnTo>
                <a:lnTo>
                  <a:pt x="698" y="178"/>
                </a:lnTo>
                <a:lnTo>
                  <a:pt x="691" y="178"/>
                </a:lnTo>
                <a:lnTo>
                  <a:pt x="684" y="178"/>
                </a:lnTo>
                <a:lnTo>
                  <a:pt x="676" y="185"/>
                </a:lnTo>
                <a:lnTo>
                  <a:pt x="669" y="193"/>
                </a:lnTo>
                <a:lnTo>
                  <a:pt x="662" y="201"/>
                </a:lnTo>
                <a:lnTo>
                  <a:pt x="654" y="208"/>
                </a:lnTo>
                <a:lnTo>
                  <a:pt x="647" y="216"/>
                </a:lnTo>
                <a:lnTo>
                  <a:pt x="639" y="224"/>
                </a:lnTo>
                <a:lnTo>
                  <a:pt x="632" y="231"/>
                </a:lnTo>
                <a:lnTo>
                  <a:pt x="625" y="239"/>
                </a:lnTo>
                <a:lnTo>
                  <a:pt x="617" y="255"/>
                </a:lnTo>
                <a:lnTo>
                  <a:pt x="610" y="262"/>
                </a:lnTo>
                <a:lnTo>
                  <a:pt x="610" y="270"/>
                </a:lnTo>
                <a:lnTo>
                  <a:pt x="610" y="278"/>
                </a:lnTo>
                <a:lnTo>
                  <a:pt x="610" y="285"/>
                </a:lnTo>
                <a:lnTo>
                  <a:pt x="610" y="293"/>
                </a:lnTo>
                <a:lnTo>
                  <a:pt x="610" y="301"/>
                </a:lnTo>
                <a:lnTo>
                  <a:pt x="610" y="308"/>
                </a:lnTo>
                <a:lnTo>
                  <a:pt x="610" y="316"/>
                </a:lnTo>
                <a:lnTo>
                  <a:pt x="617" y="324"/>
                </a:lnTo>
                <a:lnTo>
                  <a:pt x="617" y="332"/>
                </a:lnTo>
                <a:lnTo>
                  <a:pt x="625" y="339"/>
                </a:lnTo>
                <a:lnTo>
                  <a:pt x="625" y="347"/>
                </a:lnTo>
                <a:lnTo>
                  <a:pt x="632" y="355"/>
                </a:lnTo>
                <a:lnTo>
                  <a:pt x="632" y="362"/>
                </a:lnTo>
                <a:lnTo>
                  <a:pt x="625" y="370"/>
                </a:lnTo>
                <a:lnTo>
                  <a:pt x="617" y="378"/>
                </a:lnTo>
                <a:lnTo>
                  <a:pt x="610" y="385"/>
                </a:lnTo>
                <a:lnTo>
                  <a:pt x="617" y="393"/>
                </a:lnTo>
                <a:lnTo>
                  <a:pt x="617" y="409"/>
                </a:lnTo>
                <a:lnTo>
                  <a:pt x="625" y="416"/>
                </a:lnTo>
                <a:lnTo>
                  <a:pt x="625" y="424"/>
                </a:lnTo>
                <a:lnTo>
                  <a:pt x="632" y="432"/>
                </a:lnTo>
                <a:lnTo>
                  <a:pt x="632" y="439"/>
                </a:lnTo>
                <a:lnTo>
                  <a:pt x="639" y="447"/>
                </a:lnTo>
                <a:lnTo>
                  <a:pt x="639" y="455"/>
                </a:lnTo>
                <a:lnTo>
                  <a:pt x="647" y="462"/>
                </a:lnTo>
                <a:lnTo>
                  <a:pt x="647" y="470"/>
                </a:lnTo>
                <a:lnTo>
                  <a:pt x="654" y="478"/>
                </a:lnTo>
                <a:lnTo>
                  <a:pt x="654" y="486"/>
                </a:lnTo>
                <a:lnTo>
                  <a:pt x="662" y="493"/>
                </a:lnTo>
                <a:lnTo>
                  <a:pt x="662" y="501"/>
                </a:lnTo>
                <a:lnTo>
                  <a:pt x="654" y="509"/>
                </a:lnTo>
                <a:lnTo>
                  <a:pt x="654" y="516"/>
                </a:lnTo>
                <a:lnTo>
                  <a:pt x="647" y="524"/>
                </a:lnTo>
                <a:lnTo>
                  <a:pt x="647" y="532"/>
                </a:lnTo>
                <a:lnTo>
                  <a:pt x="639" y="539"/>
                </a:lnTo>
                <a:lnTo>
                  <a:pt x="639" y="547"/>
                </a:lnTo>
                <a:lnTo>
                  <a:pt x="632" y="563"/>
                </a:lnTo>
                <a:lnTo>
                  <a:pt x="625" y="563"/>
                </a:lnTo>
                <a:lnTo>
                  <a:pt x="617" y="563"/>
                </a:lnTo>
                <a:lnTo>
                  <a:pt x="610" y="563"/>
                </a:lnTo>
                <a:lnTo>
                  <a:pt x="603" y="563"/>
                </a:lnTo>
                <a:lnTo>
                  <a:pt x="595" y="563"/>
                </a:lnTo>
                <a:lnTo>
                  <a:pt x="581" y="563"/>
                </a:lnTo>
                <a:lnTo>
                  <a:pt x="573" y="570"/>
                </a:lnTo>
                <a:lnTo>
                  <a:pt x="573" y="578"/>
                </a:lnTo>
                <a:lnTo>
                  <a:pt x="573" y="586"/>
                </a:lnTo>
                <a:lnTo>
                  <a:pt x="566" y="593"/>
                </a:lnTo>
                <a:lnTo>
                  <a:pt x="559" y="593"/>
                </a:lnTo>
                <a:lnTo>
                  <a:pt x="551" y="593"/>
                </a:lnTo>
                <a:lnTo>
                  <a:pt x="544" y="593"/>
                </a:lnTo>
                <a:lnTo>
                  <a:pt x="537" y="586"/>
                </a:lnTo>
                <a:lnTo>
                  <a:pt x="537" y="578"/>
                </a:lnTo>
                <a:lnTo>
                  <a:pt x="537" y="570"/>
                </a:lnTo>
                <a:lnTo>
                  <a:pt x="537" y="563"/>
                </a:lnTo>
                <a:lnTo>
                  <a:pt x="537" y="547"/>
                </a:lnTo>
                <a:lnTo>
                  <a:pt x="537" y="539"/>
                </a:lnTo>
                <a:lnTo>
                  <a:pt x="529" y="532"/>
                </a:lnTo>
                <a:lnTo>
                  <a:pt x="522" y="532"/>
                </a:lnTo>
                <a:lnTo>
                  <a:pt x="515" y="539"/>
                </a:lnTo>
                <a:lnTo>
                  <a:pt x="507" y="547"/>
                </a:lnTo>
                <a:lnTo>
                  <a:pt x="500" y="547"/>
                </a:lnTo>
                <a:lnTo>
                  <a:pt x="492" y="563"/>
                </a:lnTo>
                <a:lnTo>
                  <a:pt x="485" y="570"/>
                </a:lnTo>
                <a:lnTo>
                  <a:pt x="478" y="570"/>
                </a:lnTo>
                <a:lnTo>
                  <a:pt x="470" y="578"/>
                </a:lnTo>
                <a:lnTo>
                  <a:pt x="463" y="586"/>
                </a:lnTo>
                <a:lnTo>
                  <a:pt x="456" y="586"/>
                </a:lnTo>
                <a:lnTo>
                  <a:pt x="441" y="593"/>
                </a:lnTo>
                <a:lnTo>
                  <a:pt x="434" y="601"/>
                </a:lnTo>
                <a:lnTo>
                  <a:pt x="434" y="609"/>
                </a:lnTo>
                <a:lnTo>
                  <a:pt x="426" y="616"/>
                </a:lnTo>
                <a:lnTo>
                  <a:pt x="426" y="624"/>
                </a:lnTo>
                <a:lnTo>
                  <a:pt x="419" y="632"/>
                </a:lnTo>
                <a:lnTo>
                  <a:pt x="412" y="640"/>
                </a:lnTo>
                <a:lnTo>
                  <a:pt x="412" y="647"/>
                </a:lnTo>
                <a:lnTo>
                  <a:pt x="404" y="655"/>
                </a:lnTo>
                <a:lnTo>
                  <a:pt x="397" y="663"/>
                </a:lnTo>
                <a:lnTo>
                  <a:pt x="397" y="670"/>
                </a:lnTo>
                <a:lnTo>
                  <a:pt x="390" y="678"/>
                </a:lnTo>
                <a:lnTo>
                  <a:pt x="390" y="686"/>
                </a:lnTo>
                <a:lnTo>
                  <a:pt x="382" y="693"/>
                </a:lnTo>
                <a:lnTo>
                  <a:pt x="375" y="693"/>
                </a:lnTo>
                <a:lnTo>
                  <a:pt x="368" y="686"/>
                </a:lnTo>
                <a:lnTo>
                  <a:pt x="360" y="686"/>
                </a:lnTo>
                <a:lnTo>
                  <a:pt x="353" y="686"/>
                </a:lnTo>
                <a:lnTo>
                  <a:pt x="345" y="678"/>
                </a:lnTo>
                <a:lnTo>
                  <a:pt x="338" y="678"/>
                </a:lnTo>
                <a:lnTo>
                  <a:pt x="331" y="678"/>
                </a:lnTo>
                <a:lnTo>
                  <a:pt x="323" y="678"/>
                </a:lnTo>
                <a:lnTo>
                  <a:pt x="316" y="670"/>
                </a:lnTo>
                <a:lnTo>
                  <a:pt x="309" y="670"/>
                </a:lnTo>
                <a:lnTo>
                  <a:pt x="294" y="670"/>
                </a:lnTo>
                <a:lnTo>
                  <a:pt x="287" y="663"/>
                </a:lnTo>
                <a:lnTo>
                  <a:pt x="279" y="663"/>
                </a:lnTo>
                <a:lnTo>
                  <a:pt x="272" y="655"/>
                </a:lnTo>
                <a:lnTo>
                  <a:pt x="265" y="647"/>
                </a:lnTo>
                <a:lnTo>
                  <a:pt x="257" y="640"/>
                </a:lnTo>
                <a:lnTo>
                  <a:pt x="250" y="632"/>
                </a:lnTo>
                <a:lnTo>
                  <a:pt x="250" y="624"/>
                </a:lnTo>
                <a:lnTo>
                  <a:pt x="243" y="616"/>
                </a:lnTo>
                <a:lnTo>
                  <a:pt x="235" y="609"/>
                </a:lnTo>
                <a:lnTo>
                  <a:pt x="228" y="601"/>
                </a:lnTo>
                <a:lnTo>
                  <a:pt x="221" y="593"/>
                </a:lnTo>
                <a:lnTo>
                  <a:pt x="213" y="593"/>
                </a:lnTo>
                <a:lnTo>
                  <a:pt x="206" y="601"/>
                </a:lnTo>
                <a:lnTo>
                  <a:pt x="198" y="601"/>
                </a:lnTo>
                <a:lnTo>
                  <a:pt x="191" y="609"/>
                </a:lnTo>
                <a:lnTo>
                  <a:pt x="184" y="609"/>
                </a:lnTo>
                <a:lnTo>
                  <a:pt x="176" y="616"/>
                </a:lnTo>
                <a:lnTo>
                  <a:pt x="169" y="616"/>
                </a:lnTo>
                <a:lnTo>
                  <a:pt x="154" y="616"/>
                </a:lnTo>
                <a:lnTo>
                  <a:pt x="147" y="616"/>
                </a:lnTo>
                <a:lnTo>
                  <a:pt x="140" y="624"/>
                </a:lnTo>
                <a:lnTo>
                  <a:pt x="132" y="632"/>
                </a:lnTo>
                <a:lnTo>
                  <a:pt x="125" y="632"/>
                </a:lnTo>
                <a:lnTo>
                  <a:pt x="118" y="632"/>
                </a:lnTo>
                <a:lnTo>
                  <a:pt x="110" y="632"/>
                </a:lnTo>
                <a:lnTo>
                  <a:pt x="103" y="632"/>
                </a:lnTo>
                <a:lnTo>
                  <a:pt x="96" y="632"/>
                </a:lnTo>
                <a:lnTo>
                  <a:pt x="88" y="632"/>
                </a:lnTo>
                <a:lnTo>
                  <a:pt x="81" y="632"/>
                </a:lnTo>
                <a:lnTo>
                  <a:pt x="74" y="632"/>
                </a:lnTo>
                <a:lnTo>
                  <a:pt x="66" y="632"/>
                </a:lnTo>
                <a:lnTo>
                  <a:pt x="59" y="624"/>
                </a:lnTo>
                <a:lnTo>
                  <a:pt x="51" y="616"/>
                </a:lnTo>
                <a:lnTo>
                  <a:pt x="44" y="609"/>
                </a:lnTo>
                <a:lnTo>
                  <a:pt x="37" y="601"/>
                </a:lnTo>
                <a:lnTo>
                  <a:pt x="29" y="593"/>
                </a:lnTo>
                <a:lnTo>
                  <a:pt x="15" y="586"/>
                </a:lnTo>
                <a:lnTo>
                  <a:pt x="15" y="578"/>
                </a:lnTo>
                <a:lnTo>
                  <a:pt x="7" y="570"/>
                </a:lnTo>
                <a:lnTo>
                  <a:pt x="0" y="563"/>
                </a:lnTo>
                <a:lnTo>
                  <a:pt x="0" y="547"/>
                </a:lnTo>
                <a:lnTo>
                  <a:pt x="7" y="539"/>
                </a:lnTo>
                <a:lnTo>
                  <a:pt x="7" y="532"/>
                </a:lnTo>
                <a:lnTo>
                  <a:pt x="15" y="524"/>
                </a:lnTo>
                <a:lnTo>
                  <a:pt x="15" y="516"/>
                </a:lnTo>
                <a:lnTo>
                  <a:pt x="29" y="509"/>
                </a:lnTo>
                <a:lnTo>
                  <a:pt x="37" y="501"/>
                </a:lnTo>
                <a:lnTo>
                  <a:pt x="44" y="501"/>
                </a:lnTo>
                <a:lnTo>
                  <a:pt x="51" y="501"/>
                </a:lnTo>
                <a:lnTo>
                  <a:pt x="59" y="501"/>
                </a:lnTo>
                <a:lnTo>
                  <a:pt x="66" y="493"/>
                </a:lnTo>
                <a:lnTo>
                  <a:pt x="74" y="478"/>
                </a:lnTo>
                <a:lnTo>
                  <a:pt x="81" y="470"/>
                </a:lnTo>
                <a:lnTo>
                  <a:pt x="81" y="462"/>
                </a:lnTo>
                <a:lnTo>
                  <a:pt x="88" y="455"/>
                </a:lnTo>
                <a:lnTo>
                  <a:pt x="88" y="447"/>
                </a:lnTo>
                <a:lnTo>
                  <a:pt x="96" y="439"/>
                </a:lnTo>
                <a:lnTo>
                  <a:pt x="88" y="432"/>
                </a:lnTo>
                <a:lnTo>
                  <a:pt x="81" y="424"/>
                </a:lnTo>
                <a:lnTo>
                  <a:pt x="74" y="424"/>
                </a:lnTo>
                <a:lnTo>
                  <a:pt x="66" y="416"/>
                </a:lnTo>
                <a:lnTo>
                  <a:pt x="59" y="416"/>
                </a:lnTo>
                <a:lnTo>
                  <a:pt x="51" y="409"/>
                </a:lnTo>
                <a:lnTo>
                  <a:pt x="44" y="393"/>
                </a:lnTo>
                <a:lnTo>
                  <a:pt x="51" y="385"/>
                </a:lnTo>
                <a:lnTo>
                  <a:pt x="51" y="378"/>
                </a:lnTo>
                <a:lnTo>
                  <a:pt x="59" y="370"/>
                </a:lnTo>
                <a:lnTo>
                  <a:pt x="59" y="362"/>
                </a:lnTo>
                <a:lnTo>
                  <a:pt x="66" y="355"/>
                </a:lnTo>
                <a:lnTo>
                  <a:pt x="74" y="347"/>
                </a:lnTo>
                <a:lnTo>
                  <a:pt x="81" y="347"/>
                </a:lnTo>
                <a:lnTo>
                  <a:pt x="88" y="339"/>
                </a:lnTo>
                <a:lnTo>
                  <a:pt x="96" y="339"/>
                </a:lnTo>
                <a:lnTo>
                  <a:pt x="103" y="339"/>
                </a:lnTo>
                <a:lnTo>
                  <a:pt x="110" y="339"/>
                </a:lnTo>
                <a:lnTo>
                  <a:pt x="118" y="332"/>
                </a:lnTo>
                <a:lnTo>
                  <a:pt x="125" y="332"/>
                </a:lnTo>
                <a:lnTo>
                  <a:pt x="132" y="324"/>
                </a:lnTo>
                <a:lnTo>
                  <a:pt x="132" y="316"/>
                </a:lnTo>
                <a:lnTo>
                  <a:pt x="140" y="308"/>
                </a:lnTo>
                <a:lnTo>
                  <a:pt x="147" y="301"/>
                </a:lnTo>
                <a:lnTo>
                  <a:pt x="147" y="293"/>
                </a:lnTo>
                <a:lnTo>
                  <a:pt x="154" y="285"/>
                </a:lnTo>
                <a:lnTo>
                  <a:pt x="169" y="278"/>
                </a:lnTo>
                <a:lnTo>
                  <a:pt x="169" y="270"/>
                </a:lnTo>
                <a:lnTo>
                  <a:pt x="176" y="262"/>
                </a:lnTo>
                <a:lnTo>
                  <a:pt x="184" y="255"/>
                </a:lnTo>
                <a:lnTo>
                  <a:pt x="184" y="239"/>
                </a:lnTo>
                <a:lnTo>
                  <a:pt x="191" y="231"/>
                </a:lnTo>
                <a:lnTo>
                  <a:pt x="191" y="224"/>
                </a:lnTo>
                <a:lnTo>
                  <a:pt x="191" y="216"/>
                </a:lnTo>
                <a:lnTo>
                  <a:pt x="191" y="208"/>
                </a:lnTo>
                <a:lnTo>
                  <a:pt x="191" y="201"/>
                </a:lnTo>
                <a:lnTo>
                  <a:pt x="198" y="193"/>
                </a:lnTo>
                <a:lnTo>
                  <a:pt x="206" y="193"/>
                </a:lnTo>
                <a:lnTo>
                  <a:pt x="213" y="201"/>
                </a:lnTo>
                <a:lnTo>
                  <a:pt x="221" y="201"/>
                </a:lnTo>
                <a:lnTo>
                  <a:pt x="228" y="201"/>
                </a:lnTo>
                <a:lnTo>
                  <a:pt x="235" y="201"/>
                </a:lnTo>
                <a:lnTo>
                  <a:pt x="243" y="208"/>
                </a:lnTo>
                <a:lnTo>
                  <a:pt x="250" y="208"/>
                </a:lnTo>
                <a:lnTo>
                  <a:pt x="257" y="208"/>
                </a:lnTo>
                <a:lnTo>
                  <a:pt x="265" y="201"/>
                </a:lnTo>
                <a:lnTo>
                  <a:pt x="272" y="201"/>
                </a:lnTo>
                <a:lnTo>
                  <a:pt x="279" y="193"/>
                </a:lnTo>
                <a:lnTo>
                  <a:pt x="287" y="185"/>
                </a:lnTo>
                <a:lnTo>
                  <a:pt x="294" y="178"/>
                </a:lnTo>
                <a:lnTo>
                  <a:pt x="309" y="178"/>
                </a:lnTo>
                <a:lnTo>
                  <a:pt x="316" y="170"/>
                </a:lnTo>
                <a:lnTo>
                  <a:pt x="323" y="162"/>
                </a:lnTo>
                <a:lnTo>
                  <a:pt x="331" y="154"/>
                </a:lnTo>
                <a:lnTo>
                  <a:pt x="338" y="154"/>
                </a:lnTo>
                <a:lnTo>
                  <a:pt x="345" y="147"/>
                </a:lnTo>
                <a:lnTo>
                  <a:pt x="345" y="139"/>
                </a:lnTo>
                <a:lnTo>
                  <a:pt x="345" y="131"/>
                </a:lnTo>
                <a:lnTo>
                  <a:pt x="345" y="124"/>
                </a:lnTo>
                <a:lnTo>
                  <a:pt x="345" y="116"/>
                </a:lnTo>
                <a:lnTo>
                  <a:pt x="345" y="108"/>
                </a:lnTo>
                <a:lnTo>
                  <a:pt x="345" y="101"/>
                </a:lnTo>
                <a:lnTo>
                  <a:pt x="345" y="85"/>
                </a:lnTo>
                <a:lnTo>
                  <a:pt x="353" y="77"/>
                </a:lnTo>
                <a:lnTo>
                  <a:pt x="360" y="77"/>
                </a:lnTo>
                <a:lnTo>
                  <a:pt x="368" y="85"/>
                </a:lnTo>
                <a:lnTo>
                  <a:pt x="375" y="85"/>
                </a:lnTo>
                <a:lnTo>
                  <a:pt x="382" y="85"/>
                </a:lnTo>
                <a:lnTo>
                  <a:pt x="390" y="85"/>
                </a:lnTo>
                <a:lnTo>
                  <a:pt x="397" y="101"/>
                </a:lnTo>
                <a:lnTo>
                  <a:pt x="404" y="101"/>
                </a:lnTo>
                <a:lnTo>
                  <a:pt x="412" y="85"/>
                </a:lnTo>
                <a:lnTo>
                  <a:pt x="412" y="77"/>
                </a:lnTo>
                <a:lnTo>
                  <a:pt x="412" y="70"/>
                </a:lnTo>
                <a:lnTo>
                  <a:pt x="412" y="62"/>
                </a:lnTo>
                <a:lnTo>
                  <a:pt x="404" y="54"/>
                </a:lnTo>
                <a:lnTo>
                  <a:pt x="397" y="47"/>
                </a:lnTo>
                <a:lnTo>
                  <a:pt x="390" y="39"/>
                </a:lnTo>
                <a:lnTo>
                  <a:pt x="382" y="31"/>
                </a:lnTo>
                <a:lnTo>
                  <a:pt x="375" y="24"/>
                </a:lnTo>
                <a:lnTo>
                  <a:pt x="382" y="16"/>
                </a:lnTo>
                <a:lnTo>
                  <a:pt x="390" y="16"/>
                </a:lnTo>
                <a:lnTo>
                  <a:pt x="397" y="16"/>
                </a:lnTo>
                <a:lnTo>
                  <a:pt x="404" y="16"/>
                </a:lnTo>
                <a:lnTo>
                  <a:pt x="412" y="24"/>
                </a:lnTo>
                <a:lnTo>
                  <a:pt x="419" y="24"/>
                </a:lnTo>
                <a:lnTo>
                  <a:pt x="426" y="24"/>
                </a:lnTo>
                <a:lnTo>
                  <a:pt x="434" y="24"/>
                </a:lnTo>
                <a:lnTo>
                  <a:pt x="441" y="24"/>
                </a:lnTo>
                <a:lnTo>
                  <a:pt x="456" y="31"/>
                </a:lnTo>
                <a:lnTo>
                  <a:pt x="463" y="31"/>
                </a:lnTo>
                <a:lnTo>
                  <a:pt x="470" y="31"/>
                </a:lnTo>
                <a:lnTo>
                  <a:pt x="478" y="24"/>
                </a:lnTo>
                <a:lnTo>
                  <a:pt x="485" y="16"/>
                </a:lnTo>
                <a:lnTo>
                  <a:pt x="492" y="16"/>
                </a:lnTo>
                <a:lnTo>
                  <a:pt x="500" y="8"/>
                </a:lnTo>
                <a:lnTo>
                  <a:pt x="507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9" name="Freeform 44"/>
          <p:cNvSpPr>
            <a:spLocks/>
          </p:cNvSpPr>
          <p:nvPr/>
        </p:nvSpPr>
        <p:spPr bwMode="auto">
          <a:xfrm>
            <a:off x="6205538" y="3562350"/>
            <a:ext cx="1004887" cy="1160463"/>
          </a:xfrm>
          <a:custGeom>
            <a:avLst/>
            <a:gdLst>
              <a:gd name="T0" fmla="*/ 2147483647 w 633"/>
              <a:gd name="T1" fmla="*/ 2147483647 h 731"/>
              <a:gd name="T2" fmla="*/ 2147483647 w 633"/>
              <a:gd name="T3" fmla="*/ 2147483647 h 731"/>
              <a:gd name="T4" fmla="*/ 2147483647 w 633"/>
              <a:gd name="T5" fmla="*/ 2147483647 h 731"/>
              <a:gd name="T6" fmla="*/ 2147483647 w 633"/>
              <a:gd name="T7" fmla="*/ 2147483647 h 731"/>
              <a:gd name="T8" fmla="*/ 2147483647 w 633"/>
              <a:gd name="T9" fmla="*/ 2147483647 h 731"/>
              <a:gd name="T10" fmla="*/ 2147483647 w 633"/>
              <a:gd name="T11" fmla="*/ 2147483647 h 731"/>
              <a:gd name="T12" fmla="*/ 2147483647 w 633"/>
              <a:gd name="T13" fmla="*/ 2147483647 h 731"/>
              <a:gd name="T14" fmla="*/ 2147483647 w 633"/>
              <a:gd name="T15" fmla="*/ 2147483647 h 731"/>
              <a:gd name="T16" fmla="*/ 2147483647 w 633"/>
              <a:gd name="T17" fmla="*/ 2147483647 h 731"/>
              <a:gd name="T18" fmla="*/ 2147483647 w 633"/>
              <a:gd name="T19" fmla="*/ 2147483647 h 731"/>
              <a:gd name="T20" fmla="*/ 2147483647 w 633"/>
              <a:gd name="T21" fmla="*/ 2147483647 h 731"/>
              <a:gd name="T22" fmla="*/ 2147483647 w 633"/>
              <a:gd name="T23" fmla="*/ 2147483647 h 731"/>
              <a:gd name="T24" fmla="*/ 2147483647 w 633"/>
              <a:gd name="T25" fmla="*/ 2147483647 h 731"/>
              <a:gd name="T26" fmla="*/ 2147483647 w 633"/>
              <a:gd name="T27" fmla="*/ 2147483647 h 731"/>
              <a:gd name="T28" fmla="*/ 2147483647 w 633"/>
              <a:gd name="T29" fmla="*/ 2147483647 h 731"/>
              <a:gd name="T30" fmla="*/ 2147483647 w 633"/>
              <a:gd name="T31" fmla="*/ 2147483647 h 731"/>
              <a:gd name="T32" fmla="*/ 2147483647 w 633"/>
              <a:gd name="T33" fmla="*/ 2147483647 h 731"/>
              <a:gd name="T34" fmla="*/ 2147483647 w 633"/>
              <a:gd name="T35" fmla="*/ 2147483647 h 731"/>
              <a:gd name="T36" fmla="*/ 2147483647 w 633"/>
              <a:gd name="T37" fmla="*/ 2147483647 h 731"/>
              <a:gd name="T38" fmla="*/ 2147483647 w 633"/>
              <a:gd name="T39" fmla="*/ 2147483647 h 731"/>
              <a:gd name="T40" fmla="*/ 2147483647 w 633"/>
              <a:gd name="T41" fmla="*/ 2147483647 h 731"/>
              <a:gd name="T42" fmla="*/ 2147483647 w 633"/>
              <a:gd name="T43" fmla="*/ 2147483647 h 731"/>
              <a:gd name="T44" fmla="*/ 2147483647 w 633"/>
              <a:gd name="T45" fmla="*/ 2147483647 h 731"/>
              <a:gd name="T46" fmla="*/ 2147483647 w 633"/>
              <a:gd name="T47" fmla="*/ 2147483647 h 731"/>
              <a:gd name="T48" fmla="*/ 2147483647 w 633"/>
              <a:gd name="T49" fmla="*/ 2147483647 h 731"/>
              <a:gd name="T50" fmla="*/ 2147483647 w 633"/>
              <a:gd name="T51" fmla="*/ 2147483647 h 731"/>
              <a:gd name="T52" fmla="*/ 2147483647 w 633"/>
              <a:gd name="T53" fmla="*/ 2147483647 h 731"/>
              <a:gd name="T54" fmla="*/ 2147483647 w 633"/>
              <a:gd name="T55" fmla="*/ 2147483647 h 731"/>
              <a:gd name="T56" fmla="*/ 2147483647 w 633"/>
              <a:gd name="T57" fmla="*/ 2147483647 h 731"/>
              <a:gd name="T58" fmla="*/ 2147483647 w 633"/>
              <a:gd name="T59" fmla="*/ 2147483647 h 731"/>
              <a:gd name="T60" fmla="*/ 2147483647 w 633"/>
              <a:gd name="T61" fmla="*/ 2147483647 h 731"/>
              <a:gd name="T62" fmla="*/ 2147483647 w 633"/>
              <a:gd name="T63" fmla="*/ 2147483647 h 731"/>
              <a:gd name="T64" fmla="*/ 2147483647 w 633"/>
              <a:gd name="T65" fmla="*/ 2147483647 h 731"/>
              <a:gd name="T66" fmla="*/ 2147483647 w 633"/>
              <a:gd name="T67" fmla="*/ 2147483647 h 731"/>
              <a:gd name="T68" fmla="*/ 2147483647 w 633"/>
              <a:gd name="T69" fmla="*/ 2147483647 h 731"/>
              <a:gd name="T70" fmla="*/ 2147483647 w 633"/>
              <a:gd name="T71" fmla="*/ 2147483647 h 731"/>
              <a:gd name="T72" fmla="*/ 2147483647 w 633"/>
              <a:gd name="T73" fmla="*/ 2147483647 h 731"/>
              <a:gd name="T74" fmla="*/ 2147483647 w 633"/>
              <a:gd name="T75" fmla="*/ 2147483647 h 731"/>
              <a:gd name="T76" fmla="*/ 2147483647 w 633"/>
              <a:gd name="T77" fmla="*/ 2147483647 h 731"/>
              <a:gd name="T78" fmla="*/ 2147483647 w 633"/>
              <a:gd name="T79" fmla="*/ 2147483647 h 731"/>
              <a:gd name="T80" fmla="*/ 2147483647 w 633"/>
              <a:gd name="T81" fmla="*/ 2147483647 h 731"/>
              <a:gd name="T82" fmla="*/ 2147483647 w 633"/>
              <a:gd name="T83" fmla="*/ 2147483647 h 731"/>
              <a:gd name="T84" fmla="*/ 2147483647 w 633"/>
              <a:gd name="T85" fmla="*/ 2147483647 h 731"/>
              <a:gd name="T86" fmla="*/ 2147483647 w 633"/>
              <a:gd name="T87" fmla="*/ 2147483647 h 731"/>
              <a:gd name="T88" fmla="*/ 2147483647 w 633"/>
              <a:gd name="T89" fmla="*/ 2147483647 h 731"/>
              <a:gd name="T90" fmla="*/ 2147483647 w 633"/>
              <a:gd name="T91" fmla="*/ 2147483647 h 731"/>
              <a:gd name="T92" fmla="*/ 2147483647 w 633"/>
              <a:gd name="T93" fmla="*/ 2147483647 h 731"/>
              <a:gd name="T94" fmla="*/ 2147483647 w 633"/>
              <a:gd name="T95" fmla="*/ 2147483647 h 731"/>
              <a:gd name="T96" fmla="*/ 2147483647 w 633"/>
              <a:gd name="T97" fmla="*/ 2147483647 h 731"/>
              <a:gd name="T98" fmla="*/ 2147483647 w 633"/>
              <a:gd name="T99" fmla="*/ 2147483647 h 731"/>
              <a:gd name="T100" fmla="*/ 2147483647 w 633"/>
              <a:gd name="T101" fmla="*/ 2147483647 h 731"/>
              <a:gd name="T102" fmla="*/ 2147483647 w 633"/>
              <a:gd name="T103" fmla="*/ 2147483647 h 731"/>
              <a:gd name="T104" fmla="*/ 2147483647 w 633"/>
              <a:gd name="T105" fmla="*/ 2147483647 h 731"/>
              <a:gd name="T106" fmla="*/ 2147483647 w 633"/>
              <a:gd name="T107" fmla="*/ 2147483647 h 731"/>
              <a:gd name="T108" fmla="*/ 2147483647 w 633"/>
              <a:gd name="T109" fmla="*/ 2147483647 h 731"/>
              <a:gd name="T110" fmla="*/ 2147483647 w 633"/>
              <a:gd name="T111" fmla="*/ 2147483647 h 731"/>
              <a:gd name="T112" fmla="*/ 2147483647 w 633"/>
              <a:gd name="T113" fmla="*/ 2147483647 h 731"/>
              <a:gd name="T114" fmla="*/ 2147483647 w 633"/>
              <a:gd name="T115" fmla="*/ 0 h 7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33" h="731">
                <a:moveTo>
                  <a:pt x="390" y="0"/>
                </a:moveTo>
                <a:lnTo>
                  <a:pt x="397" y="8"/>
                </a:lnTo>
                <a:lnTo>
                  <a:pt x="397" y="15"/>
                </a:lnTo>
                <a:lnTo>
                  <a:pt x="405" y="23"/>
                </a:lnTo>
                <a:lnTo>
                  <a:pt x="405" y="31"/>
                </a:lnTo>
                <a:lnTo>
                  <a:pt x="412" y="38"/>
                </a:lnTo>
                <a:lnTo>
                  <a:pt x="419" y="38"/>
                </a:lnTo>
                <a:lnTo>
                  <a:pt x="427" y="31"/>
                </a:lnTo>
                <a:lnTo>
                  <a:pt x="434" y="31"/>
                </a:lnTo>
                <a:lnTo>
                  <a:pt x="441" y="31"/>
                </a:lnTo>
                <a:lnTo>
                  <a:pt x="449" y="31"/>
                </a:lnTo>
                <a:lnTo>
                  <a:pt x="456" y="23"/>
                </a:lnTo>
                <a:lnTo>
                  <a:pt x="464" y="23"/>
                </a:lnTo>
                <a:lnTo>
                  <a:pt x="471" y="31"/>
                </a:lnTo>
                <a:lnTo>
                  <a:pt x="478" y="38"/>
                </a:lnTo>
                <a:lnTo>
                  <a:pt x="486" y="46"/>
                </a:lnTo>
                <a:lnTo>
                  <a:pt x="493" y="46"/>
                </a:lnTo>
                <a:lnTo>
                  <a:pt x="500" y="54"/>
                </a:lnTo>
                <a:lnTo>
                  <a:pt x="508" y="61"/>
                </a:lnTo>
                <a:lnTo>
                  <a:pt x="522" y="69"/>
                </a:lnTo>
                <a:lnTo>
                  <a:pt x="530" y="77"/>
                </a:lnTo>
                <a:lnTo>
                  <a:pt x="537" y="85"/>
                </a:lnTo>
                <a:lnTo>
                  <a:pt x="544" y="100"/>
                </a:lnTo>
                <a:lnTo>
                  <a:pt x="552" y="100"/>
                </a:lnTo>
                <a:lnTo>
                  <a:pt x="559" y="108"/>
                </a:lnTo>
                <a:lnTo>
                  <a:pt x="566" y="115"/>
                </a:lnTo>
                <a:lnTo>
                  <a:pt x="574" y="123"/>
                </a:lnTo>
                <a:lnTo>
                  <a:pt x="574" y="131"/>
                </a:lnTo>
                <a:lnTo>
                  <a:pt x="566" y="138"/>
                </a:lnTo>
                <a:lnTo>
                  <a:pt x="566" y="146"/>
                </a:lnTo>
                <a:lnTo>
                  <a:pt x="566" y="154"/>
                </a:lnTo>
                <a:lnTo>
                  <a:pt x="559" y="162"/>
                </a:lnTo>
                <a:lnTo>
                  <a:pt x="559" y="169"/>
                </a:lnTo>
                <a:lnTo>
                  <a:pt x="559" y="177"/>
                </a:lnTo>
                <a:lnTo>
                  <a:pt x="552" y="185"/>
                </a:lnTo>
                <a:lnTo>
                  <a:pt x="552" y="192"/>
                </a:lnTo>
                <a:lnTo>
                  <a:pt x="559" y="200"/>
                </a:lnTo>
                <a:lnTo>
                  <a:pt x="566" y="208"/>
                </a:lnTo>
                <a:lnTo>
                  <a:pt x="574" y="215"/>
                </a:lnTo>
                <a:lnTo>
                  <a:pt x="581" y="223"/>
                </a:lnTo>
                <a:lnTo>
                  <a:pt x="588" y="231"/>
                </a:lnTo>
                <a:lnTo>
                  <a:pt x="588" y="246"/>
                </a:lnTo>
                <a:lnTo>
                  <a:pt x="596" y="254"/>
                </a:lnTo>
                <a:lnTo>
                  <a:pt x="603" y="262"/>
                </a:lnTo>
                <a:lnTo>
                  <a:pt x="611" y="269"/>
                </a:lnTo>
                <a:lnTo>
                  <a:pt x="618" y="277"/>
                </a:lnTo>
                <a:lnTo>
                  <a:pt x="625" y="285"/>
                </a:lnTo>
                <a:lnTo>
                  <a:pt x="625" y="292"/>
                </a:lnTo>
                <a:lnTo>
                  <a:pt x="625" y="300"/>
                </a:lnTo>
                <a:lnTo>
                  <a:pt x="625" y="308"/>
                </a:lnTo>
                <a:lnTo>
                  <a:pt x="625" y="316"/>
                </a:lnTo>
                <a:lnTo>
                  <a:pt x="625" y="323"/>
                </a:lnTo>
                <a:lnTo>
                  <a:pt x="625" y="331"/>
                </a:lnTo>
                <a:lnTo>
                  <a:pt x="625" y="339"/>
                </a:lnTo>
                <a:lnTo>
                  <a:pt x="625" y="346"/>
                </a:lnTo>
                <a:lnTo>
                  <a:pt x="625" y="354"/>
                </a:lnTo>
                <a:lnTo>
                  <a:pt x="625" y="362"/>
                </a:lnTo>
                <a:lnTo>
                  <a:pt x="625" y="369"/>
                </a:lnTo>
                <a:lnTo>
                  <a:pt x="625" y="377"/>
                </a:lnTo>
                <a:lnTo>
                  <a:pt x="625" y="385"/>
                </a:lnTo>
                <a:lnTo>
                  <a:pt x="625" y="400"/>
                </a:lnTo>
                <a:lnTo>
                  <a:pt x="625" y="408"/>
                </a:lnTo>
                <a:lnTo>
                  <a:pt x="625" y="416"/>
                </a:lnTo>
                <a:lnTo>
                  <a:pt x="625" y="423"/>
                </a:lnTo>
                <a:lnTo>
                  <a:pt x="625" y="431"/>
                </a:lnTo>
                <a:lnTo>
                  <a:pt x="633" y="439"/>
                </a:lnTo>
                <a:lnTo>
                  <a:pt x="633" y="446"/>
                </a:lnTo>
                <a:lnTo>
                  <a:pt x="633" y="454"/>
                </a:lnTo>
                <a:lnTo>
                  <a:pt x="633" y="462"/>
                </a:lnTo>
                <a:lnTo>
                  <a:pt x="633" y="470"/>
                </a:lnTo>
                <a:lnTo>
                  <a:pt x="633" y="477"/>
                </a:lnTo>
                <a:lnTo>
                  <a:pt x="633" y="485"/>
                </a:lnTo>
                <a:lnTo>
                  <a:pt x="633" y="493"/>
                </a:lnTo>
                <a:lnTo>
                  <a:pt x="633" y="500"/>
                </a:lnTo>
                <a:lnTo>
                  <a:pt x="633" y="508"/>
                </a:lnTo>
                <a:lnTo>
                  <a:pt x="633" y="516"/>
                </a:lnTo>
                <a:lnTo>
                  <a:pt x="633" y="523"/>
                </a:lnTo>
                <a:lnTo>
                  <a:pt x="633" y="531"/>
                </a:lnTo>
                <a:lnTo>
                  <a:pt x="633" y="539"/>
                </a:lnTo>
                <a:lnTo>
                  <a:pt x="633" y="554"/>
                </a:lnTo>
                <a:lnTo>
                  <a:pt x="633" y="562"/>
                </a:lnTo>
                <a:lnTo>
                  <a:pt x="633" y="570"/>
                </a:lnTo>
                <a:lnTo>
                  <a:pt x="633" y="577"/>
                </a:lnTo>
                <a:lnTo>
                  <a:pt x="633" y="585"/>
                </a:lnTo>
                <a:lnTo>
                  <a:pt x="633" y="593"/>
                </a:lnTo>
                <a:lnTo>
                  <a:pt x="625" y="600"/>
                </a:lnTo>
                <a:lnTo>
                  <a:pt x="618" y="600"/>
                </a:lnTo>
                <a:lnTo>
                  <a:pt x="611" y="608"/>
                </a:lnTo>
                <a:lnTo>
                  <a:pt x="603" y="616"/>
                </a:lnTo>
                <a:lnTo>
                  <a:pt x="596" y="624"/>
                </a:lnTo>
                <a:lnTo>
                  <a:pt x="588" y="624"/>
                </a:lnTo>
                <a:lnTo>
                  <a:pt x="581" y="631"/>
                </a:lnTo>
                <a:lnTo>
                  <a:pt x="581" y="639"/>
                </a:lnTo>
                <a:lnTo>
                  <a:pt x="574" y="647"/>
                </a:lnTo>
                <a:lnTo>
                  <a:pt x="574" y="654"/>
                </a:lnTo>
                <a:lnTo>
                  <a:pt x="574" y="662"/>
                </a:lnTo>
                <a:lnTo>
                  <a:pt x="566" y="670"/>
                </a:lnTo>
                <a:lnTo>
                  <a:pt x="566" y="677"/>
                </a:lnTo>
                <a:lnTo>
                  <a:pt x="566" y="685"/>
                </a:lnTo>
                <a:lnTo>
                  <a:pt x="559" y="693"/>
                </a:lnTo>
                <a:lnTo>
                  <a:pt x="559" y="708"/>
                </a:lnTo>
                <a:lnTo>
                  <a:pt x="559" y="716"/>
                </a:lnTo>
                <a:lnTo>
                  <a:pt x="552" y="724"/>
                </a:lnTo>
                <a:lnTo>
                  <a:pt x="544" y="731"/>
                </a:lnTo>
                <a:lnTo>
                  <a:pt x="552" y="731"/>
                </a:lnTo>
                <a:lnTo>
                  <a:pt x="537" y="724"/>
                </a:lnTo>
                <a:lnTo>
                  <a:pt x="530" y="724"/>
                </a:lnTo>
                <a:lnTo>
                  <a:pt x="522" y="724"/>
                </a:lnTo>
                <a:lnTo>
                  <a:pt x="508" y="716"/>
                </a:lnTo>
                <a:lnTo>
                  <a:pt x="500" y="716"/>
                </a:lnTo>
                <a:lnTo>
                  <a:pt x="493" y="708"/>
                </a:lnTo>
                <a:lnTo>
                  <a:pt x="486" y="708"/>
                </a:lnTo>
                <a:lnTo>
                  <a:pt x="478" y="708"/>
                </a:lnTo>
                <a:lnTo>
                  <a:pt x="471" y="693"/>
                </a:lnTo>
                <a:lnTo>
                  <a:pt x="464" y="693"/>
                </a:lnTo>
                <a:lnTo>
                  <a:pt x="456" y="693"/>
                </a:lnTo>
                <a:lnTo>
                  <a:pt x="449" y="693"/>
                </a:lnTo>
                <a:lnTo>
                  <a:pt x="441" y="693"/>
                </a:lnTo>
                <a:lnTo>
                  <a:pt x="434" y="693"/>
                </a:lnTo>
                <a:lnTo>
                  <a:pt x="427" y="685"/>
                </a:lnTo>
                <a:lnTo>
                  <a:pt x="419" y="685"/>
                </a:lnTo>
                <a:lnTo>
                  <a:pt x="412" y="685"/>
                </a:lnTo>
                <a:lnTo>
                  <a:pt x="405" y="685"/>
                </a:lnTo>
                <a:lnTo>
                  <a:pt x="397" y="685"/>
                </a:lnTo>
                <a:lnTo>
                  <a:pt x="390" y="685"/>
                </a:lnTo>
                <a:lnTo>
                  <a:pt x="383" y="685"/>
                </a:lnTo>
                <a:lnTo>
                  <a:pt x="368" y="685"/>
                </a:lnTo>
                <a:lnTo>
                  <a:pt x="361" y="677"/>
                </a:lnTo>
                <a:lnTo>
                  <a:pt x="353" y="677"/>
                </a:lnTo>
                <a:lnTo>
                  <a:pt x="346" y="677"/>
                </a:lnTo>
                <a:lnTo>
                  <a:pt x="339" y="685"/>
                </a:lnTo>
                <a:lnTo>
                  <a:pt x="339" y="693"/>
                </a:lnTo>
                <a:lnTo>
                  <a:pt x="339" y="708"/>
                </a:lnTo>
                <a:lnTo>
                  <a:pt x="339" y="716"/>
                </a:lnTo>
                <a:lnTo>
                  <a:pt x="331" y="724"/>
                </a:lnTo>
                <a:lnTo>
                  <a:pt x="324" y="724"/>
                </a:lnTo>
                <a:lnTo>
                  <a:pt x="317" y="724"/>
                </a:lnTo>
                <a:lnTo>
                  <a:pt x="309" y="724"/>
                </a:lnTo>
                <a:lnTo>
                  <a:pt x="302" y="724"/>
                </a:lnTo>
                <a:lnTo>
                  <a:pt x="294" y="724"/>
                </a:lnTo>
                <a:lnTo>
                  <a:pt x="287" y="716"/>
                </a:lnTo>
                <a:lnTo>
                  <a:pt x="280" y="716"/>
                </a:lnTo>
                <a:lnTo>
                  <a:pt x="272" y="708"/>
                </a:lnTo>
                <a:lnTo>
                  <a:pt x="265" y="693"/>
                </a:lnTo>
                <a:lnTo>
                  <a:pt x="258" y="693"/>
                </a:lnTo>
                <a:lnTo>
                  <a:pt x="250" y="685"/>
                </a:lnTo>
                <a:lnTo>
                  <a:pt x="243" y="677"/>
                </a:lnTo>
                <a:lnTo>
                  <a:pt x="236" y="670"/>
                </a:lnTo>
                <a:lnTo>
                  <a:pt x="221" y="670"/>
                </a:lnTo>
                <a:lnTo>
                  <a:pt x="214" y="662"/>
                </a:lnTo>
                <a:lnTo>
                  <a:pt x="221" y="654"/>
                </a:lnTo>
                <a:lnTo>
                  <a:pt x="236" y="647"/>
                </a:lnTo>
                <a:lnTo>
                  <a:pt x="236" y="639"/>
                </a:lnTo>
                <a:lnTo>
                  <a:pt x="243" y="631"/>
                </a:lnTo>
                <a:lnTo>
                  <a:pt x="236" y="631"/>
                </a:lnTo>
                <a:lnTo>
                  <a:pt x="221" y="631"/>
                </a:lnTo>
                <a:lnTo>
                  <a:pt x="214" y="639"/>
                </a:lnTo>
                <a:lnTo>
                  <a:pt x="206" y="631"/>
                </a:lnTo>
                <a:lnTo>
                  <a:pt x="199" y="631"/>
                </a:lnTo>
                <a:lnTo>
                  <a:pt x="192" y="624"/>
                </a:lnTo>
                <a:lnTo>
                  <a:pt x="184" y="616"/>
                </a:lnTo>
                <a:lnTo>
                  <a:pt x="177" y="616"/>
                </a:lnTo>
                <a:lnTo>
                  <a:pt x="170" y="616"/>
                </a:lnTo>
                <a:lnTo>
                  <a:pt x="162" y="616"/>
                </a:lnTo>
                <a:lnTo>
                  <a:pt x="155" y="608"/>
                </a:lnTo>
                <a:lnTo>
                  <a:pt x="155" y="600"/>
                </a:lnTo>
                <a:lnTo>
                  <a:pt x="162" y="593"/>
                </a:lnTo>
                <a:lnTo>
                  <a:pt x="162" y="585"/>
                </a:lnTo>
                <a:lnTo>
                  <a:pt x="170" y="577"/>
                </a:lnTo>
                <a:lnTo>
                  <a:pt x="170" y="570"/>
                </a:lnTo>
                <a:lnTo>
                  <a:pt x="177" y="562"/>
                </a:lnTo>
                <a:lnTo>
                  <a:pt x="177" y="554"/>
                </a:lnTo>
                <a:lnTo>
                  <a:pt x="184" y="539"/>
                </a:lnTo>
                <a:lnTo>
                  <a:pt x="192" y="531"/>
                </a:lnTo>
                <a:lnTo>
                  <a:pt x="192" y="523"/>
                </a:lnTo>
                <a:lnTo>
                  <a:pt x="199" y="516"/>
                </a:lnTo>
                <a:lnTo>
                  <a:pt x="199" y="508"/>
                </a:lnTo>
                <a:lnTo>
                  <a:pt x="206" y="500"/>
                </a:lnTo>
                <a:lnTo>
                  <a:pt x="206" y="493"/>
                </a:lnTo>
                <a:lnTo>
                  <a:pt x="206" y="485"/>
                </a:lnTo>
                <a:lnTo>
                  <a:pt x="199" y="477"/>
                </a:lnTo>
                <a:lnTo>
                  <a:pt x="192" y="477"/>
                </a:lnTo>
                <a:lnTo>
                  <a:pt x="184" y="470"/>
                </a:lnTo>
                <a:lnTo>
                  <a:pt x="177" y="470"/>
                </a:lnTo>
                <a:lnTo>
                  <a:pt x="170" y="462"/>
                </a:lnTo>
                <a:lnTo>
                  <a:pt x="162" y="462"/>
                </a:lnTo>
                <a:lnTo>
                  <a:pt x="155" y="454"/>
                </a:lnTo>
                <a:lnTo>
                  <a:pt x="147" y="454"/>
                </a:lnTo>
                <a:lnTo>
                  <a:pt x="140" y="446"/>
                </a:lnTo>
                <a:lnTo>
                  <a:pt x="140" y="439"/>
                </a:lnTo>
                <a:lnTo>
                  <a:pt x="133" y="431"/>
                </a:lnTo>
                <a:lnTo>
                  <a:pt x="125" y="423"/>
                </a:lnTo>
                <a:lnTo>
                  <a:pt x="118" y="416"/>
                </a:lnTo>
                <a:lnTo>
                  <a:pt x="118" y="408"/>
                </a:lnTo>
                <a:lnTo>
                  <a:pt x="111" y="400"/>
                </a:lnTo>
                <a:lnTo>
                  <a:pt x="103" y="385"/>
                </a:lnTo>
                <a:lnTo>
                  <a:pt x="96" y="377"/>
                </a:lnTo>
                <a:lnTo>
                  <a:pt x="96" y="369"/>
                </a:lnTo>
                <a:lnTo>
                  <a:pt x="81" y="362"/>
                </a:lnTo>
                <a:lnTo>
                  <a:pt x="74" y="354"/>
                </a:lnTo>
                <a:lnTo>
                  <a:pt x="74" y="346"/>
                </a:lnTo>
                <a:lnTo>
                  <a:pt x="74" y="339"/>
                </a:lnTo>
                <a:lnTo>
                  <a:pt x="81" y="331"/>
                </a:lnTo>
                <a:lnTo>
                  <a:pt x="81" y="323"/>
                </a:lnTo>
                <a:lnTo>
                  <a:pt x="81" y="316"/>
                </a:lnTo>
                <a:lnTo>
                  <a:pt x="74" y="308"/>
                </a:lnTo>
                <a:lnTo>
                  <a:pt x="81" y="308"/>
                </a:lnTo>
                <a:lnTo>
                  <a:pt x="67" y="316"/>
                </a:lnTo>
                <a:lnTo>
                  <a:pt x="59" y="308"/>
                </a:lnTo>
                <a:lnTo>
                  <a:pt x="59" y="316"/>
                </a:lnTo>
                <a:lnTo>
                  <a:pt x="52" y="300"/>
                </a:lnTo>
                <a:lnTo>
                  <a:pt x="52" y="292"/>
                </a:lnTo>
                <a:lnTo>
                  <a:pt x="52" y="285"/>
                </a:lnTo>
                <a:lnTo>
                  <a:pt x="52" y="277"/>
                </a:lnTo>
                <a:lnTo>
                  <a:pt x="45" y="269"/>
                </a:lnTo>
                <a:lnTo>
                  <a:pt x="45" y="262"/>
                </a:lnTo>
                <a:lnTo>
                  <a:pt x="37" y="254"/>
                </a:lnTo>
                <a:lnTo>
                  <a:pt x="30" y="254"/>
                </a:lnTo>
                <a:lnTo>
                  <a:pt x="23" y="254"/>
                </a:lnTo>
                <a:lnTo>
                  <a:pt x="15" y="254"/>
                </a:lnTo>
                <a:lnTo>
                  <a:pt x="8" y="254"/>
                </a:lnTo>
                <a:lnTo>
                  <a:pt x="0" y="246"/>
                </a:lnTo>
                <a:lnTo>
                  <a:pt x="0" y="231"/>
                </a:lnTo>
                <a:lnTo>
                  <a:pt x="0" y="223"/>
                </a:lnTo>
                <a:lnTo>
                  <a:pt x="8" y="215"/>
                </a:lnTo>
                <a:lnTo>
                  <a:pt x="15" y="215"/>
                </a:lnTo>
                <a:lnTo>
                  <a:pt x="23" y="208"/>
                </a:lnTo>
                <a:lnTo>
                  <a:pt x="30" y="208"/>
                </a:lnTo>
                <a:lnTo>
                  <a:pt x="37" y="208"/>
                </a:lnTo>
                <a:lnTo>
                  <a:pt x="45" y="208"/>
                </a:lnTo>
                <a:lnTo>
                  <a:pt x="52" y="208"/>
                </a:lnTo>
                <a:lnTo>
                  <a:pt x="59" y="215"/>
                </a:lnTo>
                <a:lnTo>
                  <a:pt x="67" y="215"/>
                </a:lnTo>
                <a:lnTo>
                  <a:pt x="74" y="215"/>
                </a:lnTo>
                <a:lnTo>
                  <a:pt x="81" y="215"/>
                </a:lnTo>
                <a:lnTo>
                  <a:pt x="96" y="215"/>
                </a:lnTo>
                <a:lnTo>
                  <a:pt x="103" y="208"/>
                </a:lnTo>
                <a:lnTo>
                  <a:pt x="111" y="208"/>
                </a:lnTo>
                <a:lnTo>
                  <a:pt x="118" y="200"/>
                </a:lnTo>
                <a:lnTo>
                  <a:pt x="125" y="200"/>
                </a:lnTo>
                <a:lnTo>
                  <a:pt x="133" y="192"/>
                </a:lnTo>
                <a:lnTo>
                  <a:pt x="140" y="192"/>
                </a:lnTo>
                <a:lnTo>
                  <a:pt x="147" y="200"/>
                </a:lnTo>
                <a:lnTo>
                  <a:pt x="155" y="200"/>
                </a:lnTo>
                <a:lnTo>
                  <a:pt x="162" y="208"/>
                </a:lnTo>
                <a:lnTo>
                  <a:pt x="170" y="208"/>
                </a:lnTo>
                <a:lnTo>
                  <a:pt x="177" y="215"/>
                </a:lnTo>
                <a:lnTo>
                  <a:pt x="184" y="215"/>
                </a:lnTo>
                <a:lnTo>
                  <a:pt x="192" y="208"/>
                </a:lnTo>
                <a:lnTo>
                  <a:pt x="199" y="208"/>
                </a:lnTo>
                <a:lnTo>
                  <a:pt x="206" y="200"/>
                </a:lnTo>
                <a:lnTo>
                  <a:pt x="214" y="192"/>
                </a:lnTo>
                <a:lnTo>
                  <a:pt x="214" y="185"/>
                </a:lnTo>
                <a:lnTo>
                  <a:pt x="214" y="177"/>
                </a:lnTo>
                <a:lnTo>
                  <a:pt x="214" y="169"/>
                </a:lnTo>
                <a:lnTo>
                  <a:pt x="214" y="162"/>
                </a:lnTo>
                <a:lnTo>
                  <a:pt x="214" y="154"/>
                </a:lnTo>
                <a:lnTo>
                  <a:pt x="214" y="146"/>
                </a:lnTo>
                <a:lnTo>
                  <a:pt x="214" y="138"/>
                </a:lnTo>
                <a:lnTo>
                  <a:pt x="221" y="131"/>
                </a:lnTo>
                <a:lnTo>
                  <a:pt x="221" y="123"/>
                </a:lnTo>
                <a:lnTo>
                  <a:pt x="236" y="115"/>
                </a:lnTo>
                <a:lnTo>
                  <a:pt x="243" y="108"/>
                </a:lnTo>
                <a:lnTo>
                  <a:pt x="250" y="100"/>
                </a:lnTo>
                <a:lnTo>
                  <a:pt x="250" y="85"/>
                </a:lnTo>
                <a:lnTo>
                  <a:pt x="258" y="77"/>
                </a:lnTo>
                <a:lnTo>
                  <a:pt x="258" y="69"/>
                </a:lnTo>
                <a:lnTo>
                  <a:pt x="258" y="61"/>
                </a:lnTo>
                <a:lnTo>
                  <a:pt x="258" y="54"/>
                </a:lnTo>
                <a:lnTo>
                  <a:pt x="258" y="46"/>
                </a:lnTo>
                <a:lnTo>
                  <a:pt x="265" y="38"/>
                </a:lnTo>
                <a:lnTo>
                  <a:pt x="265" y="31"/>
                </a:lnTo>
                <a:lnTo>
                  <a:pt x="265" y="23"/>
                </a:lnTo>
                <a:lnTo>
                  <a:pt x="265" y="15"/>
                </a:lnTo>
                <a:lnTo>
                  <a:pt x="272" y="8"/>
                </a:lnTo>
                <a:lnTo>
                  <a:pt x="280" y="8"/>
                </a:lnTo>
                <a:lnTo>
                  <a:pt x="287" y="8"/>
                </a:lnTo>
                <a:lnTo>
                  <a:pt x="294" y="15"/>
                </a:lnTo>
                <a:lnTo>
                  <a:pt x="302" y="15"/>
                </a:lnTo>
                <a:lnTo>
                  <a:pt x="309" y="15"/>
                </a:lnTo>
                <a:lnTo>
                  <a:pt x="317" y="15"/>
                </a:lnTo>
                <a:lnTo>
                  <a:pt x="324" y="15"/>
                </a:lnTo>
                <a:lnTo>
                  <a:pt x="331" y="15"/>
                </a:lnTo>
                <a:lnTo>
                  <a:pt x="339" y="23"/>
                </a:lnTo>
                <a:lnTo>
                  <a:pt x="346" y="23"/>
                </a:lnTo>
                <a:lnTo>
                  <a:pt x="353" y="23"/>
                </a:lnTo>
                <a:lnTo>
                  <a:pt x="361" y="23"/>
                </a:lnTo>
                <a:lnTo>
                  <a:pt x="368" y="15"/>
                </a:lnTo>
                <a:lnTo>
                  <a:pt x="383" y="8"/>
                </a:lnTo>
                <a:lnTo>
                  <a:pt x="39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0" name="Freeform 45"/>
          <p:cNvSpPr>
            <a:spLocks/>
          </p:cNvSpPr>
          <p:nvPr/>
        </p:nvSpPr>
        <p:spPr bwMode="auto">
          <a:xfrm>
            <a:off x="7127875" y="1801813"/>
            <a:ext cx="1038225" cy="842962"/>
          </a:xfrm>
          <a:custGeom>
            <a:avLst/>
            <a:gdLst>
              <a:gd name="T0" fmla="*/ 2147483647 w 654"/>
              <a:gd name="T1" fmla="*/ 2147483647 h 531"/>
              <a:gd name="T2" fmla="*/ 2147483647 w 654"/>
              <a:gd name="T3" fmla="*/ 2147483647 h 531"/>
              <a:gd name="T4" fmla="*/ 2147483647 w 654"/>
              <a:gd name="T5" fmla="*/ 2147483647 h 531"/>
              <a:gd name="T6" fmla="*/ 2147483647 w 654"/>
              <a:gd name="T7" fmla="*/ 2147483647 h 531"/>
              <a:gd name="T8" fmla="*/ 2147483647 w 654"/>
              <a:gd name="T9" fmla="*/ 2147483647 h 531"/>
              <a:gd name="T10" fmla="*/ 2147483647 w 654"/>
              <a:gd name="T11" fmla="*/ 2147483647 h 531"/>
              <a:gd name="T12" fmla="*/ 2147483647 w 654"/>
              <a:gd name="T13" fmla="*/ 2147483647 h 531"/>
              <a:gd name="T14" fmla="*/ 2147483647 w 654"/>
              <a:gd name="T15" fmla="*/ 2147483647 h 531"/>
              <a:gd name="T16" fmla="*/ 2147483647 w 654"/>
              <a:gd name="T17" fmla="*/ 2147483647 h 531"/>
              <a:gd name="T18" fmla="*/ 2147483647 w 654"/>
              <a:gd name="T19" fmla="*/ 2147483647 h 531"/>
              <a:gd name="T20" fmla="*/ 2147483647 w 654"/>
              <a:gd name="T21" fmla="*/ 2147483647 h 531"/>
              <a:gd name="T22" fmla="*/ 2147483647 w 654"/>
              <a:gd name="T23" fmla="*/ 2147483647 h 531"/>
              <a:gd name="T24" fmla="*/ 2147483647 w 654"/>
              <a:gd name="T25" fmla="*/ 2147483647 h 531"/>
              <a:gd name="T26" fmla="*/ 2147483647 w 654"/>
              <a:gd name="T27" fmla="*/ 2147483647 h 531"/>
              <a:gd name="T28" fmla="*/ 2147483647 w 654"/>
              <a:gd name="T29" fmla="*/ 2147483647 h 531"/>
              <a:gd name="T30" fmla="*/ 2147483647 w 654"/>
              <a:gd name="T31" fmla="*/ 2147483647 h 531"/>
              <a:gd name="T32" fmla="*/ 2147483647 w 654"/>
              <a:gd name="T33" fmla="*/ 2147483647 h 531"/>
              <a:gd name="T34" fmla="*/ 2147483647 w 654"/>
              <a:gd name="T35" fmla="*/ 2147483647 h 531"/>
              <a:gd name="T36" fmla="*/ 2147483647 w 654"/>
              <a:gd name="T37" fmla="*/ 2147483647 h 531"/>
              <a:gd name="T38" fmla="*/ 2147483647 w 654"/>
              <a:gd name="T39" fmla="*/ 2147483647 h 531"/>
              <a:gd name="T40" fmla="*/ 2147483647 w 654"/>
              <a:gd name="T41" fmla="*/ 2147483647 h 531"/>
              <a:gd name="T42" fmla="*/ 2147483647 w 654"/>
              <a:gd name="T43" fmla="*/ 2147483647 h 531"/>
              <a:gd name="T44" fmla="*/ 2147483647 w 654"/>
              <a:gd name="T45" fmla="*/ 2147483647 h 531"/>
              <a:gd name="T46" fmla="*/ 2147483647 w 654"/>
              <a:gd name="T47" fmla="*/ 2147483647 h 531"/>
              <a:gd name="T48" fmla="*/ 2147483647 w 654"/>
              <a:gd name="T49" fmla="*/ 2147483647 h 531"/>
              <a:gd name="T50" fmla="*/ 2147483647 w 654"/>
              <a:gd name="T51" fmla="*/ 2147483647 h 531"/>
              <a:gd name="T52" fmla="*/ 2147483647 w 654"/>
              <a:gd name="T53" fmla="*/ 2147483647 h 531"/>
              <a:gd name="T54" fmla="*/ 2147483647 w 654"/>
              <a:gd name="T55" fmla="*/ 2147483647 h 531"/>
              <a:gd name="T56" fmla="*/ 2147483647 w 654"/>
              <a:gd name="T57" fmla="*/ 2147483647 h 531"/>
              <a:gd name="T58" fmla="*/ 2147483647 w 654"/>
              <a:gd name="T59" fmla="*/ 2147483647 h 531"/>
              <a:gd name="T60" fmla="*/ 2147483647 w 654"/>
              <a:gd name="T61" fmla="*/ 2147483647 h 531"/>
              <a:gd name="T62" fmla="*/ 2147483647 w 654"/>
              <a:gd name="T63" fmla="*/ 2147483647 h 531"/>
              <a:gd name="T64" fmla="*/ 2147483647 w 654"/>
              <a:gd name="T65" fmla="*/ 2147483647 h 531"/>
              <a:gd name="T66" fmla="*/ 2147483647 w 654"/>
              <a:gd name="T67" fmla="*/ 2147483647 h 531"/>
              <a:gd name="T68" fmla="*/ 2147483647 w 654"/>
              <a:gd name="T69" fmla="*/ 2147483647 h 531"/>
              <a:gd name="T70" fmla="*/ 2147483647 w 654"/>
              <a:gd name="T71" fmla="*/ 2147483647 h 531"/>
              <a:gd name="T72" fmla="*/ 2147483647 w 654"/>
              <a:gd name="T73" fmla="*/ 2147483647 h 531"/>
              <a:gd name="T74" fmla="*/ 2147483647 w 654"/>
              <a:gd name="T75" fmla="*/ 2147483647 h 531"/>
              <a:gd name="T76" fmla="*/ 2147483647 w 654"/>
              <a:gd name="T77" fmla="*/ 2147483647 h 531"/>
              <a:gd name="T78" fmla="*/ 2147483647 w 654"/>
              <a:gd name="T79" fmla="*/ 2147483647 h 531"/>
              <a:gd name="T80" fmla="*/ 2147483647 w 654"/>
              <a:gd name="T81" fmla="*/ 2147483647 h 531"/>
              <a:gd name="T82" fmla="*/ 2147483647 w 654"/>
              <a:gd name="T83" fmla="*/ 2147483647 h 531"/>
              <a:gd name="T84" fmla="*/ 2147483647 w 654"/>
              <a:gd name="T85" fmla="*/ 2147483647 h 531"/>
              <a:gd name="T86" fmla="*/ 0 w 654"/>
              <a:gd name="T87" fmla="*/ 2147483647 h 531"/>
              <a:gd name="T88" fmla="*/ 2147483647 w 654"/>
              <a:gd name="T89" fmla="*/ 2147483647 h 531"/>
              <a:gd name="T90" fmla="*/ 2147483647 w 654"/>
              <a:gd name="T91" fmla="*/ 2147483647 h 531"/>
              <a:gd name="T92" fmla="*/ 2147483647 w 654"/>
              <a:gd name="T93" fmla="*/ 2147483647 h 531"/>
              <a:gd name="T94" fmla="*/ 2147483647 w 654"/>
              <a:gd name="T95" fmla="*/ 2147483647 h 531"/>
              <a:gd name="T96" fmla="*/ 2147483647 w 654"/>
              <a:gd name="T97" fmla="*/ 2147483647 h 531"/>
              <a:gd name="T98" fmla="*/ 2147483647 w 654"/>
              <a:gd name="T99" fmla="*/ 2147483647 h 531"/>
              <a:gd name="T100" fmla="*/ 2147483647 w 654"/>
              <a:gd name="T101" fmla="*/ 2147483647 h 531"/>
              <a:gd name="T102" fmla="*/ 2147483647 w 654"/>
              <a:gd name="T103" fmla="*/ 2147483647 h 531"/>
              <a:gd name="T104" fmla="*/ 2147483647 w 654"/>
              <a:gd name="T105" fmla="*/ 2147483647 h 531"/>
              <a:gd name="T106" fmla="*/ 2147483647 w 654"/>
              <a:gd name="T107" fmla="*/ 2147483647 h 531"/>
              <a:gd name="T108" fmla="*/ 2147483647 w 654"/>
              <a:gd name="T109" fmla="*/ 2147483647 h 531"/>
              <a:gd name="T110" fmla="*/ 2147483647 w 654"/>
              <a:gd name="T111" fmla="*/ 2147483647 h 531"/>
              <a:gd name="T112" fmla="*/ 2147483647 w 654"/>
              <a:gd name="T113" fmla="*/ 2147483647 h 531"/>
              <a:gd name="T114" fmla="*/ 2147483647 w 654"/>
              <a:gd name="T115" fmla="*/ 0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54" h="531">
                <a:moveTo>
                  <a:pt x="228" y="0"/>
                </a:moveTo>
                <a:lnTo>
                  <a:pt x="235" y="0"/>
                </a:lnTo>
                <a:lnTo>
                  <a:pt x="243" y="0"/>
                </a:lnTo>
                <a:lnTo>
                  <a:pt x="250" y="8"/>
                </a:lnTo>
                <a:lnTo>
                  <a:pt x="257" y="15"/>
                </a:lnTo>
                <a:lnTo>
                  <a:pt x="265" y="23"/>
                </a:lnTo>
                <a:lnTo>
                  <a:pt x="272" y="31"/>
                </a:lnTo>
                <a:lnTo>
                  <a:pt x="279" y="39"/>
                </a:lnTo>
                <a:lnTo>
                  <a:pt x="287" y="46"/>
                </a:lnTo>
                <a:lnTo>
                  <a:pt x="294" y="54"/>
                </a:lnTo>
                <a:lnTo>
                  <a:pt x="301" y="54"/>
                </a:lnTo>
                <a:lnTo>
                  <a:pt x="309" y="62"/>
                </a:lnTo>
                <a:lnTo>
                  <a:pt x="316" y="69"/>
                </a:lnTo>
                <a:lnTo>
                  <a:pt x="324" y="77"/>
                </a:lnTo>
                <a:lnTo>
                  <a:pt x="331" y="85"/>
                </a:lnTo>
                <a:lnTo>
                  <a:pt x="338" y="92"/>
                </a:lnTo>
                <a:lnTo>
                  <a:pt x="346" y="100"/>
                </a:lnTo>
                <a:lnTo>
                  <a:pt x="346" y="108"/>
                </a:lnTo>
                <a:lnTo>
                  <a:pt x="353" y="116"/>
                </a:lnTo>
                <a:lnTo>
                  <a:pt x="353" y="123"/>
                </a:lnTo>
                <a:lnTo>
                  <a:pt x="353" y="139"/>
                </a:lnTo>
                <a:lnTo>
                  <a:pt x="353" y="146"/>
                </a:lnTo>
                <a:lnTo>
                  <a:pt x="368" y="154"/>
                </a:lnTo>
                <a:lnTo>
                  <a:pt x="368" y="162"/>
                </a:lnTo>
                <a:lnTo>
                  <a:pt x="368" y="169"/>
                </a:lnTo>
                <a:lnTo>
                  <a:pt x="375" y="177"/>
                </a:lnTo>
                <a:lnTo>
                  <a:pt x="382" y="185"/>
                </a:lnTo>
                <a:lnTo>
                  <a:pt x="390" y="193"/>
                </a:lnTo>
                <a:lnTo>
                  <a:pt x="397" y="200"/>
                </a:lnTo>
                <a:lnTo>
                  <a:pt x="404" y="208"/>
                </a:lnTo>
                <a:lnTo>
                  <a:pt x="412" y="216"/>
                </a:lnTo>
                <a:lnTo>
                  <a:pt x="419" y="223"/>
                </a:lnTo>
                <a:lnTo>
                  <a:pt x="426" y="231"/>
                </a:lnTo>
                <a:lnTo>
                  <a:pt x="434" y="239"/>
                </a:lnTo>
                <a:lnTo>
                  <a:pt x="441" y="246"/>
                </a:lnTo>
                <a:lnTo>
                  <a:pt x="441" y="254"/>
                </a:lnTo>
                <a:lnTo>
                  <a:pt x="448" y="262"/>
                </a:lnTo>
                <a:lnTo>
                  <a:pt x="448" y="270"/>
                </a:lnTo>
                <a:lnTo>
                  <a:pt x="456" y="277"/>
                </a:lnTo>
                <a:lnTo>
                  <a:pt x="463" y="293"/>
                </a:lnTo>
                <a:lnTo>
                  <a:pt x="471" y="293"/>
                </a:lnTo>
                <a:lnTo>
                  <a:pt x="478" y="277"/>
                </a:lnTo>
                <a:lnTo>
                  <a:pt x="485" y="277"/>
                </a:lnTo>
                <a:lnTo>
                  <a:pt x="493" y="277"/>
                </a:lnTo>
                <a:lnTo>
                  <a:pt x="507" y="277"/>
                </a:lnTo>
                <a:lnTo>
                  <a:pt x="515" y="270"/>
                </a:lnTo>
                <a:lnTo>
                  <a:pt x="522" y="270"/>
                </a:lnTo>
                <a:lnTo>
                  <a:pt x="529" y="270"/>
                </a:lnTo>
                <a:lnTo>
                  <a:pt x="537" y="277"/>
                </a:lnTo>
                <a:lnTo>
                  <a:pt x="544" y="293"/>
                </a:lnTo>
                <a:lnTo>
                  <a:pt x="551" y="300"/>
                </a:lnTo>
                <a:lnTo>
                  <a:pt x="559" y="308"/>
                </a:lnTo>
                <a:lnTo>
                  <a:pt x="566" y="308"/>
                </a:lnTo>
                <a:lnTo>
                  <a:pt x="573" y="308"/>
                </a:lnTo>
                <a:lnTo>
                  <a:pt x="581" y="308"/>
                </a:lnTo>
                <a:lnTo>
                  <a:pt x="588" y="308"/>
                </a:lnTo>
                <a:lnTo>
                  <a:pt x="595" y="308"/>
                </a:lnTo>
                <a:lnTo>
                  <a:pt x="603" y="308"/>
                </a:lnTo>
                <a:lnTo>
                  <a:pt x="610" y="308"/>
                </a:lnTo>
                <a:lnTo>
                  <a:pt x="618" y="308"/>
                </a:lnTo>
                <a:lnTo>
                  <a:pt x="625" y="316"/>
                </a:lnTo>
                <a:lnTo>
                  <a:pt x="632" y="323"/>
                </a:lnTo>
                <a:lnTo>
                  <a:pt x="632" y="331"/>
                </a:lnTo>
                <a:lnTo>
                  <a:pt x="632" y="339"/>
                </a:lnTo>
                <a:lnTo>
                  <a:pt x="647" y="347"/>
                </a:lnTo>
                <a:lnTo>
                  <a:pt x="647" y="354"/>
                </a:lnTo>
                <a:lnTo>
                  <a:pt x="647" y="362"/>
                </a:lnTo>
                <a:lnTo>
                  <a:pt x="654" y="370"/>
                </a:lnTo>
                <a:lnTo>
                  <a:pt x="654" y="377"/>
                </a:lnTo>
                <a:lnTo>
                  <a:pt x="654" y="385"/>
                </a:lnTo>
                <a:lnTo>
                  <a:pt x="647" y="393"/>
                </a:lnTo>
                <a:lnTo>
                  <a:pt x="647" y="400"/>
                </a:lnTo>
                <a:lnTo>
                  <a:pt x="632" y="408"/>
                </a:lnTo>
                <a:lnTo>
                  <a:pt x="632" y="416"/>
                </a:lnTo>
                <a:lnTo>
                  <a:pt x="625" y="424"/>
                </a:lnTo>
                <a:lnTo>
                  <a:pt x="625" y="431"/>
                </a:lnTo>
                <a:lnTo>
                  <a:pt x="618" y="447"/>
                </a:lnTo>
                <a:lnTo>
                  <a:pt x="610" y="431"/>
                </a:lnTo>
                <a:lnTo>
                  <a:pt x="603" y="424"/>
                </a:lnTo>
                <a:lnTo>
                  <a:pt x="595" y="416"/>
                </a:lnTo>
                <a:lnTo>
                  <a:pt x="588" y="408"/>
                </a:lnTo>
                <a:lnTo>
                  <a:pt x="588" y="400"/>
                </a:lnTo>
                <a:lnTo>
                  <a:pt x="581" y="393"/>
                </a:lnTo>
                <a:lnTo>
                  <a:pt x="573" y="400"/>
                </a:lnTo>
                <a:lnTo>
                  <a:pt x="566" y="400"/>
                </a:lnTo>
                <a:lnTo>
                  <a:pt x="559" y="408"/>
                </a:lnTo>
                <a:lnTo>
                  <a:pt x="551" y="416"/>
                </a:lnTo>
                <a:lnTo>
                  <a:pt x="544" y="424"/>
                </a:lnTo>
                <a:lnTo>
                  <a:pt x="537" y="424"/>
                </a:lnTo>
                <a:lnTo>
                  <a:pt x="529" y="431"/>
                </a:lnTo>
                <a:lnTo>
                  <a:pt x="522" y="424"/>
                </a:lnTo>
                <a:lnTo>
                  <a:pt x="515" y="416"/>
                </a:lnTo>
                <a:lnTo>
                  <a:pt x="515" y="408"/>
                </a:lnTo>
                <a:lnTo>
                  <a:pt x="507" y="400"/>
                </a:lnTo>
                <a:lnTo>
                  <a:pt x="493" y="393"/>
                </a:lnTo>
                <a:lnTo>
                  <a:pt x="485" y="400"/>
                </a:lnTo>
                <a:lnTo>
                  <a:pt x="478" y="400"/>
                </a:lnTo>
                <a:lnTo>
                  <a:pt x="471" y="408"/>
                </a:lnTo>
                <a:lnTo>
                  <a:pt x="463" y="408"/>
                </a:lnTo>
                <a:lnTo>
                  <a:pt x="456" y="416"/>
                </a:lnTo>
                <a:lnTo>
                  <a:pt x="448" y="416"/>
                </a:lnTo>
                <a:lnTo>
                  <a:pt x="441" y="416"/>
                </a:lnTo>
                <a:lnTo>
                  <a:pt x="434" y="416"/>
                </a:lnTo>
                <a:lnTo>
                  <a:pt x="426" y="416"/>
                </a:lnTo>
                <a:lnTo>
                  <a:pt x="419" y="416"/>
                </a:lnTo>
                <a:lnTo>
                  <a:pt x="412" y="416"/>
                </a:lnTo>
                <a:lnTo>
                  <a:pt x="404" y="416"/>
                </a:lnTo>
                <a:lnTo>
                  <a:pt x="397" y="416"/>
                </a:lnTo>
                <a:lnTo>
                  <a:pt x="390" y="416"/>
                </a:lnTo>
                <a:lnTo>
                  <a:pt x="382" y="424"/>
                </a:lnTo>
                <a:lnTo>
                  <a:pt x="375" y="431"/>
                </a:lnTo>
                <a:lnTo>
                  <a:pt x="375" y="447"/>
                </a:lnTo>
                <a:lnTo>
                  <a:pt x="375" y="454"/>
                </a:lnTo>
                <a:lnTo>
                  <a:pt x="368" y="462"/>
                </a:lnTo>
                <a:lnTo>
                  <a:pt x="353" y="462"/>
                </a:lnTo>
                <a:lnTo>
                  <a:pt x="346" y="470"/>
                </a:lnTo>
                <a:lnTo>
                  <a:pt x="338" y="477"/>
                </a:lnTo>
                <a:lnTo>
                  <a:pt x="338" y="485"/>
                </a:lnTo>
                <a:lnTo>
                  <a:pt x="338" y="493"/>
                </a:lnTo>
                <a:lnTo>
                  <a:pt x="338" y="501"/>
                </a:lnTo>
                <a:lnTo>
                  <a:pt x="338" y="508"/>
                </a:lnTo>
                <a:lnTo>
                  <a:pt x="331" y="516"/>
                </a:lnTo>
                <a:lnTo>
                  <a:pt x="324" y="524"/>
                </a:lnTo>
                <a:lnTo>
                  <a:pt x="331" y="524"/>
                </a:lnTo>
                <a:lnTo>
                  <a:pt x="316" y="524"/>
                </a:lnTo>
                <a:lnTo>
                  <a:pt x="309" y="516"/>
                </a:lnTo>
                <a:lnTo>
                  <a:pt x="301" y="508"/>
                </a:lnTo>
                <a:lnTo>
                  <a:pt x="294" y="516"/>
                </a:lnTo>
                <a:lnTo>
                  <a:pt x="287" y="524"/>
                </a:lnTo>
                <a:lnTo>
                  <a:pt x="279" y="524"/>
                </a:lnTo>
                <a:lnTo>
                  <a:pt x="272" y="531"/>
                </a:lnTo>
                <a:lnTo>
                  <a:pt x="265" y="531"/>
                </a:lnTo>
                <a:lnTo>
                  <a:pt x="257" y="531"/>
                </a:lnTo>
                <a:lnTo>
                  <a:pt x="250" y="524"/>
                </a:lnTo>
                <a:lnTo>
                  <a:pt x="243" y="524"/>
                </a:lnTo>
                <a:lnTo>
                  <a:pt x="235" y="524"/>
                </a:lnTo>
                <a:lnTo>
                  <a:pt x="228" y="524"/>
                </a:lnTo>
                <a:lnTo>
                  <a:pt x="221" y="524"/>
                </a:lnTo>
                <a:lnTo>
                  <a:pt x="206" y="516"/>
                </a:lnTo>
                <a:lnTo>
                  <a:pt x="199" y="516"/>
                </a:lnTo>
                <a:lnTo>
                  <a:pt x="191" y="516"/>
                </a:lnTo>
                <a:lnTo>
                  <a:pt x="184" y="508"/>
                </a:lnTo>
                <a:lnTo>
                  <a:pt x="184" y="501"/>
                </a:lnTo>
                <a:lnTo>
                  <a:pt x="177" y="493"/>
                </a:lnTo>
                <a:lnTo>
                  <a:pt x="169" y="485"/>
                </a:lnTo>
                <a:lnTo>
                  <a:pt x="169" y="477"/>
                </a:lnTo>
                <a:lnTo>
                  <a:pt x="162" y="470"/>
                </a:lnTo>
                <a:lnTo>
                  <a:pt x="162" y="462"/>
                </a:lnTo>
                <a:lnTo>
                  <a:pt x="154" y="454"/>
                </a:lnTo>
                <a:lnTo>
                  <a:pt x="154" y="447"/>
                </a:lnTo>
                <a:lnTo>
                  <a:pt x="154" y="431"/>
                </a:lnTo>
                <a:lnTo>
                  <a:pt x="147" y="424"/>
                </a:lnTo>
                <a:lnTo>
                  <a:pt x="140" y="416"/>
                </a:lnTo>
                <a:lnTo>
                  <a:pt x="132" y="416"/>
                </a:lnTo>
                <a:lnTo>
                  <a:pt x="125" y="408"/>
                </a:lnTo>
                <a:lnTo>
                  <a:pt x="118" y="408"/>
                </a:lnTo>
                <a:lnTo>
                  <a:pt x="110" y="408"/>
                </a:lnTo>
                <a:lnTo>
                  <a:pt x="103" y="408"/>
                </a:lnTo>
                <a:lnTo>
                  <a:pt x="96" y="400"/>
                </a:lnTo>
                <a:lnTo>
                  <a:pt x="88" y="400"/>
                </a:lnTo>
                <a:lnTo>
                  <a:pt x="81" y="400"/>
                </a:lnTo>
                <a:lnTo>
                  <a:pt x="66" y="400"/>
                </a:lnTo>
                <a:lnTo>
                  <a:pt x="59" y="393"/>
                </a:lnTo>
                <a:lnTo>
                  <a:pt x="52" y="385"/>
                </a:lnTo>
                <a:lnTo>
                  <a:pt x="52" y="377"/>
                </a:lnTo>
                <a:lnTo>
                  <a:pt x="44" y="370"/>
                </a:lnTo>
                <a:lnTo>
                  <a:pt x="44" y="362"/>
                </a:lnTo>
                <a:lnTo>
                  <a:pt x="44" y="354"/>
                </a:lnTo>
                <a:lnTo>
                  <a:pt x="44" y="347"/>
                </a:lnTo>
                <a:lnTo>
                  <a:pt x="37" y="339"/>
                </a:lnTo>
                <a:lnTo>
                  <a:pt x="37" y="331"/>
                </a:lnTo>
                <a:lnTo>
                  <a:pt x="30" y="323"/>
                </a:lnTo>
                <a:lnTo>
                  <a:pt x="22" y="316"/>
                </a:lnTo>
                <a:lnTo>
                  <a:pt x="15" y="316"/>
                </a:lnTo>
                <a:lnTo>
                  <a:pt x="7" y="316"/>
                </a:lnTo>
                <a:lnTo>
                  <a:pt x="0" y="308"/>
                </a:lnTo>
                <a:lnTo>
                  <a:pt x="0" y="300"/>
                </a:lnTo>
                <a:lnTo>
                  <a:pt x="0" y="293"/>
                </a:lnTo>
                <a:lnTo>
                  <a:pt x="7" y="277"/>
                </a:lnTo>
                <a:lnTo>
                  <a:pt x="7" y="270"/>
                </a:lnTo>
                <a:lnTo>
                  <a:pt x="15" y="262"/>
                </a:lnTo>
                <a:lnTo>
                  <a:pt x="15" y="254"/>
                </a:lnTo>
                <a:lnTo>
                  <a:pt x="22" y="246"/>
                </a:lnTo>
                <a:lnTo>
                  <a:pt x="22" y="239"/>
                </a:lnTo>
                <a:lnTo>
                  <a:pt x="15" y="231"/>
                </a:lnTo>
                <a:lnTo>
                  <a:pt x="22" y="223"/>
                </a:lnTo>
                <a:lnTo>
                  <a:pt x="30" y="216"/>
                </a:lnTo>
                <a:lnTo>
                  <a:pt x="37" y="208"/>
                </a:lnTo>
                <a:lnTo>
                  <a:pt x="44" y="200"/>
                </a:lnTo>
                <a:lnTo>
                  <a:pt x="52" y="208"/>
                </a:lnTo>
                <a:lnTo>
                  <a:pt x="59" y="208"/>
                </a:lnTo>
                <a:lnTo>
                  <a:pt x="66" y="216"/>
                </a:lnTo>
                <a:lnTo>
                  <a:pt x="81" y="216"/>
                </a:lnTo>
                <a:lnTo>
                  <a:pt x="88" y="208"/>
                </a:lnTo>
                <a:lnTo>
                  <a:pt x="88" y="216"/>
                </a:lnTo>
                <a:lnTo>
                  <a:pt x="88" y="200"/>
                </a:lnTo>
                <a:lnTo>
                  <a:pt x="88" y="193"/>
                </a:lnTo>
                <a:lnTo>
                  <a:pt x="88" y="185"/>
                </a:lnTo>
                <a:lnTo>
                  <a:pt x="96" y="177"/>
                </a:lnTo>
                <a:lnTo>
                  <a:pt x="96" y="169"/>
                </a:lnTo>
                <a:lnTo>
                  <a:pt x="96" y="162"/>
                </a:lnTo>
                <a:lnTo>
                  <a:pt x="96" y="154"/>
                </a:lnTo>
                <a:lnTo>
                  <a:pt x="103" y="146"/>
                </a:lnTo>
                <a:lnTo>
                  <a:pt x="110" y="154"/>
                </a:lnTo>
                <a:lnTo>
                  <a:pt x="110" y="162"/>
                </a:lnTo>
                <a:lnTo>
                  <a:pt x="118" y="169"/>
                </a:lnTo>
                <a:lnTo>
                  <a:pt x="125" y="162"/>
                </a:lnTo>
                <a:lnTo>
                  <a:pt x="132" y="154"/>
                </a:lnTo>
                <a:lnTo>
                  <a:pt x="140" y="146"/>
                </a:lnTo>
                <a:lnTo>
                  <a:pt x="140" y="139"/>
                </a:lnTo>
                <a:lnTo>
                  <a:pt x="140" y="123"/>
                </a:lnTo>
                <a:lnTo>
                  <a:pt x="140" y="116"/>
                </a:lnTo>
                <a:lnTo>
                  <a:pt x="140" y="108"/>
                </a:lnTo>
                <a:lnTo>
                  <a:pt x="147" y="100"/>
                </a:lnTo>
                <a:lnTo>
                  <a:pt x="154" y="92"/>
                </a:lnTo>
                <a:lnTo>
                  <a:pt x="162" y="92"/>
                </a:lnTo>
                <a:lnTo>
                  <a:pt x="169" y="92"/>
                </a:lnTo>
                <a:lnTo>
                  <a:pt x="177" y="92"/>
                </a:lnTo>
                <a:lnTo>
                  <a:pt x="184" y="85"/>
                </a:lnTo>
                <a:lnTo>
                  <a:pt x="191" y="77"/>
                </a:lnTo>
                <a:lnTo>
                  <a:pt x="184" y="69"/>
                </a:lnTo>
                <a:lnTo>
                  <a:pt x="184" y="62"/>
                </a:lnTo>
                <a:lnTo>
                  <a:pt x="177" y="54"/>
                </a:lnTo>
                <a:lnTo>
                  <a:pt x="177" y="46"/>
                </a:lnTo>
                <a:lnTo>
                  <a:pt x="169" y="39"/>
                </a:lnTo>
                <a:lnTo>
                  <a:pt x="177" y="31"/>
                </a:lnTo>
                <a:lnTo>
                  <a:pt x="184" y="23"/>
                </a:lnTo>
                <a:lnTo>
                  <a:pt x="191" y="15"/>
                </a:lnTo>
                <a:lnTo>
                  <a:pt x="199" y="8"/>
                </a:lnTo>
                <a:lnTo>
                  <a:pt x="206" y="8"/>
                </a:lnTo>
                <a:lnTo>
                  <a:pt x="221" y="8"/>
                </a:lnTo>
                <a:lnTo>
                  <a:pt x="228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1" name="Freeform 52"/>
          <p:cNvSpPr>
            <a:spLocks/>
          </p:cNvSpPr>
          <p:nvPr/>
        </p:nvSpPr>
        <p:spPr bwMode="auto">
          <a:xfrm>
            <a:off x="2051050" y="2276475"/>
            <a:ext cx="198438" cy="720725"/>
          </a:xfrm>
          <a:custGeom>
            <a:avLst/>
            <a:gdLst>
              <a:gd name="T0" fmla="*/ 2147483647 w 125"/>
              <a:gd name="T1" fmla="*/ 2147483647 h 454"/>
              <a:gd name="T2" fmla="*/ 2147483647 w 125"/>
              <a:gd name="T3" fmla="*/ 2147483647 h 454"/>
              <a:gd name="T4" fmla="*/ 2147483647 w 125"/>
              <a:gd name="T5" fmla="*/ 2147483647 h 454"/>
              <a:gd name="T6" fmla="*/ 2147483647 w 125"/>
              <a:gd name="T7" fmla="*/ 2147483647 h 454"/>
              <a:gd name="T8" fmla="*/ 2147483647 w 125"/>
              <a:gd name="T9" fmla="*/ 2147483647 h 454"/>
              <a:gd name="T10" fmla="*/ 2147483647 w 125"/>
              <a:gd name="T11" fmla="*/ 2147483647 h 454"/>
              <a:gd name="T12" fmla="*/ 2147483647 w 125"/>
              <a:gd name="T13" fmla="*/ 2147483647 h 454"/>
              <a:gd name="T14" fmla="*/ 2147483647 w 125"/>
              <a:gd name="T15" fmla="*/ 2147483647 h 454"/>
              <a:gd name="T16" fmla="*/ 2147483647 w 125"/>
              <a:gd name="T17" fmla="*/ 2147483647 h 454"/>
              <a:gd name="T18" fmla="*/ 2147483647 w 125"/>
              <a:gd name="T19" fmla="*/ 2147483647 h 454"/>
              <a:gd name="T20" fmla="*/ 2147483647 w 125"/>
              <a:gd name="T21" fmla="*/ 2147483647 h 454"/>
              <a:gd name="T22" fmla="*/ 2147483647 w 125"/>
              <a:gd name="T23" fmla="*/ 2147483647 h 454"/>
              <a:gd name="T24" fmla="*/ 2147483647 w 125"/>
              <a:gd name="T25" fmla="*/ 2147483647 h 454"/>
              <a:gd name="T26" fmla="*/ 2147483647 w 125"/>
              <a:gd name="T27" fmla="*/ 2147483647 h 454"/>
              <a:gd name="T28" fmla="*/ 2147483647 w 125"/>
              <a:gd name="T29" fmla="*/ 2147483647 h 454"/>
              <a:gd name="T30" fmla="*/ 2147483647 w 125"/>
              <a:gd name="T31" fmla="*/ 2147483647 h 454"/>
              <a:gd name="T32" fmla="*/ 2147483647 w 125"/>
              <a:gd name="T33" fmla="*/ 2147483647 h 454"/>
              <a:gd name="T34" fmla="*/ 2147483647 w 125"/>
              <a:gd name="T35" fmla="*/ 2147483647 h 454"/>
              <a:gd name="T36" fmla="*/ 2147483647 w 125"/>
              <a:gd name="T37" fmla="*/ 2147483647 h 454"/>
              <a:gd name="T38" fmla="*/ 2147483647 w 125"/>
              <a:gd name="T39" fmla="*/ 2147483647 h 454"/>
              <a:gd name="T40" fmla="*/ 2147483647 w 125"/>
              <a:gd name="T41" fmla="*/ 2147483647 h 454"/>
              <a:gd name="T42" fmla="*/ 2147483647 w 125"/>
              <a:gd name="T43" fmla="*/ 2147483647 h 454"/>
              <a:gd name="T44" fmla="*/ 2147483647 w 125"/>
              <a:gd name="T45" fmla="*/ 2147483647 h 454"/>
              <a:gd name="T46" fmla="*/ 2147483647 w 125"/>
              <a:gd name="T47" fmla="*/ 2147483647 h 454"/>
              <a:gd name="T48" fmla="*/ 2147483647 w 125"/>
              <a:gd name="T49" fmla="*/ 2147483647 h 454"/>
              <a:gd name="T50" fmla="*/ 2147483647 w 125"/>
              <a:gd name="T51" fmla="*/ 2147483647 h 454"/>
              <a:gd name="T52" fmla="*/ 2147483647 w 125"/>
              <a:gd name="T53" fmla="*/ 2147483647 h 454"/>
              <a:gd name="T54" fmla="*/ 2147483647 w 125"/>
              <a:gd name="T55" fmla="*/ 2147483647 h 454"/>
              <a:gd name="T56" fmla="*/ 2147483647 w 125"/>
              <a:gd name="T57" fmla="*/ 2147483647 h 454"/>
              <a:gd name="T58" fmla="*/ 0 w 125"/>
              <a:gd name="T59" fmla="*/ 2147483647 h 454"/>
              <a:gd name="T60" fmla="*/ 0 w 125"/>
              <a:gd name="T61" fmla="*/ 2147483647 h 454"/>
              <a:gd name="T62" fmla="*/ 2147483647 w 125"/>
              <a:gd name="T63" fmla="*/ 2147483647 h 454"/>
              <a:gd name="T64" fmla="*/ 2147483647 w 125"/>
              <a:gd name="T65" fmla="*/ 2147483647 h 454"/>
              <a:gd name="T66" fmla="*/ 2147483647 w 125"/>
              <a:gd name="T67" fmla="*/ 2147483647 h 454"/>
              <a:gd name="T68" fmla="*/ 2147483647 w 125"/>
              <a:gd name="T69" fmla="*/ 2147483647 h 454"/>
              <a:gd name="T70" fmla="*/ 2147483647 w 125"/>
              <a:gd name="T71" fmla="*/ 2147483647 h 454"/>
              <a:gd name="T72" fmla="*/ 2147483647 w 125"/>
              <a:gd name="T73" fmla="*/ 2147483647 h 454"/>
              <a:gd name="T74" fmla="*/ 2147483647 w 125"/>
              <a:gd name="T75" fmla="*/ 2147483647 h 454"/>
              <a:gd name="T76" fmla="*/ 2147483647 w 125"/>
              <a:gd name="T77" fmla="*/ 2147483647 h 454"/>
              <a:gd name="T78" fmla="*/ 2147483647 w 125"/>
              <a:gd name="T79" fmla="*/ 2147483647 h 454"/>
              <a:gd name="T80" fmla="*/ 2147483647 w 125"/>
              <a:gd name="T81" fmla="*/ 2147483647 h 454"/>
              <a:gd name="T82" fmla="*/ 2147483647 w 125"/>
              <a:gd name="T83" fmla="*/ 2147483647 h 454"/>
              <a:gd name="T84" fmla="*/ 2147483647 w 125"/>
              <a:gd name="T85" fmla="*/ 2147483647 h 454"/>
              <a:gd name="T86" fmla="*/ 2147483647 w 125"/>
              <a:gd name="T87" fmla="*/ 2147483647 h 454"/>
              <a:gd name="T88" fmla="*/ 2147483647 w 125"/>
              <a:gd name="T89" fmla="*/ 2147483647 h 454"/>
              <a:gd name="T90" fmla="*/ 2147483647 w 125"/>
              <a:gd name="T91" fmla="*/ 2147483647 h 454"/>
              <a:gd name="T92" fmla="*/ 2147483647 w 125"/>
              <a:gd name="T93" fmla="*/ 2147483647 h 454"/>
              <a:gd name="T94" fmla="*/ 2147483647 w 125"/>
              <a:gd name="T95" fmla="*/ 2147483647 h 454"/>
              <a:gd name="T96" fmla="*/ 2147483647 w 125"/>
              <a:gd name="T97" fmla="*/ 2147483647 h 454"/>
              <a:gd name="T98" fmla="*/ 2147483647 w 125"/>
              <a:gd name="T99" fmla="*/ 2147483647 h 454"/>
              <a:gd name="T100" fmla="*/ 2147483647 w 125"/>
              <a:gd name="T101" fmla="*/ 2147483647 h 454"/>
              <a:gd name="T102" fmla="*/ 2147483647 w 125"/>
              <a:gd name="T103" fmla="*/ 2147483647 h 454"/>
              <a:gd name="T104" fmla="*/ 2147483647 w 125"/>
              <a:gd name="T105" fmla="*/ 2147483647 h 454"/>
              <a:gd name="T106" fmla="*/ 2147483647 w 125"/>
              <a:gd name="T107" fmla="*/ 2147483647 h 454"/>
              <a:gd name="T108" fmla="*/ 2147483647 w 125"/>
              <a:gd name="T109" fmla="*/ 2147483647 h 454"/>
              <a:gd name="T110" fmla="*/ 2147483647 w 125"/>
              <a:gd name="T111" fmla="*/ 2147483647 h 454"/>
              <a:gd name="T112" fmla="*/ 2147483647 w 125"/>
              <a:gd name="T113" fmla="*/ 2147483647 h 4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5" h="454">
                <a:moveTo>
                  <a:pt x="118" y="0"/>
                </a:moveTo>
                <a:lnTo>
                  <a:pt x="125" y="7"/>
                </a:lnTo>
                <a:lnTo>
                  <a:pt x="125" y="15"/>
                </a:lnTo>
                <a:lnTo>
                  <a:pt x="125" y="23"/>
                </a:lnTo>
                <a:lnTo>
                  <a:pt x="125" y="31"/>
                </a:lnTo>
                <a:lnTo>
                  <a:pt x="125" y="38"/>
                </a:lnTo>
                <a:lnTo>
                  <a:pt x="125" y="46"/>
                </a:lnTo>
                <a:lnTo>
                  <a:pt x="125" y="54"/>
                </a:lnTo>
                <a:lnTo>
                  <a:pt x="125" y="61"/>
                </a:lnTo>
                <a:lnTo>
                  <a:pt x="125" y="69"/>
                </a:lnTo>
                <a:lnTo>
                  <a:pt x="118" y="77"/>
                </a:lnTo>
                <a:lnTo>
                  <a:pt x="118" y="84"/>
                </a:lnTo>
                <a:lnTo>
                  <a:pt x="118" y="92"/>
                </a:lnTo>
                <a:lnTo>
                  <a:pt x="118" y="100"/>
                </a:lnTo>
                <a:lnTo>
                  <a:pt x="118" y="108"/>
                </a:lnTo>
                <a:lnTo>
                  <a:pt x="118" y="115"/>
                </a:lnTo>
                <a:lnTo>
                  <a:pt x="118" y="131"/>
                </a:lnTo>
                <a:lnTo>
                  <a:pt x="118" y="138"/>
                </a:lnTo>
                <a:lnTo>
                  <a:pt x="118" y="146"/>
                </a:lnTo>
                <a:lnTo>
                  <a:pt x="118" y="154"/>
                </a:lnTo>
                <a:lnTo>
                  <a:pt x="118" y="161"/>
                </a:lnTo>
                <a:lnTo>
                  <a:pt x="118" y="169"/>
                </a:lnTo>
                <a:lnTo>
                  <a:pt x="118" y="177"/>
                </a:lnTo>
                <a:lnTo>
                  <a:pt x="118" y="185"/>
                </a:lnTo>
                <a:lnTo>
                  <a:pt x="118" y="192"/>
                </a:lnTo>
                <a:lnTo>
                  <a:pt x="110" y="200"/>
                </a:lnTo>
                <a:lnTo>
                  <a:pt x="110" y="208"/>
                </a:lnTo>
                <a:lnTo>
                  <a:pt x="110" y="215"/>
                </a:lnTo>
                <a:lnTo>
                  <a:pt x="103" y="223"/>
                </a:lnTo>
                <a:lnTo>
                  <a:pt x="103" y="231"/>
                </a:lnTo>
                <a:lnTo>
                  <a:pt x="103" y="238"/>
                </a:lnTo>
                <a:lnTo>
                  <a:pt x="103" y="246"/>
                </a:lnTo>
                <a:lnTo>
                  <a:pt x="95" y="254"/>
                </a:lnTo>
                <a:lnTo>
                  <a:pt x="95" y="262"/>
                </a:lnTo>
                <a:lnTo>
                  <a:pt x="95" y="269"/>
                </a:lnTo>
                <a:lnTo>
                  <a:pt x="88" y="285"/>
                </a:lnTo>
                <a:lnTo>
                  <a:pt x="88" y="292"/>
                </a:lnTo>
                <a:lnTo>
                  <a:pt x="81" y="300"/>
                </a:lnTo>
                <a:lnTo>
                  <a:pt x="81" y="308"/>
                </a:lnTo>
                <a:lnTo>
                  <a:pt x="73" y="315"/>
                </a:lnTo>
                <a:lnTo>
                  <a:pt x="73" y="323"/>
                </a:lnTo>
                <a:lnTo>
                  <a:pt x="66" y="331"/>
                </a:lnTo>
                <a:lnTo>
                  <a:pt x="66" y="339"/>
                </a:lnTo>
                <a:lnTo>
                  <a:pt x="66" y="346"/>
                </a:lnTo>
                <a:lnTo>
                  <a:pt x="66" y="354"/>
                </a:lnTo>
                <a:lnTo>
                  <a:pt x="59" y="362"/>
                </a:lnTo>
                <a:lnTo>
                  <a:pt x="59" y="369"/>
                </a:lnTo>
                <a:lnTo>
                  <a:pt x="59" y="377"/>
                </a:lnTo>
                <a:lnTo>
                  <a:pt x="59" y="385"/>
                </a:lnTo>
                <a:lnTo>
                  <a:pt x="51" y="392"/>
                </a:lnTo>
                <a:lnTo>
                  <a:pt x="51" y="400"/>
                </a:lnTo>
                <a:lnTo>
                  <a:pt x="44" y="408"/>
                </a:lnTo>
                <a:lnTo>
                  <a:pt x="37" y="416"/>
                </a:lnTo>
                <a:lnTo>
                  <a:pt x="37" y="431"/>
                </a:lnTo>
                <a:lnTo>
                  <a:pt x="29" y="439"/>
                </a:lnTo>
                <a:lnTo>
                  <a:pt x="29" y="446"/>
                </a:lnTo>
                <a:lnTo>
                  <a:pt x="22" y="454"/>
                </a:lnTo>
                <a:lnTo>
                  <a:pt x="15" y="454"/>
                </a:lnTo>
                <a:lnTo>
                  <a:pt x="7" y="454"/>
                </a:lnTo>
                <a:lnTo>
                  <a:pt x="0" y="446"/>
                </a:lnTo>
                <a:lnTo>
                  <a:pt x="0" y="439"/>
                </a:lnTo>
                <a:lnTo>
                  <a:pt x="0" y="431"/>
                </a:lnTo>
                <a:lnTo>
                  <a:pt x="7" y="416"/>
                </a:lnTo>
                <a:lnTo>
                  <a:pt x="7" y="408"/>
                </a:lnTo>
                <a:lnTo>
                  <a:pt x="15" y="400"/>
                </a:lnTo>
                <a:lnTo>
                  <a:pt x="15" y="392"/>
                </a:lnTo>
                <a:lnTo>
                  <a:pt x="22" y="385"/>
                </a:lnTo>
                <a:lnTo>
                  <a:pt x="22" y="377"/>
                </a:lnTo>
                <a:lnTo>
                  <a:pt x="29" y="369"/>
                </a:lnTo>
                <a:lnTo>
                  <a:pt x="29" y="362"/>
                </a:lnTo>
                <a:lnTo>
                  <a:pt x="37" y="354"/>
                </a:lnTo>
                <a:lnTo>
                  <a:pt x="37" y="346"/>
                </a:lnTo>
                <a:lnTo>
                  <a:pt x="44" y="339"/>
                </a:lnTo>
                <a:lnTo>
                  <a:pt x="44" y="331"/>
                </a:lnTo>
                <a:lnTo>
                  <a:pt x="51" y="323"/>
                </a:lnTo>
                <a:lnTo>
                  <a:pt x="51" y="315"/>
                </a:lnTo>
                <a:lnTo>
                  <a:pt x="51" y="308"/>
                </a:lnTo>
                <a:lnTo>
                  <a:pt x="51" y="300"/>
                </a:lnTo>
                <a:lnTo>
                  <a:pt x="59" y="292"/>
                </a:lnTo>
                <a:lnTo>
                  <a:pt x="59" y="285"/>
                </a:lnTo>
                <a:lnTo>
                  <a:pt x="59" y="269"/>
                </a:lnTo>
                <a:lnTo>
                  <a:pt x="66" y="262"/>
                </a:lnTo>
                <a:lnTo>
                  <a:pt x="66" y="254"/>
                </a:lnTo>
                <a:lnTo>
                  <a:pt x="66" y="246"/>
                </a:lnTo>
                <a:lnTo>
                  <a:pt x="73" y="238"/>
                </a:lnTo>
                <a:lnTo>
                  <a:pt x="73" y="231"/>
                </a:lnTo>
                <a:lnTo>
                  <a:pt x="73" y="223"/>
                </a:lnTo>
                <a:lnTo>
                  <a:pt x="73" y="215"/>
                </a:lnTo>
                <a:lnTo>
                  <a:pt x="81" y="208"/>
                </a:lnTo>
                <a:lnTo>
                  <a:pt x="81" y="200"/>
                </a:lnTo>
                <a:lnTo>
                  <a:pt x="81" y="192"/>
                </a:lnTo>
                <a:lnTo>
                  <a:pt x="81" y="185"/>
                </a:lnTo>
                <a:lnTo>
                  <a:pt x="88" y="177"/>
                </a:lnTo>
                <a:lnTo>
                  <a:pt x="88" y="169"/>
                </a:lnTo>
                <a:lnTo>
                  <a:pt x="88" y="161"/>
                </a:lnTo>
                <a:lnTo>
                  <a:pt x="88" y="154"/>
                </a:lnTo>
                <a:lnTo>
                  <a:pt x="88" y="146"/>
                </a:lnTo>
                <a:lnTo>
                  <a:pt x="95" y="138"/>
                </a:lnTo>
                <a:lnTo>
                  <a:pt x="95" y="131"/>
                </a:lnTo>
                <a:lnTo>
                  <a:pt x="95" y="115"/>
                </a:lnTo>
                <a:lnTo>
                  <a:pt x="95" y="108"/>
                </a:lnTo>
                <a:lnTo>
                  <a:pt x="95" y="100"/>
                </a:lnTo>
                <a:lnTo>
                  <a:pt x="103" y="92"/>
                </a:lnTo>
                <a:lnTo>
                  <a:pt x="103" y="84"/>
                </a:lnTo>
                <a:lnTo>
                  <a:pt x="103" y="77"/>
                </a:lnTo>
                <a:lnTo>
                  <a:pt x="103" y="69"/>
                </a:lnTo>
                <a:lnTo>
                  <a:pt x="103" y="61"/>
                </a:lnTo>
                <a:lnTo>
                  <a:pt x="103" y="54"/>
                </a:lnTo>
                <a:lnTo>
                  <a:pt x="103" y="46"/>
                </a:lnTo>
                <a:lnTo>
                  <a:pt x="103" y="38"/>
                </a:lnTo>
                <a:lnTo>
                  <a:pt x="110" y="31"/>
                </a:lnTo>
                <a:lnTo>
                  <a:pt x="110" y="23"/>
                </a:lnTo>
                <a:lnTo>
                  <a:pt x="110" y="15"/>
                </a:lnTo>
                <a:lnTo>
                  <a:pt x="110" y="7"/>
                </a:lnTo>
                <a:lnTo>
                  <a:pt x="118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2" name="Rectangle 59"/>
          <p:cNvSpPr>
            <a:spLocks noChangeArrowheads="1"/>
          </p:cNvSpPr>
          <p:nvPr/>
        </p:nvSpPr>
        <p:spPr bwMode="auto">
          <a:xfrm>
            <a:off x="2299953" y="2420938"/>
            <a:ext cx="5065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Klaipėda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13" name="Rectangle 60"/>
          <p:cNvSpPr>
            <a:spLocks noChangeArrowheads="1"/>
          </p:cNvSpPr>
          <p:nvPr/>
        </p:nvSpPr>
        <p:spPr bwMode="auto">
          <a:xfrm>
            <a:off x="6589092" y="4241800"/>
            <a:ext cx="39594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Vilnius</a:t>
            </a:r>
          </a:p>
        </p:txBody>
      </p:sp>
      <p:sp>
        <p:nvSpPr>
          <p:cNvPr id="2114" name="Rectangle 61"/>
          <p:cNvSpPr>
            <a:spLocks noChangeArrowheads="1"/>
          </p:cNvSpPr>
          <p:nvPr/>
        </p:nvSpPr>
        <p:spPr bwMode="auto">
          <a:xfrm>
            <a:off x="6052517" y="1295400"/>
            <a:ext cx="28533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Biržai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5" name="Rectangle 62"/>
          <p:cNvSpPr>
            <a:spLocks noChangeArrowheads="1"/>
          </p:cNvSpPr>
          <p:nvPr/>
        </p:nvSpPr>
        <p:spPr bwMode="auto">
          <a:xfrm>
            <a:off x="5434972" y="1645965"/>
            <a:ext cx="4312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Pasvalys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6" name="Rectangle 63"/>
          <p:cNvSpPr>
            <a:spLocks noChangeArrowheads="1"/>
          </p:cNvSpPr>
          <p:nvPr/>
        </p:nvSpPr>
        <p:spPr bwMode="auto">
          <a:xfrm>
            <a:off x="4902200" y="1752600"/>
            <a:ext cx="6096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Pakruojis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7" name="Rectangle 64"/>
          <p:cNvSpPr>
            <a:spLocks noChangeArrowheads="1"/>
          </p:cNvSpPr>
          <p:nvPr/>
        </p:nvSpPr>
        <p:spPr bwMode="auto">
          <a:xfrm>
            <a:off x="4306238" y="1844383"/>
            <a:ext cx="42159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Šiauliai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18" name="Rectangle 65"/>
          <p:cNvSpPr>
            <a:spLocks noChangeArrowheads="1"/>
          </p:cNvSpPr>
          <p:nvPr/>
        </p:nvSpPr>
        <p:spPr bwMode="auto">
          <a:xfrm>
            <a:off x="5965031" y="4586348"/>
            <a:ext cx="3157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Trakai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9" name="Rectangle 66"/>
          <p:cNvSpPr>
            <a:spLocks noChangeArrowheads="1"/>
          </p:cNvSpPr>
          <p:nvPr/>
        </p:nvSpPr>
        <p:spPr bwMode="auto">
          <a:xfrm>
            <a:off x="6367463" y="4947945"/>
            <a:ext cx="6985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Šalčininkai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0" name="Rectangle 67"/>
          <p:cNvSpPr>
            <a:spLocks noChangeArrowheads="1"/>
          </p:cNvSpPr>
          <p:nvPr/>
        </p:nvSpPr>
        <p:spPr bwMode="auto">
          <a:xfrm>
            <a:off x="5630277" y="5249307"/>
            <a:ext cx="533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Varėna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1" name="Rectangle 68"/>
          <p:cNvSpPr>
            <a:spLocks noChangeArrowheads="1"/>
          </p:cNvSpPr>
          <p:nvPr/>
        </p:nvSpPr>
        <p:spPr bwMode="auto">
          <a:xfrm>
            <a:off x="5161971" y="5106987"/>
            <a:ext cx="36869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Alytus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22" name="Rectangle 69"/>
          <p:cNvSpPr>
            <a:spLocks noChangeArrowheads="1"/>
          </p:cNvSpPr>
          <p:nvPr/>
        </p:nvSpPr>
        <p:spPr bwMode="auto">
          <a:xfrm>
            <a:off x="4936785" y="3824376"/>
            <a:ext cx="42159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Kaunas</a:t>
            </a:r>
          </a:p>
        </p:txBody>
      </p:sp>
      <p:sp>
        <p:nvSpPr>
          <p:cNvPr id="2123" name="Rectangle 70"/>
          <p:cNvSpPr>
            <a:spLocks noChangeArrowheads="1"/>
          </p:cNvSpPr>
          <p:nvPr/>
        </p:nvSpPr>
        <p:spPr bwMode="auto">
          <a:xfrm>
            <a:off x="2590800" y="1143000"/>
            <a:ext cx="5445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Skuodas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4" name="Rectangle 71"/>
          <p:cNvSpPr>
            <a:spLocks noChangeArrowheads="1"/>
          </p:cNvSpPr>
          <p:nvPr/>
        </p:nvSpPr>
        <p:spPr bwMode="auto">
          <a:xfrm>
            <a:off x="3200400" y="1101068"/>
            <a:ext cx="49051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Mažeikiai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5" name="Rectangle 72"/>
          <p:cNvSpPr>
            <a:spLocks noChangeArrowheads="1"/>
          </p:cNvSpPr>
          <p:nvPr/>
        </p:nvSpPr>
        <p:spPr bwMode="auto">
          <a:xfrm>
            <a:off x="2428835" y="1625074"/>
            <a:ext cx="4376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Kretinga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6" name="Rectangle 73"/>
          <p:cNvSpPr>
            <a:spLocks noChangeArrowheads="1"/>
          </p:cNvSpPr>
          <p:nvPr/>
        </p:nvSpPr>
        <p:spPr bwMode="auto">
          <a:xfrm>
            <a:off x="2868613" y="1831069"/>
            <a:ext cx="533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Plungė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7" name="Rectangle 74"/>
          <p:cNvSpPr>
            <a:spLocks noChangeArrowheads="1"/>
          </p:cNvSpPr>
          <p:nvPr/>
        </p:nvSpPr>
        <p:spPr bwMode="auto">
          <a:xfrm>
            <a:off x="3421004" y="1762241"/>
            <a:ext cx="37189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Telšiai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28" name="Rectangle 75"/>
          <p:cNvSpPr>
            <a:spLocks noChangeArrowheads="1"/>
          </p:cNvSpPr>
          <p:nvPr/>
        </p:nvSpPr>
        <p:spPr bwMode="auto">
          <a:xfrm>
            <a:off x="2603946" y="2899631"/>
            <a:ext cx="3508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Šilutė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9" name="Rectangle 76"/>
          <p:cNvSpPr>
            <a:spLocks noChangeArrowheads="1"/>
          </p:cNvSpPr>
          <p:nvPr/>
        </p:nvSpPr>
        <p:spPr bwMode="auto">
          <a:xfrm>
            <a:off x="3248760" y="3073400"/>
            <a:ext cx="47128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Tauragė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30" name="Rectangle 77"/>
          <p:cNvSpPr>
            <a:spLocks noChangeArrowheads="1"/>
          </p:cNvSpPr>
          <p:nvPr/>
        </p:nvSpPr>
        <p:spPr bwMode="auto">
          <a:xfrm>
            <a:off x="3294401" y="2590215"/>
            <a:ext cx="2709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Šilalė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1" name="Rectangle 78"/>
          <p:cNvSpPr>
            <a:spLocks noChangeArrowheads="1"/>
          </p:cNvSpPr>
          <p:nvPr/>
        </p:nvSpPr>
        <p:spPr bwMode="auto">
          <a:xfrm>
            <a:off x="3886200" y="2362200"/>
            <a:ext cx="3270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Kelmė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2" name="Rectangle 79"/>
          <p:cNvSpPr>
            <a:spLocks noChangeArrowheads="1"/>
          </p:cNvSpPr>
          <p:nvPr/>
        </p:nvSpPr>
        <p:spPr bwMode="auto">
          <a:xfrm>
            <a:off x="4665663" y="2293938"/>
            <a:ext cx="5273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Radviliškis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3" name="Rectangle 80"/>
          <p:cNvSpPr>
            <a:spLocks noChangeArrowheads="1"/>
          </p:cNvSpPr>
          <p:nvPr/>
        </p:nvSpPr>
        <p:spPr bwMode="auto">
          <a:xfrm>
            <a:off x="5380065" y="2371025"/>
            <a:ext cx="60753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Panevėžys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34" name="Rectangle 81"/>
          <p:cNvSpPr>
            <a:spLocks noChangeArrowheads="1"/>
          </p:cNvSpPr>
          <p:nvPr/>
        </p:nvSpPr>
        <p:spPr bwMode="auto">
          <a:xfrm>
            <a:off x="4641850" y="1173163"/>
            <a:ext cx="7223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Joniškis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5" name="Rectangle 82"/>
          <p:cNvSpPr>
            <a:spLocks noChangeArrowheads="1"/>
          </p:cNvSpPr>
          <p:nvPr/>
        </p:nvSpPr>
        <p:spPr bwMode="auto">
          <a:xfrm>
            <a:off x="7461869" y="2272188"/>
            <a:ext cx="3654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Zarasai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6" name="Rectangle 83"/>
          <p:cNvSpPr>
            <a:spLocks noChangeArrowheads="1"/>
          </p:cNvSpPr>
          <p:nvPr/>
        </p:nvSpPr>
        <p:spPr bwMode="auto">
          <a:xfrm>
            <a:off x="6781800" y="1752600"/>
            <a:ext cx="40876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Rokiškis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7" name="Rectangle 84"/>
          <p:cNvSpPr>
            <a:spLocks noChangeArrowheads="1"/>
          </p:cNvSpPr>
          <p:nvPr/>
        </p:nvSpPr>
        <p:spPr bwMode="auto">
          <a:xfrm>
            <a:off x="6172200" y="1981200"/>
            <a:ext cx="41678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Kupiškis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8" name="Rectangle 85"/>
          <p:cNvSpPr>
            <a:spLocks noChangeArrowheads="1"/>
          </p:cNvSpPr>
          <p:nvPr/>
        </p:nvSpPr>
        <p:spPr bwMode="auto">
          <a:xfrm>
            <a:off x="7696200" y="2971800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Ignalina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9" name="Rectangle 86"/>
          <p:cNvSpPr>
            <a:spLocks noChangeArrowheads="1"/>
          </p:cNvSpPr>
          <p:nvPr/>
        </p:nvSpPr>
        <p:spPr bwMode="auto">
          <a:xfrm>
            <a:off x="4962301" y="3009017"/>
            <a:ext cx="6096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Kėdainiai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0" name="Rectangle 87"/>
          <p:cNvSpPr>
            <a:spLocks noChangeArrowheads="1"/>
          </p:cNvSpPr>
          <p:nvPr/>
        </p:nvSpPr>
        <p:spPr bwMode="auto">
          <a:xfrm>
            <a:off x="4225925" y="2865438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Raseiniai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1" name="Rectangle 88"/>
          <p:cNvSpPr>
            <a:spLocks noChangeArrowheads="1"/>
          </p:cNvSpPr>
          <p:nvPr/>
        </p:nvSpPr>
        <p:spPr bwMode="auto">
          <a:xfrm>
            <a:off x="3919537" y="3252366"/>
            <a:ext cx="4953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Jurbarkas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2" name="Rectangle 89"/>
          <p:cNvSpPr>
            <a:spLocks noChangeArrowheads="1"/>
          </p:cNvSpPr>
          <p:nvPr/>
        </p:nvSpPr>
        <p:spPr bwMode="auto">
          <a:xfrm>
            <a:off x="4191000" y="3771900"/>
            <a:ext cx="3889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Šakiai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3" name="Rectangle 90"/>
          <p:cNvSpPr>
            <a:spLocks noChangeArrowheads="1"/>
          </p:cNvSpPr>
          <p:nvPr/>
        </p:nvSpPr>
        <p:spPr bwMode="auto">
          <a:xfrm>
            <a:off x="3814763" y="4469130"/>
            <a:ext cx="5209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Vilkaviškis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4" name="Rectangle 91"/>
          <p:cNvSpPr>
            <a:spLocks noChangeArrowheads="1"/>
          </p:cNvSpPr>
          <p:nvPr/>
        </p:nvSpPr>
        <p:spPr bwMode="auto">
          <a:xfrm>
            <a:off x="4338796" y="4523806"/>
            <a:ext cx="75341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GB" sz="1100" b="1" dirty="0" err="1">
                <a:solidFill>
                  <a:srgbClr val="000000"/>
                </a:solidFill>
              </a:rPr>
              <a:t>Marijampolė</a:t>
            </a:r>
            <a:endParaRPr lang="en-GB" sz="1100" b="1" dirty="0">
              <a:latin typeface="Times New Roman" pitchFamily="18" charset="0"/>
            </a:endParaRPr>
          </a:p>
        </p:txBody>
      </p:sp>
      <p:sp>
        <p:nvSpPr>
          <p:cNvPr id="2145" name="Rectangle 92"/>
          <p:cNvSpPr>
            <a:spLocks noChangeArrowheads="1"/>
          </p:cNvSpPr>
          <p:nvPr/>
        </p:nvSpPr>
        <p:spPr bwMode="auto">
          <a:xfrm>
            <a:off x="4723858" y="5451348"/>
            <a:ext cx="38311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Lazdijai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6" name="Rectangle 93"/>
          <p:cNvSpPr>
            <a:spLocks noChangeArrowheads="1"/>
          </p:cNvSpPr>
          <p:nvPr/>
        </p:nvSpPr>
        <p:spPr bwMode="auto">
          <a:xfrm>
            <a:off x="7251700" y="3471863"/>
            <a:ext cx="5738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Švenčionys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7" name="Rectangle 94"/>
          <p:cNvSpPr>
            <a:spLocks noChangeArrowheads="1"/>
          </p:cNvSpPr>
          <p:nvPr/>
        </p:nvSpPr>
        <p:spPr bwMode="auto">
          <a:xfrm>
            <a:off x="6647912" y="3113330"/>
            <a:ext cx="4023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Molėtai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8" name="Rectangle 95"/>
          <p:cNvSpPr>
            <a:spLocks noChangeArrowheads="1"/>
          </p:cNvSpPr>
          <p:nvPr/>
        </p:nvSpPr>
        <p:spPr bwMode="auto">
          <a:xfrm>
            <a:off x="6177970" y="2596391"/>
            <a:ext cx="6381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Anykščiai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9" name="Rectangle 96"/>
          <p:cNvSpPr>
            <a:spLocks noChangeArrowheads="1"/>
          </p:cNvSpPr>
          <p:nvPr/>
        </p:nvSpPr>
        <p:spPr bwMode="auto">
          <a:xfrm>
            <a:off x="6935440" y="2655921"/>
            <a:ext cx="3558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lt-LT" sz="1100" b="1" dirty="0">
                <a:solidFill>
                  <a:srgbClr val="000000"/>
                </a:solidFill>
              </a:rPr>
              <a:t>Utena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50" name="Rectangle 97"/>
          <p:cNvSpPr>
            <a:spLocks noChangeArrowheads="1"/>
          </p:cNvSpPr>
          <p:nvPr/>
        </p:nvSpPr>
        <p:spPr bwMode="auto">
          <a:xfrm>
            <a:off x="5895249" y="3165733"/>
            <a:ext cx="4760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Ukmergė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1" name="Rectangle 98"/>
          <p:cNvSpPr>
            <a:spLocks noChangeArrowheads="1"/>
          </p:cNvSpPr>
          <p:nvPr/>
        </p:nvSpPr>
        <p:spPr bwMode="auto">
          <a:xfrm>
            <a:off x="6062634" y="3657600"/>
            <a:ext cx="4472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Širvintos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2" name="Rectangle 99"/>
          <p:cNvSpPr>
            <a:spLocks noChangeArrowheads="1"/>
          </p:cNvSpPr>
          <p:nvPr/>
        </p:nvSpPr>
        <p:spPr bwMode="auto">
          <a:xfrm>
            <a:off x="5435065" y="4002088"/>
            <a:ext cx="58349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Kaišiadorys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3" name="Rectangle 100"/>
          <p:cNvSpPr>
            <a:spLocks noChangeArrowheads="1"/>
          </p:cNvSpPr>
          <p:nvPr/>
        </p:nvSpPr>
        <p:spPr bwMode="auto">
          <a:xfrm>
            <a:off x="5456833" y="3446436"/>
            <a:ext cx="35586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Jonava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4" name="Rectangle 101"/>
          <p:cNvSpPr>
            <a:spLocks noChangeArrowheads="1"/>
          </p:cNvSpPr>
          <p:nvPr/>
        </p:nvSpPr>
        <p:spPr bwMode="auto">
          <a:xfrm>
            <a:off x="3733800" y="1143000"/>
            <a:ext cx="7620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N. Akmenė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5" name="Rectangle 102"/>
          <p:cNvSpPr>
            <a:spLocks noChangeArrowheads="1"/>
          </p:cNvSpPr>
          <p:nvPr/>
        </p:nvSpPr>
        <p:spPr bwMode="auto">
          <a:xfrm>
            <a:off x="5002213" y="4252119"/>
            <a:ext cx="457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Prienai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" name="TextBox 104"/>
          <p:cNvSpPr txBox="1">
            <a:spLocks noChangeArrowheads="1"/>
          </p:cNvSpPr>
          <p:nvPr/>
        </p:nvSpPr>
        <p:spPr bwMode="auto">
          <a:xfrm>
            <a:off x="581819" y="0"/>
            <a:ext cx="83106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lt-LT" sz="2000" b="1" dirty="0" smtClean="0">
                <a:latin typeface="Times New Roman" pitchFamily="18" charset="0"/>
                <a:cs typeface="Times New Roman" pitchFamily="18" charset="0"/>
              </a:rPr>
              <a:t>Gydymo įstaigos, teikiančios pirmines asmens sveikatos priežiūros paslaugas Lietuvoje</a:t>
            </a:r>
            <a:endParaRPr lang="lt-LT" sz="2000" dirty="0" smtClean="0"/>
          </a:p>
        </p:txBody>
      </p:sp>
      <p:sp>
        <p:nvSpPr>
          <p:cNvPr id="2174" name="Rectangle 85"/>
          <p:cNvSpPr>
            <a:spLocks noChangeArrowheads="1"/>
          </p:cNvSpPr>
          <p:nvPr/>
        </p:nvSpPr>
        <p:spPr bwMode="auto">
          <a:xfrm>
            <a:off x="7989888" y="2349500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Visaginas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00" name="Rectangle 67"/>
          <p:cNvSpPr>
            <a:spLocks noChangeArrowheads="1"/>
          </p:cNvSpPr>
          <p:nvPr/>
        </p:nvSpPr>
        <p:spPr bwMode="auto">
          <a:xfrm>
            <a:off x="5196828" y="5607031"/>
            <a:ext cx="8778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Druskininkai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18" name="Laisva forma 9"/>
          <p:cNvSpPr>
            <a:spLocks/>
          </p:cNvSpPr>
          <p:nvPr/>
        </p:nvSpPr>
        <p:spPr bwMode="auto">
          <a:xfrm>
            <a:off x="4210050" y="4471988"/>
            <a:ext cx="419100" cy="619125"/>
          </a:xfrm>
          <a:custGeom>
            <a:avLst/>
            <a:gdLst>
              <a:gd name="T0" fmla="*/ 266700 w 419100"/>
              <a:gd name="T1" fmla="*/ 19154 h 619235"/>
              <a:gd name="T2" fmla="*/ 285750 w 419100"/>
              <a:gd name="T3" fmla="*/ 71521 h 619235"/>
              <a:gd name="T4" fmla="*/ 319088 w 419100"/>
              <a:gd name="T5" fmla="*/ 104847 h 619235"/>
              <a:gd name="T6" fmla="*/ 361950 w 419100"/>
              <a:gd name="T7" fmla="*/ 90565 h 619235"/>
              <a:gd name="T8" fmla="*/ 361950 w 419100"/>
              <a:gd name="T9" fmla="*/ 142935 h 619235"/>
              <a:gd name="T10" fmla="*/ 342900 w 419100"/>
              <a:gd name="T11" fmla="*/ 161977 h 619235"/>
              <a:gd name="T12" fmla="*/ 371475 w 419100"/>
              <a:gd name="T13" fmla="*/ 195302 h 619235"/>
              <a:gd name="T14" fmla="*/ 381000 w 419100"/>
              <a:gd name="T15" fmla="*/ 252432 h 619235"/>
              <a:gd name="T16" fmla="*/ 409575 w 419100"/>
              <a:gd name="T17" fmla="*/ 304802 h 619235"/>
              <a:gd name="T18" fmla="*/ 419100 w 419100"/>
              <a:gd name="T19" fmla="*/ 333367 h 619235"/>
              <a:gd name="T20" fmla="*/ 400050 w 419100"/>
              <a:gd name="T21" fmla="*/ 366692 h 619235"/>
              <a:gd name="T22" fmla="*/ 385763 w 419100"/>
              <a:gd name="T23" fmla="*/ 423822 h 619235"/>
              <a:gd name="T24" fmla="*/ 338138 w 419100"/>
              <a:gd name="T25" fmla="*/ 457148 h 619235"/>
              <a:gd name="T26" fmla="*/ 385763 w 419100"/>
              <a:gd name="T27" fmla="*/ 504755 h 619235"/>
              <a:gd name="T28" fmla="*/ 371475 w 419100"/>
              <a:gd name="T29" fmla="*/ 538080 h 619235"/>
              <a:gd name="T30" fmla="*/ 347663 w 419100"/>
              <a:gd name="T31" fmla="*/ 580929 h 619235"/>
              <a:gd name="T32" fmla="*/ 323850 w 419100"/>
              <a:gd name="T33" fmla="*/ 599971 h 619235"/>
              <a:gd name="T34" fmla="*/ 304800 w 419100"/>
              <a:gd name="T35" fmla="*/ 619015 h 619235"/>
              <a:gd name="T36" fmla="*/ 247650 w 419100"/>
              <a:gd name="T37" fmla="*/ 580929 h 619235"/>
              <a:gd name="T38" fmla="*/ 204788 w 419100"/>
              <a:gd name="T39" fmla="*/ 547603 h 619235"/>
              <a:gd name="T40" fmla="*/ 161925 w 419100"/>
              <a:gd name="T41" fmla="*/ 533320 h 619235"/>
              <a:gd name="T42" fmla="*/ 119063 w 419100"/>
              <a:gd name="T43" fmla="*/ 552364 h 619235"/>
              <a:gd name="T44" fmla="*/ 71438 w 419100"/>
              <a:gd name="T45" fmla="*/ 523799 h 619235"/>
              <a:gd name="T46" fmla="*/ 47625 w 419100"/>
              <a:gd name="T47" fmla="*/ 485713 h 619235"/>
              <a:gd name="T48" fmla="*/ 33338 w 419100"/>
              <a:gd name="T49" fmla="*/ 457148 h 619235"/>
              <a:gd name="T50" fmla="*/ 9525 w 419100"/>
              <a:gd name="T51" fmla="*/ 400018 h 619235"/>
              <a:gd name="T52" fmla="*/ 4763 w 419100"/>
              <a:gd name="T53" fmla="*/ 361932 h 619235"/>
              <a:gd name="T54" fmla="*/ 61913 w 419100"/>
              <a:gd name="T55" fmla="*/ 338127 h 619235"/>
              <a:gd name="T56" fmla="*/ 85725 w 419100"/>
              <a:gd name="T57" fmla="*/ 285758 h 619235"/>
              <a:gd name="T58" fmla="*/ 95250 w 419100"/>
              <a:gd name="T59" fmla="*/ 185781 h 619235"/>
              <a:gd name="T60" fmla="*/ 114300 w 419100"/>
              <a:gd name="T61" fmla="*/ 166737 h 619235"/>
              <a:gd name="T62" fmla="*/ 185738 w 419100"/>
              <a:gd name="T63" fmla="*/ 142935 h 619235"/>
              <a:gd name="T64" fmla="*/ 209550 w 419100"/>
              <a:gd name="T65" fmla="*/ 123891 h 619235"/>
              <a:gd name="T66" fmla="*/ 180975 w 419100"/>
              <a:gd name="T67" fmla="*/ 57240 h 619235"/>
              <a:gd name="T68" fmla="*/ 228600 w 419100"/>
              <a:gd name="T69" fmla="*/ 110 h 619235"/>
              <a:gd name="T70" fmla="*/ 252413 w 419100"/>
              <a:gd name="T71" fmla="*/ 19154 h 61923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9100" h="619235">
                <a:moveTo>
                  <a:pt x="266700" y="19160"/>
                </a:moveTo>
                <a:lnTo>
                  <a:pt x="266700" y="19160"/>
                </a:lnTo>
                <a:cubicBezTo>
                  <a:pt x="271463" y="31860"/>
                  <a:pt x="276353" y="44513"/>
                  <a:pt x="280988" y="57260"/>
                </a:cubicBezTo>
                <a:cubicBezTo>
                  <a:pt x="282704" y="61978"/>
                  <a:pt x="283312" y="67159"/>
                  <a:pt x="285750" y="71547"/>
                </a:cubicBezTo>
                <a:cubicBezTo>
                  <a:pt x="291309" y="81554"/>
                  <a:pt x="293940" y="96502"/>
                  <a:pt x="304800" y="100122"/>
                </a:cubicBezTo>
                <a:lnTo>
                  <a:pt x="319088" y="104885"/>
                </a:lnTo>
                <a:cubicBezTo>
                  <a:pt x="320675" y="100122"/>
                  <a:pt x="320300" y="94147"/>
                  <a:pt x="323850" y="90597"/>
                </a:cubicBezTo>
                <a:cubicBezTo>
                  <a:pt x="333612" y="80835"/>
                  <a:pt x="352894" y="88786"/>
                  <a:pt x="361950" y="90597"/>
                </a:cubicBezTo>
                <a:cubicBezTo>
                  <a:pt x="375208" y="110485"/>
                  <a:pt x="373668" y="100878"/>
                  <a:pt x="366713" y="128697"/>
                </a:cubicBezTo>
                <a:cubicBezTo>
                  <a:pt x="365495" y="133567"/>
                  <a:pt x="365500" y="139435"/>
                  <a:pt x="361950" y="142985"/>
                </a:cubicBezTo>
                <a:cubicBezTo>
                  <a:pt x="358400" y="146535"/>
                  <a:pt x="352425" y="146160"/>
                  <a:pt x="347663" y="147747"/>
                </a:cubicBezTo>
                <a:cubicBezTo>
                  <a:pt x="346075" y="152510"/>
                  <a:pt x="342075" y="157083"/>
                  <a:pt x="342900" y="162035"/>
                </a:cubicBezTo>
                <a:cubicBezTo>
                  <a:pt x="345434" y="177240"/>
                  <a:pt x="355570" y="177370"/>
                  <a:pt x="366713" y="181085"/>
                </a:cubicBezTo>
                <a:cubicBezTo>
                  <a:pt x="368300" y="185847"/>
                  <a:pt x="371475" y="190352"/>
                  <a:pt x="371475" y="195372"/>
                </a:cubicBezTo>
                <a:cubicBezTo>
                  <a:pt x="371475" y="203467"/>
                  <a:pt x="366713" y="211090"/>
                  <a:pt x="366713" y="219185"/>
                </a:cubicBezTo>
                <a:cubicBezTo>
                  <a:pt x="366713" y="228337"/>
                  <a:pt x="373222" y="246300"/>
                  <a:pt x="381000" y="252522"/>
                </a:cubicBezTo>
                <a:cubicBezTo>
                  <a:pt x="384920" y="255658"/>
                  <a:pt x="390525" y="255697"/>
                  <a:pt x="395288" y="257285"/>
                </a:cubicBezTo>
                <a:cubicBezTo>
                  <a:pt x="402484" y="286071"/>
                  <a:pt x="397982" y="270132"/>
                  <a:pt x="409575" y="304910"/>
                </a:cubicBezTo>
                <a:lnTo>
                  <a:pt x="414338" y="319197"/>
                </a:lnTo>
                <a:lnTo>
                  <a:pt x="419100" y="333485"/>
                </a:lnTo>
                <a:cubicBezTo>
                  <a:pt x="417513" y="339835"/>
                  <a:pt x="417585" y="346852"/>
                  <a:pt x="414338" y="352535"/>
                </a:cubicBezTo>
                <a:cubicBezTo>
                  <a:pt x="410996" y="358383"/>
                  <a:pt x="401003" y="360154"/>
                  <a:pt x="400050" y="366822"/>
                </a:cubicBezTo>
                <a:cubicBezTo>
                  <a:pt x="397570" y="384180"/>
                  <a:pt x="403225" y="401747"/>
                  <a:pt x="404813" y="419210"/>
                </a:cubicBezTo>
                <a:cubicBezTo>
                  <a:pt x="398463" y="420797"/>
                  <a:pt x="390689" y="419662"/>
                  <a:pt x="385763" y="423972"/>
                </a:cubicBezTo>
                <a:cubicBezTo>
                  <a:pt x="377148" y="431510"/>
                  <a:pt x="378005" y="450665"/>
                  <a:pt x="366713" y="452547"/>
                </a:cubicBezTo>
                <a:lnTo>
                  <a:pt x="338138" y="457310"/>
                </a:lnTo>
                <a:cubicBezTo>
                  <a:pt x="345676" y="487466"/>
                  <a:pt x="337454" y="472730"/>
                  <a:pt x="371475" y="495410"/>
                </a:cubicBezTo>
                <a:lnTo>
                  <a:pt x="385763" y="504935"/>
                </a:lnTo>
                <a:cubicBezTo>
                  <a:pt x="388938" y="514459"/>
                  <a:pt x="395287" y="523986"/>
                  <a:pt x="385763" y="533510"/>
                </a:cubicBezTo>
                <a:cubicBezTo>
                  <a:pt x="382213" y="537060"/>
                  <a:pt x="376238" y="536685"/>
                  <a:pt x="371475" y="538272"/>
                </a:cubicBezTo>
                <a:cubicBezTo>
                  <a:pt x="365125" y="547797"/>
                  <a:pt x="356045" y="555987"/>
                  <a:pt x="352425" y="566847"/>
                </a:cubicBezTo>
                <a:cubicBezTo>
                  <a:pt x="350838" y="571610"/>
                  <a:pt x="351213" y="577585"/>
                  <a:pt x="347663" y="581135"/>
                </a:cubicBezTo>
                <a:cubicBezTo>
                  <a:pt x="344113" y="584685"/>
                  <a:pt x="338138" y="584310"/>
                  <a:pt x="333375" y="585897"/>
                </a:cubicBezTo>
                <a:cubicBezTo>
                  <a:pt x="330200" y="590660"/>
                  <a:pt x="326410" y="595065"/>
                  <a:pt x="323850" y="600185"/>
                </a:cubicBezTo>
                <a:cubicBezTo>
                  <a:pt x="321605" y="604675"/>
                  <a:pt x="322638" y="610922"/>
                  <a:pt x="319088" y="614472"/>
                </a:cubicBezTo>
                <a:cubicBezTo>
                  <a:pt x="315538" y="618022"/>
                  <a:pt x="309563" y="617647"/>
                  <a:pt x="304800" y="619235"/>
                </a:cubicBezTo>
                <a:cubicBezTo>
                  <a:pt x="290226" y="615591"/>
                  <a:pt x="282426" y="615910"/>
                  <a:pt x="271463" y="604947"/>
                </a:cubicBezTo>
                <a:cubicBezTo>
                  <a:pt x="257492" y="590976"/>
                  <a:pt x="267971" y="588756"/>
                  <a:pt x="247650" y="581135"/>
                </a:cubicBezTo>
                <a:cubicBezTo>
                  <a:pt x="240071" y="578293"/>
                  <a:pt x="231775" y="577960"/>
                  <a:pt x="223838" y="576372"/>
                </a:cubicBezTo>
                <a:cubicBezTo>
                  <a:pt x="217488" y="566847"/>
                  <a:pt x="215648" y="551417"/>
                  <a:pt x="204788" y="547797"/>
                </a:cubicBezTo>
                <a:lnTo>
                  <a:pt x="176213" y="538272"/>
                </a:lnTo>
                <a:lnTo>
                  <a:pt x="161925" y="533510"/>
                </a:lnTo>
                <a:cubicBezTo>
                  <a:pt x="157163" y="536685"/>
                  <a:pt x="152868" y="540710"/>
                  <a:pt x="147638" y="543035"/>
                </a:cubicBezTo>
                <a:cubicBezTo>
                  <a:pt x="138463" y="547113"/>
                  <a:pt x="119063" y="552560"/>
                  <a:pt x="119063" y="552560"/>
                </a:cubicBezTo>
                <a:cubicBezTo>
                  <a:pt x="111125" y="550972"/>
                  <a:pt x="102829" y="550639"/>
                  <a:pt x="95250" y="547797"/>
                </a:cubicBezTo>
                <a:cubicBezTo>
                  <a:pt x="74931" y="540177"/>
                  <a:pt x="85408" y="537954"/>
                  <a:pt x="71438" y="523985"/>
                </a:cubicBezTo>
                <a:cubicBezTo>
                  <a:pt x="67390" y="519938"/>
                  <a:pt x="61913" y="517635"/>
                  <a:pt x="57150" y="514460"/>
                </a:cubicBezTo>
                <a:lnTo>
                  <a:pt x="47625" y="485885"/>
                </a:lnTo>
                <a:cubicBezTo>
                  <a:pt x="46038" y="481122"/>
                  <a:pt x="45648" y="475774"/>
                  <a:pt x="42863" y="471597"/>
                </a:cubicBezTo>
                <a:cubicBezTo>
                  <a:pt x="39688" y="466835"/>
                  <a:pt x="35663" y="462540"/>
                  <a:pt x="33338" y="457310"/>
                </a:cubicBezTo>
                <a:cubicBezTo>
                  <a:pt x="29260" y="448135"/>
                  <a:pt x="29382" y="437089"/>
                  <a:pt x="23813" y="428735"/>
                </a:cubicBezTo>
                <a:cubicBezTo>
                  <a:pt x="-3485" y="387786"/>
                  <a:pt x="29244" y="439596"/>
                  <a:pt x="9525" y="400160"/>
                </a:cubicBezTo>
                <a:cubicBezTo>
                  <a:pt x="6965" y="395040"/>
                  <a:pt x="3175" y="390635"/>
                  <a:pt x="0" y="385872"/>
                </a:cubicBezTo>
                <a:cubicBezTo>
                  <a:pt x="1588" y="377935"/>
                  <a:pt x="747" y="369088"/>
                  <a:pt x="4763" y="362060"/>
                </a:cubicBezTo>
                <a:cubicBezTo>
                  <a:pt x="10091" y="352737"/>
                  <a:pt x="43990" y="344222"/>
                  <a:pt x="47625" y="343010"/>
                </a:cubicBezTo>
                <a:lnTo>
                  <a:pt x="61913" y="338247"/>
                </a:lnTo>
                <a:lnTo>
                  <a:pt x="76200" y="333485"/>
                </a:lnTo>
                <a:cubicBezTo>
                  <a:pt x="86961" y="301205"/>
                  <a:pt x="74780" y="340585"/>
                  <a:pt x="85725" y="285860"/>
                </a:cubicBezTo>
                <a:cubicBezTo>
                  <a:pt x="86710" y="280937"/>
                  <a:pt x="88900" y="276335"/>
                  <a:pt x="90488" y="271572"/>
                </a:cubicBezTo>
                <a:cubicBezTo>
                  <a:pt x="92075" y="242997"/>
                  <a:pt x="92537" y="214337"/>
                  <a:pt x="95250" y="185847"/>
                </a:cubicBezTo>
                <a:cubicBezTo>
                  <a:pt x="95726" y="180850"/>
                  <a:pt x="96463" y="175110"/>
                  <a:pt x="100013" y="171560"/>
                </a:cubicBezTo>
                <a:cubicBezTo>
                  <a:pt x="103563" y="168010"/>
                  <a:pt x="109330" y="167507"/>
                  <a:pt x="114300" y="166797"/>
                </a:cubicBezTo>
                <a:cubicBezTo>
                  <a:pt x="131658" y="164317"/>
                  <a:pt x="149225" y="163622"/>
                  <a:pt x="166688" y="162035"/>
                </a:cubicBezTo>
                <a:cubicBezTo>
                  <a:pt x="204787" y="149334"/>
                  <a:pt x="160338" y="168385"/>
                  <a:pt x="185738" y="142985"/>
                </a:cubicBezTo>
                <a:cubicBezTo>
                  <a:pt x="189288" y="139435"/>
                  <a:pt x="195263" y="139810"/>
                  <a:pt x="200025" y="138222"/>
                </a:cubicBezTo>
                <a:cubicBezTo>
                  <a:pt x="203200" y="133460"/>
                  <a:pt x="208840" y="129614"/>
                  <a:pt x="209550" y="123935"/>
                </a:cubicBezTo>
                <a:cubicBezTo>
                  <a:pt x="213094" y="95584"/>
                  <a:pt x="194357" y="97400"/>
                  <a:pt x="185738" y="71547"/>
                </a:cubicBezTo>
                <a:lnTo>
                  <a:pt x="180975" y="57260"/>
                </a:lnTo>
                <a:cubicBezTo>
                  <a:pt x="213727" y="35425"/>
                  <a:pt x="213170" y="49070"/>
                  <a:pt x="204788" y="23922"/>
                </a:cubicBezTo>
                <a:cubicBezTo>
                  <a:pt x="210344" y="15588"/>
                  <a:pt x="216695" y="2094"/>
                  <a:pt x="228600" y="110"/>
                </a:cubicBezTo>
                <a:cubicBezTo>
                  <a:pt x="233552" y="-715"/>
                  <a:pt x="238125" y="3285"/>
                  <a:pt x="242888" y="4872"/>
                </a:cubicBezTo>
                <a:cubicBezTo>
                  <a:pt x="246063" y="9635"/>
                  <a:pt x="247443" y="16320"/>
                  <a:pt x="252413" y="19160"/>
                </a:cubicBezTo>
                <a:cubicBezTo>
                  <a:pt x="300974" y="46910"/>
                  <a:pt x="264319" y="19160"/>
                  <a:pt x="266700" y="1916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19" name="Rectangle 90"/>
          <p:cNvSpPr>
            <a:spLocks noChangeArrowheads="1"/>
          </p:cNvSpPr>
          <p:nvPr/>
        </p:nvSpPr>
        <p:spPr bwMode="auto">
          <a:xfrm>
            <a:off x="4136045" y="4921250"/>
            <a:ext cx="44082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Kalvarija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0" name="Laisva forma 11"/>
          <p:cNvSpPr>
            <a:spLocks/>
          </p:cNvSpPr>
          <p:nvPr/>
        </p:nvSpPr>
        <p:spPr bwMode="auto">
          <a:xfrm>
            <a:off x="5187950" y="5289550"/>
            <a:ext cx="381000" cy="482600"/>
          </a:xfrm>
          <a:custGeom>
            <a:avLst/>
            <a:gdLst>
              <a:gd name="T0" fmla="*/ 352425 w 381000"/>
              <a:gd name="T1" fmla="*/ 412750 h 482600"/>
              <a:gd name="T2" fmla="*/ 361950 w 381000"/>
              <a:gd name="T3" fmla="*/ 320675 h 482600"/>
              <a:gd name="T4" fmla="*/ 371475 w 381000"/>
              <a:gd name="T5" fmla="*/ 263525 h 482600"/>
              <a:gd name="T6" fmla="*/ 381000 w 381000"/>
              <a:gd name="T7" fmla="*/ 234950 h 482600"/>
              <a:gd name="T8" fmla="*/ 374650 w 381000"/>
              <a:gd name="T9" fmla="*/ 212725 h 482600"/>
              <a:gd name="T10" fmla="*/ 355600 w 381000"/>
              <a:gd name="T11" fmla="*/ 193675 h 482600"/>
              <a:gd name="T12" fmla="*/ 304800 w 381000"/>
              <a:gd name="T13" fmla="*/ 180975 h 482600"/>
              <a:gd name="T14" fmla="*/ 276225 w 381000"/>
              <a:gd name="T15" fmla="*/ 165100 h 482600"/>
              <a:gd name="T16" fmla="*/ 273050 w 381000"/>
              <a:gd name="T17" fmla="*/ 123825 h 482600"/>
              <a:gd name="T18" fmla="*/ 247650 w 381000"/>
              <a:gd name="T19" fmla="*/ 101600 h 482600"/>
              <a:gd name="T20" fmla="*/ 257175 w 381000"/>
              <a:gd name="T21" fmla="*/ 73025 h 482600"/>
              <a:gd name="T22" fmla="*/ 254000 w 381000"/>
              <a:gd name="T23" fmla="*/ 19050 h 482600"/>
              <a:gd name="T24" fmla="*/ 215900 w 381000"/>
              <a:gd name="T25" fmla="*/ 0 h 482600"/>
              <a:gd name="T26" fmla="*/ 161925 w 381000"/>
              <a:gd name="T27" fmla="*/ 12700 h 482600"/>
              <a:gd name="T28" fmla="*/ 127000 w 381000"/>
              <a:gd name="T29" fmla="*/ 22225 h 482600"/>
              <a:gd name="T30" fmla="*/ 101600 w 381000"/>
              <a:gd name="T31" fmla="*/ 38100 h 482600"/>
              <a:gd name="T32" fmla="*/ 88900 w 381000"/>
              <a:gd name="T33" fmla="*/ 66675 h 482600"/>
              <a:gd name="T34" fmla="*/ 73025 w 381000"/>
              <a:gd name="T35" fmla="*/ 95250 h 482600"/>
              <a:gd name="T36" fmla="*/ 82550 w 381000"/>
              <a:gd name="T37" fmla="*/ 114300 h 482600"/>
              <a:gd name="T38" fmla="*/ 111125 w 381000"/>
              <a:gd name="T39" fmla="*/ 133350 h 482600"/>
              <a:gd name="T40" fmla="*/ 123825 w 381000"/>
              <a:gd name="T41" fmla="*/ 146050 h 482600"/>
              <a:gd name="T42" fmla="*/ 139700 w 381000"/>
              <a:gd name="T43" fmla="*/ 161925 h 482600"/>
              <a:gd name="T44" fmla="*/ 146050 w 381000"/>
              <a:gd name="T45" fmla="*/ 180975 h 482600"/>
              <a:gd name="T46" fmla="*/ 136525 w 381000"/>
              <a:gd name="T47" fmla="*/ 209550 h 482600"/>
              <a:gd name="T48" fmla="*/ 123825 w 381000"/>
              <a:gd name="T49" fmla="*/ 225425 h 482600"/>
              <a:gd name="T50" fmla="*/ 98425 w 381000"/>
              <a:gd name="T51" fmla="*/ 263525 h 482600"/>
              <a:gd name="T52" fmla="*/ 53975 w 381000"/>
              <a:gd name="T53" fmla="*/ 279400 h 482600"/>
              <a:gd name="T54" fmla="*/ 22225 w 381000"/>
              <a:gd name="T55" fmla="*/ 307975 h 482600"/>
              <a:gd name="T56" fmla="*/ 12700 w 381000"/>
              <a:gd name="T57" fmla="*/ 327025 h 482600"/>
              <a:gd name="T58" fmla="*/ 0 w 381000"/>
              <a:gd name="T59" fmla="*/ 352425 h 482600"/>
              <a:gd name="T60" fmla="*/ 19050 w 381000"/>
              <a:gd name="T61" fmla="*/ 374650 h 482600"/>
              <a:gd name="T62" fmla="*/ 31750 w 381000"/>
              <a:gd name="T63" fmla="*/ 406400 h 482600"/>
              <a:gd name="T64" fmla="*/ 76200 w 381000"/>
              <a:gd name="T65" fmla="*/ 434975 h 482600"/>
              <a:gd name="T66" fmla="*/ 101600 w 381000"/>
              <a:gd name="T67" fmla="*/ 454025 h 482600"/>
              <a:gd name="T68" fmla="*/ 130175 w 381000"/>
              <a:gd name="T69" fmla="*/ 476250 h 482600"/>
              <a:gd name="T70" fmla="*/ 200025 w 381000"/>
              <a:gd name="T71" fmla="*/ 482600 h 482600"/>
              <a:gd name="T72" fmla="*/ 222250 w 381000"/>
              <a:gd name="T73" fmla="*/ 466725 h 482600"/>
              <a:gd name="T74" fmla="*/ 288925 w 381000"/>
              <a:gd name="T75" fmla="*/ 450850 h 482600"/>
              <a:gd name="T76" fmla="*/ 301625 w 381000"/>
              <a:gd name="T77" fmla="*/ 434975 h 482600"/>
              <a:gd name="T78" fmla="*/ 336550 w 381000"/>
              <a:gd name="T79" fmla="*/ 422275 h 482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81000" h="482600">
                <a:moveTo>
                  <a:pt x="352425" y="412750"/>
                </a:moveTo>
                <a:lnTo>
                  <a:pt x="352425" y="412750"/>
                </a:lnTo>
                <a:cubicBezTo>
                  <a:pt x="354542" y="394758"/>
                  <a:pt x="356911" y="376795"/>
                  <a:pt x="358775" y="358775"/>
                </a:cubicBezTo>
                <a:cubicBezTo>
                  <a:pt x="360086" y="346099"/>
                  <a:pt x="360369" y="333321"/>
                  <a:pt x="361950" y="320675"/>
                </a:cubicBezTo>
                <a:cubicBezTo>
                  <a:pt x="362747" y="314296"/>
                  <a:pt x="366191" y="304776"/>
                  <a:pt x="368300" y="298450"/>
                </a:cubicBezTo>
                <a:cubicBezTo>
                  <a:pt x="369358" y="286808"/>
                  <a:pt x="369444" y="275037"/>
                  <a:pt x="371475" y="263525"/>
                </a:cubicBezTo>
                <a:cubicBezTo>
                  <a:pt x="372638" y="256933"/>
                  <a:pt x="375708" y="250825"/>
                  <a:pt x="377825" y="244475"/>
                </a:cubicBezTo>
                <a:lnTo>
                  <a:pt x="381000" y="234950"/>
                </a:lnTo>
                <a:cubicBezTo>
                  <a:pt x="379942" y="230717"/>
                  <a:pt x="379024" y="226446"/>
                  <a:pt x="377825" y="222250"/>
                </a:cubicBezTo>
                <a:cubicBezTo>
                  <a:pt x="376906" y="219032"/>
                  <a:pt x="374650" y="216072"/>
                  <a:pt x="374650" y="212725"/>
                </a:cubicBezTo>
                <a:cubicBezTo>
                  <a:pt x="374650" y="209378"/>
                  <a:pt x="376767" y="206375"/>
                  <a:pt x="377825" y="203200"/>
                </a:cubicBezTo>
                <a:cubicBezTo>
                  <a:pt x="353912" y="187258"/>
                  <a:pt x="384303" y="205976"/>
                  <a:pt x="355600" y="193675"/>
                </a:cubicBezTo>
                <a:cubicBezTo>
                  <a:pt x="352093" y="192172"/>
                  <a:pt x="349695" y="188532"/>
                  <a:pt x="346075" y="187325"/>
                </a:cubicBezTo>
                <a:cubicBezTo>
                  <a:pt x="342771" y="186224"/>
                  <a:pt x="306512" y="181220"/>
                  <a:pt x="304800" y="180975"/>
                </a:cubicBezTo>
                <a:cubicBezTo>
                  <a:pt x="277503" y="162777"/>
                  <a:pt x="312040" y="184595"/>
                  <a:pt x="285750" y="171450"/>
                </a:cubicBezTo>
                <a:cubicBezTo>
                  <a:pt x="282337" y="169743"/>
                  <a:pt x="279400" y="167217"/>
                  <a:pt x="276225" y="165100"/>
                </a:cubicBezTo>
                <a:cubicBezTo>
                  <a:pt x="281359" y="149699"/>
                  <a:pt x="280785" y="156152"/>
                  <a:pt x="276225" y="133350"/>
                </a:cubicBezTo>
                <a:cubicBezTo>
                  <a:pt x="275569" y="130068"/>
                  <a:pt x="275417" y="126192"/>
                  <a:pt x="273050" y="123825"/>
                </a:cubicBezTo>
                <a:cubicBezTo>
                  <a:pt x="270683" y="121458"/>
                  <a:pt x="266700" y="121708"/>
                  <a:pt x="263525" y="120650"/>
                </a:cubicBezTo>
                <a:cubicBezTo>
                  <a:pt x="261705" y="118830"/>
                  <a:pt x="247650" y="106020"/>
                  <a:pt x="247650" y="101600"/>
                </a:cubicBezTo>
                <a:cubicBezTo>
                  <a:pt x="247650" y="94907"/>
                  <a:pt x="251883" y="88900"/>
                  <a:pt x="254000" y="82550"/>
                </a:cubicBezTo>
                <a:lnTo>
                  <a:pt x="257175" y="73025"/>
                </a:lnTo>
                <a:cubicBezTo>
                  <a:pt x="260255" y="45301"/>
                  <a:pt x="262618" y="50348"/>
                  <a:pt x="257175" y="28575"/>
                </a:cubicBezTo>
                <a:cubicBezTo>
                  <a:pt x="256363" y="25328"/>
                  <a:pt x="256367" y="21417"/>
                  <a:pt x="254000" y="19050"/>
                </a:cubicBezTo>
                <a:cubicBezTo>
                  <a:pt x="248604" y="13654"/>
                  <a:pt x="242190" y="8763"/>
                  <a:pt x="234950" y="6350"/>
                </a:cubicBezTo>
                <a:lnTo>
                  <a:pt x="215900" y="0"/>
                </a:lnTo>
                <a:cubicBezTo>
                  <a:pt x="208492" y="1058"/>
                  <a:pt x="200967" y="1492"/>
                  <a:pt x="193675" y="3175"/>
                </a:cubicBezTo>
                <a:cubicBezTo>
                  <a:pt x="171656" y="8256"/>
                  <a:pt x="180355" y="9628"/>
                  <a:pt x="161925" y="12700"/>
                </a:cubicBezTo>
                <a:cubicBezTo>
                  <a:pt x="153509" y="14103"/>
                  <a:pt x="144992" y="14817"/>
                  <a:pt x="136525" y="15875"/>
                </a:cubicBezTo>
                <a:cubicBezTo>
                  <a:pt x="133350" y="17992"/>
                  <a:pt x="130413" y="20518"/>
                  <a:pt x="127000" y="22225"/>
                </a:cubicBezTo>
                <a:cubicBezTo>
                  <a:pt x="124007" y="23722"/>
                  <a:pt x="120088" y="23309"/>
                  <a:pt x="117475" y="25400"/>
                </a:cubicBezTo>
                <a:cubicBezTo>
                  <a:pt x="96959" y="41813"/>
                  <a:pt x="125541" y="30120"/>
                  <a:pt x="101600" y="38100"/>
                </a:cubicBezTo>
                <a:cubicBezTo>
                  <a:pt x="99483" y="44450"/>
                  <a:pt x="98963" y="51581"/>
                  <a:pt x="95250" y="57150"/>
                </a:cubicBezTo>
                <a:cubicBezTo>
                  <a:pt x="93133" y="60325"/>
                  <a:pt x="90607" y="63262"/>
                  <a:pt x="88900" y="66675"/>
                </a:cubicBezTo>
                <a:cubicBezTo>
                  <a:pt x="87403" y="69668"/>
                  <a:pt x="87350" y="73274"/>
                  <a:pt x="85725" y="76200"/>
                </a:cubicBezTo>
                <a:cubicBezTo>
                  <a:pt x="82019" y="82871"/>
                  <a:pt x="73025" y="95250"/>
                  <a:pt x="73025" y="95250"/>
                </a:cubicBezTo>
                <a:cubicBezTo>
                  <a:pt x="75142" y="98425"/>
                  <a:pt x="77668" y="101362"/>
                  <a:pt x="79375" y="104775"/>
                </a:cubicBezTo>
                <a:cubicBezTo>
                  <a:pt x="80872" y="107768"/>
                  <a:pt x="81053" y="111307"/>
                  <a:pt x="82550" y="114300"/>
                </a:cubicBezTo>
                <a:cubicBezTo>
                  <a:pt x="86398" y="121997"/>
                  <a:pt x="90343" y="126711"/>
                  <a:pt x="98425" y="130175"/>
                </a:cubicBezTo>
                <a:cubicBezTo>
                  <a:pt x="102436" y="131894"/>
                  <a:pt x="106892" y="132292"/>
                  <a:pt x="111125" y="133350"/>
                </a:cubicBezTo>
                <a:cubicBezTo>
                  <a:pt x="112183" y="136525"/>
                  <a:pt x="111933" y="140508"/>
                  <a:pt x="114300" y="142875"/>
                </a:cubicBezTo>
                <a:cubicBezTo>
                  <a:pt x="116667" y="145242"/>
                  <a:pt x="120832" y="144553"/>
                  <a:pt x="123825" y="146050"/>
                </a:cubicBezTo>
                <a:cubicBezTo>
                  <a:pt x="127238" y="147757"/>
                  <a:pt x="130175" y="150283"/>
                  <a:pt x="133350" y="152400"/>
                </a:cubicBezTo>
                <a:cubicBezTo>
                  <a:pt x="135467" y="155575"/>
                  <a:pt x="137002" y="159227"/>
                  <a:pt x="139700" y="161925"/>
                </a:cubicBezTo>
                <a:cubicBezTo>
                  <a:pt x="142398" y="164623"/>
                  <a:pt x="148018" y="164655"/>
                  <a:pt x="149225" y="168275"/>
                </a:cubicBezTo>
                <a:cubicBezTo>
                  <a:pt x="150605" y="172415"/>
                  <a:pt x="147304" y="176795"/>
                  <a:pt x="146050" y="180975"/>
                </a:cubicBezTo>
                <a:cubicBezTo>
                  <a:pt x="144127" y="187386"/>
                  <a:pt x="141817" y="193675"/>
                  <a:pt x="139700" y="200025"/>
                </a:cubicBezTo>
                <a:cubicBezTo>
                  <a:pt x="138642" y="203200"/>
                  <a:pt x="139310" y="207694"/>
                  <a:pt x="136525" y="209550"/>
                </a:cubicBezTo>
                <a:lnTo>
                  <a:pt x="127000" y="215900"/>
                </a:lnTo>
                <a:cubicBezTo>
                  <a:pt x="125942" y="219075"/>
                  <a:pt x="125450" y="222499"/>
                  <a:pt x="123825" y="225425"/>
                </a:cubicBezTo>
                <a:lnTo>
                  <a:pt x="104775" y="254000"/>
                </a:lnTo>
                <a:cubicBezTo>
                  <a:pt x="102658" y="257175"/>
                  <a:pt x="102045" y="262318"/>
                  <a:pt x="98425" y="263525"/>
                </a:cubicBezTo>
                <a:cubicBezTo>
                  <a:pt x="79808" y="269731"/>
                  <a:pt x="92226" y="266330"/>
                  <a:pt x="60325" y="269875"/>
                </a:cubicBezTo>
                <a:cubicBezTo>
                  <a:pt x="58208" y="273050"/>
                  <a:pt x="56673" y="276702"/>
                  <a:pt x="53975" y="279400"/>
                </a:cubicBezTo>
                <a:cubicBezTo>
                  <a:pt x="46666" y="286709"/>
                  <a:pt x="41466" y="286496"/>
                  <a:pt x="31750" y="288925"/>
                </a:cubicBezTo>
                <a:cubicBezTo>
                  <a:pt x="13552" y="316222"/>
                  <a:pt x="35370" y="281685"/>
                  <a:pt x="22225" y="307975"/>
                </a:cubicBezTo>
                <a:cubicBezTo>
                  <a:pt x="20518" y="311388"/>
                  <a:pt x="17582" y="314087"/>
                  <a:pt x="15875" y="317500"/>
                </a:cubicBezTo>
                <a:cubicBezTo>
                  <a:pt x="14378" y="320493"/>
                  <a:pt x="14791" y="324412"/>
                  <a:pt x="12700" y="327025"/>
                </a:cubicBezTo>
                <a:cubicBezTo>
                  <a:pt x="10316" y="330005"/>
                  <a:pt x="6350" y="331258"/>
                  <a:pt x="3175" y="333375"/>
                </a:cubicBezTo>
                <a:cubicBezTo>
                  <a:pt x="2117" y="339725"/>
                  <a:pt x="0" y="345987"/>
                  <a:pt x="0" y="352425"/>
                </a:cubicBezTo>
                <a:cubicBezTo>
                  <a:pt x="0" y="357026"/>
                  <a:pt x="6314" y="368907"/>
                  <a:pt x="9525" y="371475"/>
                </a:cubicBezTo>
                <a:cubicBezTo>
                  <a:pt x="12138" y="373566"/>
                  <a:pt x="15875" y="373592"/>
                  <a:pt x="19050" y="374650"/>
                </a:cubicBezTo>
                <a:cubicBezTo>
                  <a:pt x="26007" y="385086"/>
                  <a:pt x="25289" y="382198"/>
                  <a:pt x="28575" y="393700"/>
                </a:cubicBezTo>
                <a:cubicBezTo>
                  <a:pt x="29774" y="397896"/>
                  <a:pt x="28437" y="403560"/>
                  <a:pt x="31750" y="406400"/>
                </a:cubicBezTo>
                <a:cubicBezTo>
                  <a:pt x="36832" y="410756"/>
                  <a:pt x="50800" y="412750"/>
                  <a:pt x="50800" y="412750"/>
                </a:cubicBezTo>
                <a:cubicBezTo>
                  <a:pt x="61383" y="428625"/>
                  <a:pt x="53975" y="420158"/>
                  <a:pt x="76200" y="434975"/>
                </a:cubicBezTo>
                <a:lnTo>
                  <a:pt x="85725" y="441325"/>
                </a:lnTo>
                <a:cubicBezTo>
                  <a:pt x="113915" y="483610"/>
                  <a:pt x="70928" y="423353"/>
                  <a:pt x="101600" y="454025"/>
                </a:cubicBezTo>
                <a:cubicBezTo>
                  <a:pt x="109113" y="461538"/>
                  <a:pt x="99348" y="467186"/>
                  <a:pt x="111125" y="473075"/>
                </a:cubicBezTo>
                <a:cubicBezTo>
                  <a:pt x="116883" y="475954"/>
                  <a:pt x="123764" y="475667"/>
                  <a:pt x="130175" y="476250"/>
                </a:cubicBezTo>
                <a:cubicBezTo>
                  <a:pt x="147072" y="477786"/>
                  <a:pt x="164042" y="478367"/>
                  <a:pt x="180975" y="479425"/>
                </a:cubicBezTo>
                <a:cubicBezTo>
                  <a:pt x="187325" y="480483"/>
                  <a:pt x="193587" y="482600"/>
                  <a:pt x="200025" y="482600"/>
                </a:cubicBezTo>
                <a:cubicBezTo>
                  <a:pt x="216958" y="482600"/>
                  <a:pt x="204258" y="478367"/>
                  <a:pt x="212725" y="469900"/>
                </a:cubicBezTo>
                <a:cubicBezTo>
                  <a:pt x="215092" y="467533"/>
                  <a:pt x="219324" y="468350"/>
                  <a:pt x="222250" y="466725"/>
                </a:cubicBezTo>
                <a:cubicBezTo>
                  <a:pt x="228921" y="463019"/>
                  <a:pt x="241300" y="454025"/>
                  <a:pt x="241300" y="454025"/>
                </a:cubicBezTo>
                <a:cubicBezTo>
                  <a:pt x="253792" y="455066"/>
                  <a:pt x="277603" y="465003"/>
                  <a:pt x="288925" y="450850"/>
                </a:cubicBezTo>
                <a:cubicBezTo>
                  <a:pt x="291016" y="448237"/>
                  <a:pt x="290009" y="443938"/>
                  <a:pt x="292100" y="441325"/>
                </a:cubicBezTo>
                <a:cubicBezTo>
                  <a:pt x="294484" y="438345"/>
                  <a:pt x="298039" y="436279"/>
                  <a:pt x="301625" y="434975"/>
                </a:cubicBezTo>
                <a:cubicBezTo>
                  <a:pt x="309827" y="431993"/>
                  <a:pt x="327025" y="428625"/>
                  <a:pt x="327025" y="428625"/>
                </a:cubicBezTo>
                <a:cubicBezTo>
                  <a:pt x="330200" y="426508"/>
                  <a:pt x="333063" y="423825"/>
                  <a:pt x="336550" y="422275"/>
                </a:cubicBezTo>
                <a:cubicBezTo>
                  <a:pt x="356604" y="413362"/>
                  <a:pt x="349779" y="414338"/>
                  <a:pt x="352425" y="41275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1" name="Laisva forma 12"/>
          <p:cNvSpPr>
            <a:spLocks/>
          </p:cNvSpPr>
          <p:nvPr/>
        </p:nvSpPr>
        <p:spPr bwMode="auto">
          <a:xfrm>
            <a:off x="5805488" y="3867150"/>
            <a:ext cx="561975" cy="533400"/>
          </a:xfrm>
          <a:custGeom>
            <a:avLst/>
            <a:gdLst>
              <a:gd name="T0" fmla="*/ 4965 w 562182"/>
              <a:gd name="T1" fmla="*/ 509374 h 533512"/>
              <a:gd name="T2" fmla="*/ 52556 w 562182"/>
              <a:gd name="T3" fmla="*/ 490332 h 533512"/>
              <a:gd name="T4" fmla="*/ 71592 w 562182"/>
              <a:gd name="T5" fmla="*/ 495092 h 533512"/>
              <a:gd name="T6" fmla="*/ 128700 w 562182"/>
              <a:gd name="T7" fmla="*/ 504613 h 533512"/>
              <a:gd name="T8" fmla="*/ 238156 w 562182"/>
              <a:gd name="T9" fmla="*/ 523655 h 533512"/>
              <a:gd name="T10" fmla="*/ 319058 w 562182"/>
              <a:gd name="T11" fmla="*/ 485571 h 533512"/>
              <a:gd name="T12" fmla="*/ 347613 w 562182"/>
              <a:gd name="T13" fmla="*/ 442727 h 533512"/>
              <a:gd name="T14" fmla="*/ 357130 w 562182"/>
              <a:gd name="T15" fmla="*/ 418924 h 533512"/>
              <a:gd name="T16" fmla="*/ 395202 w 562182"/>
              <a:gd name="T17" fmla="*/ 366559 h 533512"/>
              <a:gd name="T18" fmla="*/ 466588 w 562182"/>
              <a:gd name="T19" fmla="*/ 342756 h 533512"/>
              <a:gd name="T20" fmla="*/ 552251 w 562182"/>
              <a:gd name="T21" fmla="*/ 328475 h 533512"/>
              <a:gd name="T22" fmla="*/ 557009 w 562182"/>
              <a:gd name="T23" fmla="*/ 285630 h 533512"/>
              <a:gd name="T24" fmla="*/ 533215 w 562182"/>
              <a:gd name="T25" fmla="*/ 266588 h 533512"/>
              <a:gd name="T26" fmla="*/ 509418 w 562182"/>
              <a:gd name="T27" fmla="*/ 195181 h 533512"/>
              <a:gd name="T28" fmla="*/ 485624 w 562182"/>
              <a:gd name="T29" fmla="*/ 157097 h 533512"/>
              <a:gd name="T30" fmla="*/ 471346 w 562182"/>
              <a:gd name="T31" fmla="*/ 109492 h 533512"/>
              <a:gd name="T32" fmla="*/ 418999 w 562182"/>
              <a:gd name="T33" fmla="*/ 99971 h 533512"/>
              <a:gd name="T34" fmla="*/ 404721 w 562182"/>
              <a:gd name="T35" fmla="*/ 42845 h 533512"/>
              <a:gd name="T36" fmla="*/ 390444 w 562182"/>
              <a:gd name="T37" fmla="*/ 9521 h 533512"/>
              <a:gd name="T38" fmla="*/ 342855 w 562182"/>
              <a:gd name="T39" fmla="*/ 23803 h 533512"/>
              <a:gd name="T40" fmla="*/ 314300 w 562182"/>
              <a:gd name="T41" fmla="*/ 33324 h 533512"/>
              <a:gd name="T42" fmla="*/ 304783 w 562182"/>
              <a:gd name="T43" fmla="*/ 85689 h 533512"/>
              <a:gd name="T44" fmla="*/ 314300 w 562182"/>
              <a:gd name="T45" fmla="*/ 142815 h 533512"/>
              <a:gd name="T46" fmla="*/ 271469 w 562182"/>
              <a:gd name="T47" fmla="*/ 166618 h 533512"/>
              <a:gd name="T48" fmla="*/ 223880 w 562182"/>
              <a:gd name="T49" fmla="*/ 195181 h 533512"/>
              <a:gd name="T50" fmla="*/ 190567 w 562182"/>
              <a:gd name="T51" fmla="*/ 214223 h 533512"/>
              <a:gd name="T52" fmla="*/ 190567 w 562182"/>
              <a:gd name="T53" fmla="*/ 314193 h 533512"/>
              <a:gd name="T54" fmla="*/ 185808 w 562182"/>
              <a:gd name="T55" fmla="*/ 352277 h 533512"/>
              <a:gd name="T56" fmla="*/ 133459 w 562182"/>
              <a:gd name="T57" fmla="*/ 328475 h 533512"/>
              <a:gd name="T58" fmla="*/ 100145 w 562182"/>
              <a:gd name="T59" fmla="*/ 361798 h 533512"/>
              <a:gd name="T60" fmla="*/ 24001 w 562182"/>
              <a:gd name="T61" fmla="*/ 376080 h 533512"/>
              <a:gd name="T62" fmla="*/ 4965 w 562182"/>
              <a:gd name="T63" fmla="*/ 409403 h 533512"/>
              <a:gd name="T64" fmla="*/ 4965 w 562182"/>
              <a:gd name="T65" fmla="*/ 509374 h 53351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2182" h="533512">
                <a:moveTo>
                  <a:pt x="4969" y="509588"/>
                </a:moveTo>
                <a:lnTo>
                  <a:pt x="4969" y="509588"/>
                </a:lnTo>
                <a:cubicBezTo>
                  <a:pt x="19257" y="508000"/>
                  <a:pt x="34485" y="510164"/>
                  <a:pt x="47832" y="504825"/>
                </a:cubicBezTo>
                <a:cubicBezTo>
                  <a:pt x="52493" y="502961"/>
                  <a:pt x="49458" y="494458"/>
                  <a:pt x="52594" y="490538"/>
                </a:cubicBezTo>
                <a:cubicBezTo>
                  <a:pt x="56170" y="486068"/>
                  <a:pt x="62119" y="484188"/>
                  <a:pt x="66882" y="481013"/>
                </a:cubicBezTo>
                <a:cubicBezTo>
                  <a:pt x="68469" y="485775"/>
                  <a:pt x="68094" y="491750"/>
                  <a:pt x="71644" y="495300"/>
                </a:cubicBezTo>
                <a:cubicBezTo>
                  <a:pt x="75194" y="498850"/>
                  <a:pt x="80980" y="499238"/>
                  <a:pt x="85932" y="500063"/>
                </a:cubicBezTo>
                <a:cubicBezTo>
                  <a:pt x="100112" y="502426"/>
                  <a:pt x="114545" y="502925"/>
                  <a:pt x="128794" y="504825"/>
                </a:cubicBezTo>
                <a:cubicBezTo>
                  <a:pt x="160856" y="509100"/>
                  <a:pt x="154879" y="508758"/>
                  <a:pt x="185944" y="519113"/>
                </a:cubicBezTo>
                <a:cubicBezTo>
                  <a:pt x="202579" y="524658"/>
                  <a:pt x="220869" y="522288"/>
                  <a:pt x="238332" y="523875"/>
                </a:cubicBezTo>
                <a:cubicBezTo>
                  <a:pt x="277556" y="536950"/>
                  <a:pt x="256968" y="534820"/>
                  <a:pt x="300244" y="528638"/>
                </a:cubicBezTo>
                <a:cubicBezTo>
                  <a:pt x="315338" y="505996"/>
                  <a:pt x="307959" y="519780"/>
                  <a:pt x="319294" y="485775"/>
                </a:cubicBezTo>
                <a:cubicBezTo>
                  <a:pt x="322914" y="474915"/>
                  <a:pt x="331994" y="466725"/>
                  <a:pt x="338344" y="457200"/>
                </a:cubicBezTo>
                <a:lnTo>
                  <a:pt x="347869" y="442913"/>
                </a:lnTo>
                <a:cubicBezTo>
                  <a:pt x="346282" y="438150"/>
                  <a:pt x="341243" y="433286"/>
                  <a:pt x="343107" y="428625"/>
                </a:cubicBezTo>
                <a:cubicBezTo>
                  <a:pt x="345233" y="423311"/>
                  <a:pt x="353625" y="423408"/>
                  <a:pt x="357394" y="419100"/>
                </a:cubicBezTo>
                <a:cubicBezTo>
                  <a:pt x="396286" y="374652"/>
                  <a:pt x="358585" y="402430"/>
                  <a:pt x="390732" y="381000"/>
                </a:cubicBezTo>
                <a:cubicBezTo>
                  <a:pt x="392319" y="376238"/>
                  <a:pt x="391409" y="369631"/>
                  <a:pt x="395494" y="366713"/>
                </a:cubicBezTo>
                <a:cubicBezTo>
                  <a:pt x="403664" y="360877"/>
                  <a:pt x="414544" y="360363"/>
                  <a:pt x="424069" y="357188"/>
                </a:cubicBezTo>
                <a:lnTo>
                  <a:pt x="466932" y="342900"/>
                </a:lnTo>
                <a:cubicBezTo>
                  <a:pt x="482067" y="337855"/>
                  <a:pt x="498682" y="339725"/>
                  <a:pt x="514557" y="338138"/>
                </a:cubicBezTo>
                <a:cubicBezTo>
                  <a:pt x="515739" y="337902"/>
                  <a:pt x="547778" y="332516"/>
                  <a:pt x="552657" y="328613"/>
                </a:cubicBezTo>
                <a:cubicBezTo>
                  <a:pt x="557127" y="325037"/>
                  <a:pt x="559007" y="319088"/>
                  <a:pt x="562182" y="314325"/>
                </a:cubicBezTo>
                <a:cubicBezTo>
                  <a:pt x="560594" y="304800"/>
                  <a:pt x="562210" y="294134"/>
                  <a:pt x="557419" y="285750"/>
                </a:cubicBezTo>
                <a:cubicBezTo>
                  <a:pt x="554928" y="281392"/>
                  <a:pt x="547052" y="284124"/>
                  <a:pt x="543132" y="280988"/>
                </a:cubicBezTo>
                <a:cubicBezTo>
                  <a:pt x="538662" y="277412"/>
                  <a:pt x="536782" y="271463"/>
                  <a:pt x="533607" y="266700"/>
                </a:cubicBezTo>
                <a:cubicBezTo>
                  <a:pt x="533877" y="264266"/>
                  <a:pt x="544220" y="210638"/>
                  <a:pt x="533607" y="200025"/>
                </a:cubicBezTo>
                <a:cubicBezTo>
                  <a:pt x="527883" y="194301"/>
                  <a:pt x="517732" y="196850"/>
                  <a:pt x="509794" y="195263"/>
                </a:cubicBezTo>
                <a:cubicBezTo>
                  <a:pt x="505032" y="192088"/>
                  <a:pt x="498540" y="190592"/>
                  <a:pt x="495507" y="185738"/>
                </a:cubicBezTo>
                <a:cubicBezTo>
                  <a:pt x="490186" y="177224"/>
                  <a:pt x="489157" y="166688"/>
                  <a:pt x="485982" y="157163"/>
                </a:cubicBezTo>
                <a:cubicBezTo>
                  <a:pt x="484394" y="152400"/>
                  <a:pt x="482436" y="147745"/>
                  <a:pt x="481219" y="142875"/>
                </a:cubicBezTo>
                <a:cubicBezTo>
                  <a:pt x="481177" y="142707"/>
                  <a:pt x="473973" y="111817"/>
                  <a:pt x="471694" y="109538"/>
                </a:cubicBezTo>
                <a:cubicBezTo>
                  <a:pt x="468144" y="105988"/>
                  <a:pt x="462346" y="105673"/>
                  <a:pt x="457407" y="104775"/>
                </a:cubicBezTo>
                <a:cubicBezTo>
                  <a:pt x="444815" y="102485"/>
                  <a:pt x="432007" y="101600"/>
                  <a:pt x="419307" y="100013"/>
                </a:cubicBezTo>
                <a:cubicBezTo>
                  <a:pt x="396817" y="92516"/>
                  <a:pt x="400257" y="98396"/>
                  <a:pt x="400257" y="61913"/>
                </a:cubicBezTo>
                <a:cubicBezTo>
                  <a:pt x="400257" y="55368"/>
                  <a:pt x="405019" y="42863"/>
                  <a:pt x="405019" y="42863"/>
                </a:cubicBezTo>
                <a:cubicBezTo>
                  <a:pt x="401844" y="38100"/>
                  <a:pt x="397749" y="33836"/>
                  <a:pt x="395494" y="28575"/>
                </a:cubicBezTo>
                <a:cubicBezTo>
                  <a:pt x="392916" y="22559"/>
                  <a:pt x="394363" y="14971"/>
                  <a:pt x="390732" y="9525"/>
                </a:cubicBezTo>
                <a:cubicBezTo>
                  <a:pt x="387557" y="4762"/>
                  <a:pt x="381207" y="3175"/>
                  <a:pt x="376444" y="0"/>
                </a:cubicBezTo>
                <a:cubicBezTo>
                  <a:pt x="368507" y="23813"/>
                  <a:pt x="376444" y="12701"/>
                  <a:pt x="343107" y="23813"/>
                </a:cubicBezTo>
                <a:lnTo>
                  <a:pt x="328819" y="28575"/>
                </a:lnTo>
                <a:lnTo>
                  <a:pt x="314532" y="33338"/>
                </a:lnTo>
                <a:cubicBezTo>
                  <a:pt x="311357" y="38100"/>
                  <a:pt x="307262" y="42364"/>
                  <a:pt x="305007" y="47625"/>
                </a:cubicBezTo>
                <a:cubicBezTo>
                  <a:pt x="300037" y="59222"/>
                  <a:pt x="297276" y="74128"/>
                  <a:pt x="305007" y="85725"/>
                </a:cubicBezTo>
                <a:cubicBezTo>
                  <a:pt x="308182" y="90487"/>
                  <a:pt x="314532" y="92075"/>
                  <a:pt x="319294" y="95250"/>
                </a:cubicBezTo>
                <a:cubicBezTo>
                  <a:pt x="317707" y="111125"/>
                  <a:pt x="319984" y="127881"/>
                  <a:pt x="314532" y="142875"/>
                </a:cubicBezTo>
                <a:cubicBezTo>
                  <a:pt x="312816" y="147593"/>
                  <a:pt x="304633" y="145200"/>
                  <a:pt x="300244" y="147638"/>
                </a:cubicBezTo>
                <a:cubicBezTo>
                  <a:pt x="290237" y="153197"/>
                  <a:pt x="271669" y="166688"/>
                  <a:pt x="271669" y="166688"/>
                </a:cubicBezTo>
                <a:cubicBezTo>
                  <a:pt x="260558" y="200024"/>
                  <a:pt x="276431" y="168275"/>
                  <a:pt x="252619" y="176213"/>
                </a:cubicBezTo>
                <a:cubicBezTo>
                  <a:pt x="241759" y="179833"/>
                  <a:pt x="224044" y="195263"/>
                  <a:pt x="224044" y="195263"/>
                </a:cubicBezTo>
                <a:cubicBezTo>
                  <a:pt x="222457" y="200025"/>
                  <a:pt x="223640" y="207059"/>
                  <a:pt x="219282" y="209550"/>
                </a:cubicBezTo>
                <a:cubicBezTo>
                  <a:pt x="210898" y="214341"/>
                  <a:pt x="194578" y="205466"/>
                  <a:pt x="190707" y="214313"/>
                </a:cubicBezTo>
                <a:cubicBezTo>
                  <a:pt x="181141" y="236177"/>
                  <a:pt x="187532" y="261938"/>
                  <a:pt x="185944" y="285750"/>
                </a:cubicBezTo>
                <a:cubicBezTo>
                  <a:pt x="187532" y="295275"/>
                  <a:pt x="188365" y="304957"/>
                  <a:pt x="190707" y="314325"/>
                </a:cubicBezTo>
                <a:cubicBezTo>
                  <a:pt x="193142" y="324065"/>
                  <a:pt x="200232" y="342900"/>
                  <a:pt x="200232" y="342900"/>
                </a:cubicBezTo>
                <a:cubicBezTo>
                  <a:pt x="195469" y="346075"/>
                  <a:pt x="191633" y="351793"/>
                  <a:pt x="185944" y="352425"/>
                </a:cubicBezTo>
                <a:cubicBezTo>
                  <a:pt x="142867" y="357212"/>
                  <a:pt x="167975" y="349480"/>
                  <a:pt x="147844" y="333375"/>
                </a:cubicBezTo>
                <a:cubicBezTo>
                  <a:pt x="143924" y="330239"/>
                  <a:pt x="138319" y="330200"/>
                  <a:pt x="133557" y="328613"/>
                </a:cubicBezTo>
                <a:cubicBezTo>
                  <a:pt x="131969" y="333375"/>
                  <a:pt x="132344" y="339350"/>
                  <a:pt x="128794" y="342900"/>
                </a:cubicBezTo>
                <a:cubicBezTo>
                  <a:pt x="120699" y="350995"/>
                  <a:pt x="109744" y="355600"/>
                  <a:pt x="100219" y="361950"/>
                </a:cubicBezTo>
                <a:cubicBezTo>
                  <a:pt x="81754" y="374260"/>
                  <a:pt x="91363" y="369665"/>
                  <a:pt x="71644" y="376238"/>
                </a:cubicBezTo>
                <a:cubicBezTo>
                  <a:pt x="49556" y="371820"/>
                  <a:pt x="46107" y="367955"/>
                  <a:pt x="24019" y="376238"/>
                </a:cubicBezTo>
                <a:cubicBezTo>
                  <a:pt x="18660" y="378248"/>
                  <a:pt x="14494" y="382588"/>
                  <a:pt x="9732" y="385763"/>
                </a:cubicBezTo>
                <a:cubicBezTo>
                  <a:pt x="8144" y="393700"/>
                  <a:pt x="6725" y="401673"/>
                  <a:pt x="4969" y="409575"/>
                </a:cubicBezTo>
                <a:cubicBezTo>
                  <a:pt x="3549" y="415965"/>
                  <a:pt x="491" y="422086"/>
                  <a:pt x="207" y="428625"/>
                </a:cubicBezTo>
                <a:cubicBezTo>
                  <a:pt x="-1103" y="458759"/>
                  <a:pt x="4175" y="496094"/>
                  <a:pt x="4969" y="509588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2" name="Rectangle 98"/>
          <p:cNvSpPr>
            <a:spLocks noChangeArrowheads="1"/>
          </p:cNvSpPr>
          <p:nvPr/>
        </p:nvSpPr>
        <p:spPr bwMode="auto">
          <a:xfrm>
            <a:off x="5803900" y="4208562"/>
            <a:ext cx="5225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Elektrėnai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3" name="Laisva forma 13"/>
          <p:cNvSpPr>
            <a:spLocks/>
          </p:cNvSpPr>
          <p:nvPr/>
        </p:nvSpPr>
        <p:spPr bwMode="auto">
          <a:xfrm>
            <a:off x="5207000" y="4384675"/>
            <a:ext cx="285750" cy="266700"/>
          </a:xfrm>
          <a:custGeom>
            <a:avLst/>
            <a:gdLst>
              <a:gd name="T0" fmla="*/ 63464 w 285804"/>
              <a:gd name="T1" fmla="*/ 266202 h 266866"/>
              <a:gd name="T2" fmla="*/ 63464 w 285804"/>
              <a:gd name="T3" fmla="*/ 266202 h 266866"/>
              <a:gd name="T4" fmla="*/ 53945 w 285804"/>
              <a:gd name="T5" fmla="*/ 240850 h 266866"/>
              <a:gd name="T6" fmla="*/ 47598 w 285804"/>
              <a:gd name="T7" fmla="*/ 231343 h 266866"/>
              <a:gd name="T8" fmla="*/ 41251 w 285804"/>
              <a:gd name="T9" fmla="*/ 212329 h 266866"/>
              <a:gd name="T10" fmla="*/ 19038 w 285804"/>
              <a:gd name="T11" fmla="*/ 186976 h 266866"/>
              <a:gd name="T12" fmla="*/ 12694 w 285804"/>
              <a:gd name="T13" fmla="*/ 177468 h 266866"/>
              <a:gd name="T14" fmla="*/ 3172 w 285804"/>
              <a:gd name="T15" fmla="*/ 171129 h 266866"/>
              <a:gd name="T16" fmla="*/ 0 w 285804"/>
              <a:gd name="T17" fmla="*/ 148946 h 266866"/>
              <a:gd name="T18" fmla="*/ 9519 w 285804"/>
              <a:gd name="T19" fmla="*/ 142608 h 266866"/>
              <a:gd name="T20" fmla="*/ 25385 w 285804"/>
              <a:gd name="T21" fmla="*/ 126763 h 266866"/>
              <a:gd name="T22" fmla="*/ 31732 w 285804"/>
              <a:gd name="T23" fmla="*/ 117256 h 266866"/>
              <a:gd name="T24" fmla="*/ 53945 w 285804"/>
              <a:gd name="T25" fmla="*/ 104580 h 266866"/>
              <a:gd name="T26" fmla="*/ 72983 w 285804"/>
              <a:gd name="T27" fmla="*/ 91904 h 266866"/>
              <a:gd name="T28" fmla="*/ 92024 w 285804"/>
              <a:gd name="T29" fmla="*/ 85566 h 266866"/>
              <a:gd name="T30" fmla="*/ 101543 w 285804"/>
              <a:gd name="T31" fmla="*/ 79228 h 266866"/>
              <a:gd name="T32" fmla="*/ 104715 w 285804"/>
              <a:gd name="T33" fmla="*/ 69721 h 266866"/>
              <a:gd name="T34" fmla="*/ 107890 w 285804"/>
              <a:gd name="T35" fmla="*/ 25352 h 266866"/>
              <a:gd name="T36" fmla="*/ 114234 w 285804"/>
              <a:gd name="T37" fmla="*/ 6338 h 266866"/>
              <a:gd name="T38" fmla="*/ 123756 w 285804"/>
              <a:gd name="T39" fmla="*/ 0 h 266866"/>
              <a:gd name="T40" fmla="*/ 133275 w 285804"/>
              <a:gd name="T41" fmla="*/ 19014 h 266866"/>
              <a:gd name="T42" fmla="*/ 145966 w 285804"/>
              <a:gd name="T43" fmla="*/ 34859 h 266866"/>
              <a:gd name="T44" fmla="*/ 165007 w 285804"/>
              <a:gd name="T45" fmla="*/ 38028 h 266866"/>
              <a:gd name="T46" fmla="*/ 193564 w 285804"/>
              <a:gd name="T47" fmla="*/ 44366 h 266866"/>
              <a:gd name="T48" fmla="*/ 212605 w 285804"/>
              <a:gd name="T49" fmla="*/ 50704 h 266866"/>
              <a:gd name="T50" fmla="*/ 222124 w 285804"/>
              <a:gd name="T51" fmla="*/ 53873 h 266866"/>
              <a:gd name="T52" fmla="*/ 228471 w 285804"/>
              <a:gd name="T53" fmla="*/ 63383 h 266866"/>
              <a:gd name="T54" fmla="*/ 247509 w 285804"/>
              <a:gd name="T55" fmla="*/ 69721 h 266866"/>
              <a:gd name="T56" fmla="*/ 257028 w 285804"/>
              <a:gd name="T57" fmla="*/ 79228 h 266866"/>
              <a:gd name="T58" fmla="*/ 266550 w 285804"/>
              <a:gd name="T59" fmla="*/ 85566 h 266866"/>
              <a:gd name="T60" fmla="*/ 279241 w 285804"/>
              <a:gd name="T61" fmla="*/ 98242 h 266866"/>
              <a:gd name="T62" fmla="*/ 282416 w 285804"/>
              <a:gd name="T63" fmla="*/ 129932 h 266866"/>
              <a:gd name="T64" fmla="*/ 269722 w 285804"/>
              <a:gd name="T65" fmla="*/ 148946 h 266866"/>
              <a:gd name="T66" fmla="*/ 272894 w 285804"/>
              <a:gd name="T67" fmla="*/ 167960 h 266866"/>
              <a:gd name="T68" fmla="*/ 276069 w 285804"/>
              <a:gd name="T69" fmla="*/ 177468 h 266866"/>
              <a:gd name="T70" fmla="*/ 266550 w 285804"/>
              <a:gd name="T71" fmla="*/ 183807 h 266866"/>
              <a:gd name="T72" fmla="*/ 228471 w 285804"/>
              <a:gd name="T73" fmla="*/ 180637 h 266866"/>
              <a:gd name="T74" fmla="*/ 209430 w 285804"/>
              <a:gd name="T75" fmla="*/ 171129 h 266866"/>
              <a:gd name="T76" fmla="*/ 168179 w 285804"/>
              <a:gd name="T77" fmla="*/ 167960 h 266866"/>
              <a:gd name="T78" fmla="*/ 161832 w 285804"/>
              <a:gd name="T79" fmla="*/ 158453 h 266866"/>
              <a:gd name="T80" fmla="*/ 130100 w 285804"/>
              <a:gd name="T81" fmla="*/ 164791 h 266866"/>
              <a:gd name="T82" fmla="*/ 114234 w 285804"/>
              <a:gd name="T83" fmla="*/ 190146 h 266866"/>
              <a:gd name="T84" fmla="*/ 104715 w 285804"/>
              <a:gd name="T85" fmla="*/ 209160 h 266866"/>
              <a:gd name="T86" fmla="*/ 95196 w 285804"/>
              <a:gd name="T87" fmla="*/ 228174 h 266866"/>
              <a:gd name="T88" fmla="*/ 98368 w 285804"/>
              <a:gd name="T89" fmla="*/ 240850 h 266866"/>
              <a:gd name="T90" fmla="*/ 95196 w 285804"/>
              <a:gd name="T91" fmla="*/ 253526 h 266866"/>
              <a:gd name="T92" fmla="*/ 88849 w 285804"/>
              <a:gd name="T93" fmla="*/ 263033 h 266866"/>
              <a:gd name="T94" fmla="*/ 63464 w 285804"/>
              <a:gd name="T95" fmla="*/ 266202 h 26686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85804" h="266866">
                <a:moveTo>
                  <a:pt x="63500" y="266700"/>
                </a:moveTo>
                <a:lnTo>
                  <a:pt x="63500" y="266700"/>
                </a:lnTo>
                <a:cubicBezTo>
                  <a:pt x="60325" y="258233"/>
                  <a:pt x="57717" y="249532"/>
                  <a:pt x="53975" y="241300"/>
                </a:cubicBezTo>
                <a:cubicBezTo>
                  <a:pt x="52396" y="237826"/>
                  <a:pt x="49175" y="235262"/>
                  <a:pt x="47625" y="231775"/>
                </a:cubicBezTo>
                <a:cubicBezTo>
                  <a:pt x="44907" y="225658"/>
                  <a:pt x="44988" y="218294"/>
                  <a:pt x="41275" y="212725"/>
                </a:cubicBezTo>
                <a:cubicBezTo>
                  <a:pt x="26458" y="190500"/>
                  <a:pt x="34925" y="197908"/>
                  <a:pt x="19050" y="187325"/>
                </a:cubicBezTo>
                <a:cubicBezTo>
                  <a:pt x="16933" y="184150"/>
                  <a:pt x="15398" y="180498"/>
                  <a:pt x="12700" y="177800"/>
                </a:cubicBezTo>
                <a:cubicBezTo>
                  <a:pt x="10002" y="175102"/>
                  <a:pt x="4725" y="174937"/>
                  <a:pt x="3175" y="171450"/>
                </a:cubicBezTo>
                <a:cubicBezTo>
                  <a:pt x="136" y="164611"/>
                  <a:pt x="1058" y="156633"/>
                  <a:pt x="0" y="149225"/>
                </a:cubicBezTo>
                <a:cubicBezTo>
                  <a:pt x="3175" y="147108"/>
                  <a:pt x="6827" y="145573"/>
                  <a:pt x="9525" y="142875"/>
                </a:cubicBezTo>
                <a:cubicBezTo>
                  <a:pt x="30692" y="121708"/>
                  <a:pt x="0" y="143933"/>
                  <a:pt x="25400" y="127000"/>
                </a:cubicBezTo>
                <a:cubicBezTo>
                  <a:pt x="27517" y="123825"/>
                  <a:pt x="29052" y="120173"/>
                  <a:pt x="31750" y="117475"/>
                </a:cubicBezTo>
                <a:cubicBezTo>
                  <a:pt x="37242" y="111983"/>
                  <a:pt x="47749" y="108510"/>
                  <a:pt x="53975" y="104775"/>
                </a:cubicBezTo>
                <a:cubicBezTo>
                  <a:pt x="60519" y="100848"/>
                  <a:pt x="65785" y="94488"/>
                  <a:pt x="73025" y="92075"/>
                </a:cubicBezTo>
                <a:lnTo>
                  <a:pt x="92075" y="85725"/>
                </a:lnTo>
                <a:cubicBezTo>
                  <a:pt x="95250" y="83608"/>
                  <a:pt x="99216" y="82355"/>
                  <a:pt x="101600" y="79375"/>
                </a:cubicBezTo>
                <a:cubicBezTo>
                  <a:pt x="103691" y="76762"/>
                  <a:pt x="104384" y="73174"/>
                  <a:pt x="104775" y="69850"/>
                </a:cubicBezTo>
                <a:cubicBezTo>
                  <a:pt x="106511" y="55097"/>
                  <a:pt x="105746" y="40090"/>
                  <a:pt x="107950" y="25400"/>
                </a:cubicBezTo>
                <a:cubicBezTo>
                  <a:pt x="108943" y="18781"/>
                  <a:pt x="112183" y="12700"/>
                  <a:pt x="114300" y="6350"/>
                </a:cubicBezTo>
                <a:cubicBezTo>
                  <a:pt x="115507" y="2730"/>
                  <a:pt x="120650" y="2117"/>
                  <a:pt x="123825" y="0"/>
                </a:cubicBezTo>
                <a:cubicBezTo>
                  <a:pt x="131805" y="23941"/>
                  <a:pt x="121040" y="-5569"/>
                  <a:pt x="133350" y="19050"/>
                </a:cubicBezTo>
                <a:cubicBezTo>
                  <a:pt x="138201" y="28753"/>
                  <a:pt x="133205" y="30643"/>
                  <a:pt x="146050" y="34925"/>
                </a:cubicBezTo>
                <a:cubicBezTo>
                  <a:pt x="152157" y="36961"/>
                  <a:pt x="158750" y="37042"/>
                  <a:pt x="165100" y="38100"/>
                </a:cubicBezTo>
                <a:cubicBezTo>
                  <a:pt x="192352" y="47184"/>
                  <a:pt x="148973" y="33274"/>
                  <a:pt x="193675" y="44450"/>
                </a:cubicBezTo>
                <a:cubicBezTo>
                  <a:pt x="200169" y="46073"/>
                  <a:pt x="206375" y="48683"/>
                  <a:pt x="212725" y="50800"/>
                </a:cubicBezTo>
                <a:lnTo>
                  <a:pt x="222250" y="53975"/>
                </a:lnTo>
                <a:cubicBezTo>
                  <a:pt x="224367" y="57150"/>
                  <a:pt x="225364" y="61478"/>
                  <a:pt x="228600" y="63500"/>
                </a:cubicBezTo>
                <a:cubicBezTo>
                  <a:pt x="234276" y="67048"/>
                  <a:pt x="247650" y="69850"/>
                  <a:pt x="247650" y="69850"/>
                </a:cubicBezTo>
                <a:cubicBezTo>
                  <a:pt x="250825" y="73025"/>
                  <a:pt x="253726" y="76500"/>
                  <a:pt x="257175" y="79375"/>
                </a:cubicBezTo>
                <a:cubicBezTo>
                  <a:pt x="260106" y="81818"/>
                  <a:pt x="264316" y="82745"/>
                  <a:pt x="266700" y="85725"/>
                </a:cubicBezTo>
                <a:cubicBezTo>
                  <a:pt x="279015" y="101119"/>
                  <a:pt x="258618" y="91498"/>
                  <a:pt x="279400" y="98425"/>
                </a:cubicBezTo>
                <a:cubicBezTo>
                  <a:pt x="284186" y="112782"/>
                  <a:pt x="289293" y="116739"/>
                  <a:pt x="282575" y="130175"/>
                </a:cubicBezTo>
                <a:cubicBezTo>
                  <a:pt x="279162" y="137001"/>
                  <a:pt x="269875" y="149225"/>
                  <a:pt x="269875" y="149225"/>
                </a:cubicBezTo>
                <a:cubicBezTo>
                  <a:pt x="270933" y="155575"/>
                  <a:pt x="271653" y="161991"/>
                  <a:pt x="273050" y="168275"/>
                </a:cubicBezTo>
                <a:cubicBezTo>
                  <a:pt x="273776" y="171542"/>
                  <a:pt x="277468" y="174693"/>
                  <a:pt x="276225" y="177800"/>
                </a:cubicBezTo>
                <a:cubicBezTo>
                  <a:pt x="274808" y="181343"/>
                  <a:pt x="269875" y="182033"/>
                  <a:pt x="266700" y="184150"/>
                </a:cubicBezTo>
                <a:cubicBezTo>
                  <a:pt x="254000" y="183092"/>
                  <a:pt x="241097" y="183474"/>
                  <a:pt x="228600" y="180975"/>
                </a:cubicBezTo>
                <a:cubicBezTo>
                  <a:pt x="181329" y="171521"/>
                  <a:pt x="253358" y="176926"/>
                  <a:pt x="209550" y="171450"/>
                </a:cubicBezTo>
                <a:cubicBezTo>
                  <a:pt x="195858" y="169738"/>
                  <a:pt x="182033" y="169333"/>
                  <a:pt x="168275" y="168275"/>
                </a:cubicBezTo>
                <a:cubicBezTo>
                  <a:pt x="166158" y="165100"/>
                  <a:pt x="165650" y="159578"/>
                  <a:pt x="161925" y="158750"/>
                </a:cubicBezTo>
                <a:cubicBezTo>
                  <a:pt x="153169" y="156804"/>
                  <a:pt x="139294" y="162060"/>
                  <a:pt x="130175" y="165100"/>
                </a:cubicBezTo>
                <a:cubicBezTo>
                  <a:pt x="122618" y="187770"/>
                  <a:pt x="129394" y="180437"/>
                  <a:pt x="114300" y="190500"/>
                </a:cubicBezTo>
                <a:cubicBezTo>
                  <a:pt x="106320" y="214441"/>
                  <a:pt x="117085" y="184931"/>
                  <a:pt x="104775" y="209550"/>
                </a:cubicBezTo>
                <a:cubicBezTo>
                  <a:pt x="91630" y="235840"/>
                  <a:pt x="113448" y="201303"/>
                  <a:pt x="95250" y="228600"/>
                </a:cubicBezTo>
                <a:cubicBezTo>
                  <a:pt x="96308" y="232833"/>
                  <a:pt x="98425" y="236936"/>
                  <a:pt x="98425" y="241300"/>
                </a:cubicBezTo>
                <a:cubicBezTo>
                  <a:pt x="98425" y="245664"/>
                  <a:pt x="96969" y="249989"/>
                  <a:pt x="95250" y="254000"/>
                </a:cubicBezTo>
                <a:cubicBezTo>
                  <a:pt x="93747" y="257507"/>
                  <a:pt x="91880" y="261141"/>
                  <a:pt x="88900" y="263525"/>
                </a:cubicBezTo>
                <a:cubicBezTo>
                  <a:pt x="82421" y="268708"/>
                  <a:pt x="67733" y="266171"/>
                  <a:pt x="63500" y="26670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4" name="Rectangle 102"/>
          <p:cNvSpPr>
            <a:spLocks noChangeArrowheads="1"/>
          </p:cNvSpPr>
          <p:nvPr/>
        </p:nvSpPr>
        <p:spPr bwMode="auto">
          <a:xfrm>
            <a:off x="5203031" y="4438874"/>
            <a:ext cx="6302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Birštonas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5" name="Laisva forma 14"/>
          <p:cNvSpPr>
            <a:spLocks/>
          </p:cNvSpPr>
          <p:nvPr/>
        </p:nvSpPr>
        <p:spPr bwMode="auto">
          <a:xfrm>
            <a:off x="4524375" y="3879850"/>
            <a:ext cx="411163" cy="388938"/>
          </a:xfrm>
          <a:custGeom>
            <a:avLst/>
            <a:gdLst>
              <a:gd name="T0" fmla="*/ 61675 w 411956"/>
              <a:gd name="T1" fmla="*/ 352814 h 389436"/>
              <a:gd name="T2" fmla="*/ 111489 w 411956"/>
              <a:gd name="T3" fmla="*/ 350438 h 389436"/>
              <a:gd name="T4" fmla="*/ 125721 w 411956"/>
              <a:gd name="T5" fmla="*/ 340937 h 389436"/>
              <a:gd name="T6" fmla="*/ 144697 w 411956"/>
              <a:gd name="T7" fmla="*/ 352814 h 389436"/>
              <a:gd name="T8" fmla="*/ 158930 w 411956"/>
              <a:gd name="T9" fmla="*/ 352814 h 389436"/>
              <a:gd name="T10" fmla="*/ 192139 w 411956"/>
              <a:gd name="T11" fmla="*/ 359939 h 389436"/>
              <a:gd name="T12" fmla="*/ 208744 w 411956"/>
              <a:gd name="T13" fmla="*/ 378940 h 389436"/>
              <a:gd name="T14" fmla="*/ 237209 w 411956"/>
              <a:gd name="T15" fmla="*/ 381316 h 389436"/>
              <a:gd name="T16" fmla="*/ 256186 w 411956"/>
              <a:gd name="T17" fmla="*/ 367064 h 389436"/>
              <a:gd name="T18" fmla="*/ 362930 w 411956"/>
              <a:gd name="T19" fmla="*/ 357564 h 389436"/>
              <a:gd name="T20" fmla="*/ 379535 w 411956"/>
              <a:gd name="T21" fmla="*/ 343313 h 389436"/>
              <a:gd name="T22" fmla="*/ 396140 w 411956"/>
              <a:gd name="T23" fmla="*/ 326687 h 389436"/>
              <a:gd name="T24" fmla="*/ 405628 w 411956"/>
              <a:gd name="T25" fmla="*/ 314811 h 389436"/>
              <a:gd name="T26" fmla="*/ 408000 w 411956"/>
              <a:gd name="T27" fmla="*/ 272058 h 389436"/>
              <a:gd name="T28" fmla="*/ 391395 w 411956"/>
              <a:gd name="T29" fmla="*/ 236430 h 389436"/>
              <a:gd name="T30" fmla="*/ 372418 w 411956"/>
              <a:gd name="T31" fmla="*/ 203179 h 389436"/>
              <a:gd name="T32" fmla="*/ 374791 w 411956"/>
              <a:gd name="T33" fmla="*/ 188927 h 389436"/>
              <a:gd name="T34" fmla="*/ 381906 w 411956"/>
              <a:gd name="T35" fmla="*/ 174676 h 389436"/>
              <a:gd name="T36" fmla="*/ 396140 w 411956"/>
              <a:gd name="T37" fmla="*/ 143800 h 389436"/>
              <a:gd name="T38" fmla="*/ 389023 w 411956"/>
              <a:gd name="T39" fmla="*/ 115297 h 389436"/>
              <a:gd name="T40" fmla="*/ 370046 w 411956"/>
              <a:gd name="T41" fmla="*/ 96297 h 389436"/>
              <a:gd name="T42" fmla="*/ 362930 w 411956"/>
              <a:gd name="T43" fmla="*/ 70169 h 389436"/>
              <a:gd name="T44" fmla="*/ 355814 w 411956"/>
              <a:gd name="T45" fmla="*/ 22666 h 389436"/>
              <a:gd name="T46" fmla="*/ 332093 w 411956"/>
              <a:gd name="T47" fmla="*/ 15540 h 389436"/>
              <a:gd name="T48" fmla="*/ 230092 w 411956"/>
              <a:gd name="T49" fmla="*/ 3664 h 389436"/>
              <a:gd name="T50" fmla="*/ 225349 w 411956"/>
              <a:gd name="T51" fmla="*/ 22666 h 389436"/>
              <a:gd name="T52" fmla="*/ 211116 w 411956"/>
              <a:gd name="T53" fmla="*/ 41668 h 389436"/>
              <a:gd name="T54" fmla="*/ 199256 w 411956"/>
              <a:gd name="T55" fmla="*/ 63043 h 389436"/>
              <a:gd name="T56" fmla="*/ 187396 w 411956"/>
              <a:gd name="T57" fmla="*/ 98671 h 389436"/>
              <a:gd name="T58" fmla="*/ 175535 w 411956"/>
              <a:gd name="T59" fmla="*/ 122422 h 389436"/>
              <a:gd name="T60" fmla="*/ 139954 w 411956"/>
              <a:gd name="T61" fmla="*/ 148550 h 389436"/>
              <a:gd name="T62" fmla="*/ 128093 w 411956"/>
              <a:gd name="T63" fmla="*/ 165176 h 389436"/>
              <a:gd name="T64" fmla="*/ 106744 w 411956"/>
              <a:gd name="T65" fmla="*/ 172301 h 389436"/>
              <a:gd name="T66" fmla="*/ 92512 w 411956"/>
              <a:gd name="T67" fmla="*/ 188927 h 389436"/>
              <a:gd name="T68" fmla="*/ 78279 w 411956"/>
              <a:gd name="T69" fmla="*/ 196053 h 389436"/>
              <a:gd name="T70" fmla="*/ 59302 w 411956"/>
              <a:gd name="T71" fmla="*/ 207928 h 389436"/>
              <a:gd name="T72" fmla="*/ 33210 w 411956"/>
              <a:gd name="T73" fmla="*/ 229305 h 389436"/>
              <a:gd name="T74" fmla="*/ 9489 w 411956"/>
              <a:gd name="T75" fmla="*/ 234055 h 389436"/>
              <a:gd name="T76" fmla="*/ 2371 w 411956"/>
              <a:gd name="T77" fmla="*/ 255432 h 389436"/>
              <a:gd name="T78" fmla="*/ 2371 w 411956"/>
              <a:gd name="T79" fmla="*/ 329062 h 389436"/>
              <a:gd name="T80" fmla="*/ 16605 w 411956"/>
              <a:gd name="T81" fmla="*/ 352814 h 3894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11956" h="389436">
                <a:moveTo>
                  <a:pt x="61913" y="353718"/>
                </a:moveTo>
                <a:lnTo>
                  <a:pt x="61913" y="353718"/>
                </a:lnTo>
                <a:cubicBezTo>
                  <a:pt x="69057" y="351337"/>
                  <a:pt x="75860" y="347406"/>
                  <a:pt x="83344" y="346574"/>
                </a:cubicBezTo>
                <a:cubicBezTo>
                  <a:pt x="95306" y="345245"/>
                  <a:pt x="102134" y="348075"/>
                  <a:pt x="111919" y="351336"/>
                </a:cubicBezTo>
                <a:cubicBezTo>
                  <a:pt x="115094" y="350542"/>
                  <a:pt x="118721" y="350770"/>
                  <a:pt x="121444" y="348955"/>
                </a:cubicBezTo>
                <a:cubicBezTo>
                  <a:pt x="123825" y="347367"/>
                  <a:pt x="123344" y="341811"/>
                  <a:pt x="126206" y="341811"/>
                </a:cubicBezTo>
                <a:cubicBezTo>
                  <a:pt x="129068" y="341811"/>
                  <a:pt x="128542" y="347438"/>
                  <a:pt x="130969" y="348955"/>
                </a:cubicBezTo>
                <a:cubicBezTo>
                  <a:pt x="135226" y="351616"/>
                  <a:pt x="140494" y="352130"/>
                  <a:pt x="145256" y="353718"/>
                </a:cubicBezTo>
                <a:lnTo>
                  <a:pt x="152400" y="356099"/>
                </a:lnTo>
                <a:cubicBezTo>
                  <a:pt x="154781" y="355305"/>
                  <a:pt x="157350" y="354937"/>
                  <a:pt x="159544" y="353718"/>
                </a:cubicBezTo>
                <a:cubicBezTo>
                  <a:pt x="184113" y="340069"/>
                  <a:pt x="164808" y="347202"/>
                  <a:pt x="180975" y="341811"/>
                </a:cubicBezTo>
                <a:cubicBezTo>
                  <a:pt x="186643" y="358814"/>
                  <a:pt x="181561" y="353314"/>
                  <a:pt x="192881" y="360861"/>
                </a:cubicBezTo>
                <a:cubicBezTo>
                  <a:pt x="205582" y="379912"/>
                  <a:pt x="188912" y="356892"/>
                  <a:pt x="204788" y="372768"/>
                </a:cubicBezTo>
                <a:cubicBezTo>
                  <a:pt x="206811" y="374791"/>
                  <a:pt x="207396" y="378027"/>
                  <a:pt x="209550" y="379911"/>
                </a:cubicBezTo>
                <a:cubicBezTo>
                  <a:pt x="213858" y="383680"/>
                  <a:pt x="223838" y="389436"/>
                  <a:pt x="223838" y="389436"/>
                </a:cubicBezTo>
                <a:cubicBezTo>
                  <a:pt x="229647" y="387500"/>
                  <a:pt x="233510" y="386908"/>
                  <a:pt x="238125" y="382293"/>
                </a:cubicBezTo>
                <a:cubicBezTo>
                  <a:pt x="248897" y="371522"/>
                  <a:pt x="236124" y="377404"/>
                  <a:pt x="250031" y="372768"/>
                </a:cubicBezTo>
                <a:cubicBezTo>
                  <a:pt x="252412" y="371180"/>
                  <a:pt x="254560" y="369167"/>
                  <a:pt x="257175" y="368005"/>
                </a:cubicBezTo>
                <a:cubicBezTo>
                  <a:pt x="261763" y="365966"/>
                  <a:pt x="266700" y="364831"/>
                  <a:pt x="271463" y="363243"/>
                </a:cubicBezTo>
                <a:cubicBezTo>
                  <a:pt x="305738" y="351818"/>
                  <a:pt x="275938" y="360935"/>
                  <a:pt x="364331" y="358480"/>
                </a:cubicBezTo>
                <a:cubicBezTo>
                  <a:pt x="366712" y="356893"/>
                  <a:pt x="369687" y="355953"/>
                  <a:pt x="371475" y="353718"/>
                </a:cubicBezTo>
                <a:cubicBezTo>
                  <a:pt x="380712" y="342172"/>
                  <a:pt x="365413" y="349388"/>
                  <a:pt x="381000" y="344193"/>
                </a:cubicBezTo>
                <a:cubicBezTo>
                  <a:pt x="382588" y="341812"/>
                  <a:pt x="383528" y="338837"/>
                  <a:pt x="385763" y="337049"/>
                </a:cubicBezTo>
                <a:cubicBezTo>
                  <a:pt x="402195" y="323903"/>
                  <a:pt x="384018" y="348000"/>
                  <a:pt x="397669" y="327524"/>
                </a:cubicBezTo>
                <a:cubicBezTo>
                  <a:pt x="398463" y="325143"/>
                  <a:pt x="398482" y="322340"/>
                  <a:pt x="400050" y="320380"/>
                </a:cubicBezTo>
                <a:cubicBezTo>
                  <a:pt x="401838" y="318145"/>
                  <a:pt x="405677" y="318045"/>
                  <a:pt x="407194" y="315618"/>
                </a:cubicBezTo>
                <a:cubicBezTo>
                  <a:pt x="409855" y="311361"/>
                  <a:pt x="411956" y="301330"/>
                  <a:pt x="411956" y="301330"/>
                </a:cubicBezTo>
                <a:cubicBezTo>
                  <a:pt x="411162" y="291805"/>
                  <a:pt x="412201" y="281945"/>
                  <a:pt x="409575" y="272755"/>
                </a:cubicBezTo>
                <a:cubicBezTo>
                  <a:pt x="408789" y="270003"/>
                  <a:pt x="403273" y="270728"/>
                  <a:pt x="402431" y="267993"/>
                </a:cubicBezTo>
                <a:cubicBezTo>
                  <a:pt x="391869" y="233667"/>
                  <a:pt x="409931" y="248387"/>
                  <a:pt x="392906" y="237036"/>
                </a:cubicBezTo>
                <a:cubicBezTo>
                  <a:pt x="387239" y="220034"/>
                  <a:pt x="392321" y="225534"/>
                  <a:pt x="381000" y="217986"/>
                </a:cubicBezTo>
                <a:cubicBezTo>
                  <a:pt x="379063" y="212175"/>
                  <a:pt x="378473" y="208316"/>
                  <a:pt x="373856" y="203699"/>
                </a:cubicBezTo>
                <a:cubicBezTo>
                  <a:pt x="371832" y="201675"/>
                  <a:pt x="369094" y="200524"/>
                  <a:pt x="366713" y="198936"/>
                </a:cubicBezTo>
                <a:cubicBezTo>
                  <a:pt x="373062" y="179890"/>
                  <a:pt x="363539" y="202110"/>
                  <a:pt x="376238" y="189411"/>
                </a:cubicBezTo>
                <a:cubicBezTo>
                  <a:pt x="378013" y="187636"/>
                  <a:pt x="377497" y="184513"/>
                  <a:pt x="378619" y="182268"/>
                </a:cubicBezTo>
                <a:cubicBezTo>
                  <a:pt x="379899" y="179708"/>
                  <a:pt x="381794" y="177505"/>
                  <a:pt x="383381" y="175124"/>
                </a:cubicBezTo>
                <a:cubicBezTo>
                  <a:pt x="383940" y="172887"/>
                  <a:pt x="386593" y="161247"/>
                  <a:pt x="388144" y="158455"/>
                </a:cubicBezTo>
                <a:cubicBezTo>
                  <a:pt x="390924" y="153452"/>
                  <a:pt x="394494" y="148930"/>
                  <a:pt x="397669" y="144168"/>
                </a:cubicBezTo>
                <a:lnTo>
                  <a:pt x="402431" y="137024"/>
                </a:lnTo>
                <a:cubicBezTo>
                  <a:pt x="396604" y="119541"/>
                  <a:pt x="401219" y="126286"/>
                  <a:pt x="390525" y="115593"/>
                </a:cubicBezTo>
                <a:cubicBezTo>
                  <a:pt x="384176" y="96542"/>
                  <a:pt x="393700" y="118768"/>
                  <a:pt x="381000" y="106068"/>
                </a:cubicBezTo>
                <a:cubicBezTo>
                  <a:pt x="368300" y="93368"/>
                  <a:pt x="390526" y="102892"/>
                  <a:pt x="371475" y="96543"/>
                </a:cubicBezTo>
                <a:cubicBezTo>
                  <a:pt x="369888" y="94162"/>
                  <a:pt x="367466" y="92160"/>
                  <a:pt x="366713" y="89399"/>
                </a:cubicBezTo>
                <a:cubicBezTo>
                  <a:pt x="365029" y="83225"/>
                  <a:pt x="364841" y="76728"/>
                  <a:pt x="364331" y="70349"/>
                </a:cubicBezTo>
                <a:cubicBezTo>
                  <a:pt x="363253" y="56875"/>
                  <a:pt x="363955" y="43235"/>
                  <a:pt x="361950" y="29868"/>
                </a:cubicBezTo>
                <a:cubicBezTo>
                  <a:pt x="361526" y="27038"/>
                  <a:pt x="359803" y="23886"/>
                  <a:pt x="357188" y="22724"/>
                </a:cubicBezTo>
                <a:cubicBezTo>
                  <a:pt x="352059" y="20444"/>
                  <a:pt x="346075" y="21137"/>
                  <a:pt x="340519" y="20343"/>
                </a:cubicBezTo>
                <a:cubicBezTo>
                  <a:pt x="338138" y="18755"/>
                  <a:pt x="335935" y="16860"/>
                  <a:pt x="333375" y="15580"/>
                </a:cubicBezTo>
                <a:cubicBezTo>
                  <a:pt x="320428" y="9106"/>
                  <a:pt x="284433" y="10877"/>
                  <a:pt x="283369" y="10818"/>
                </a:cubicBezTo>
                <a:cubicBezTo>
                  <a:pt x="258493" y="-5765"/>
                  <a:pt x="274794" y="936"/>
                  <a:pt x="230981" y="3674"/>
                </a:cubicBezTo>
                <a:cubicBezTo>
                  <a:pt x="230187" y="6055"/>
                  <a:pt x="229209" y="8383"/>
                  <a:pt x="228600" y="10818"/>
                </a:cubicBezTo>
                <a:cubicBezTo>
                  <a:pt x="227618" y="14744"/>
                  <a:pt x="228227" y="19210"/>
                  <a:pt x="226219" y="22724"/>
                </a:cubicBezTo>
                <a:cubicBezTo>
                  <a:pt x="224799" y="25209"/>
                  <a:pt x="221456" y="25899"/>
                  <a:pt x="219075" y="27486"/>
                </a:cubicBezTo>
                <a:cubicBezTo>
                  <a:pt x="213859" y="35311"/>
                  <a:pt x="214395" y="33150"/>
                  <a:pt x="211931" y="41774"/>
                </a:cubicBezTo>
                <a:cubicBezTo>
                  <a:pt x="211741" y="42439"/>
                  <a:pt x="208437" y="56857"/>
                  <a:pt x="207169" y="58443"/>
                </a:cubicBezTo>
                <a:cubicBezTo>
                  <a:pt x="205381" y="60678"/>
                  <a:pt x="202406" y="61618"/>
                  <a:pt x="200025" y="63205"/>
                </a:cubicBezTo>
                <a:cubicBezTo>
                  <a:pt x="194358" y="80208"/>
                  <a:pt x="198048" y="73316"/>
                  <a:pt x="190500" y="84636"/>
                </a:cubicBezTo>
                <a:cubicBezTo>
                  <a:pt x="189706" y="89399"/>
                  <a:pt x="189976" y="94467"/>
                  <a:pt x="188119" y="98924"/>
                </a:cubicBezTo>
                <a:cubicBezTo>
                  <a:pt x="185918" y="104207"/>
                  <a:pt x="178594" y="113211"/>
                  <a:pt x="178594" y="113211"/>
                </a:cubicBezTo>
                <a:cubicBezTo>
                  <a:pt x="177800" y="116386"/>
                  <a:pt x="177677" y="119809"/>
                  <a:pt x="176213" y="122736"/>
                </a:cubicBezTo>
                <a:cubicBezTo>
                  <a:pt x="168275" y="138612"/>
                  <a:pt x="166688" y="137024"/>
                  <a:pt x="152400" y="146549"/>
                </a:cubicBezTo>
                <a:cubicBezTo>
                  <a:pt x="149032" y="148794"/>
                  <a:pt x="144463" y="148136"/>
                  <a:pt x="140494" y="148930"/>
                </a:cubicBezTo>
                <a:cubicBezTo>
                  <a:pt x="134145" y="167981"/>
                  <a:pt x="143669" y="145755"/>
                  <a:pt x="130969" y="158455"/>
                </a:cubicBezTo>
                <a:cubicBezTo>
                  <a:pt x="129194" y="160230"/>
                  <a:pt x="130631" y="164140"/>
                  <a:pt x="128588" y="165599"/>
                </a:cubicBezTo>
                <a:cubicBezTo>
                  <a:pt x="124503" y="168517"/>
                  <a:pt x="119063" y="168773"/>
                  <a:pt x="114300" y="170361"/>
                </a:cubicBezTo>
                <a:lnTo>
                  <a:pt x="107156" y="172743"/>
                </a:lnTo>
                <a:cubicBezTo>
                  <a:pt x="101961" y="188327"/>
                  <a:pt x="109176" y="173032"/>
                  <a:pt x="97631" y="182268"/>
                </a:cubicBezTo>
                <a:cubicBezTo>
                  <a:pt x="95396" y="184056"/>
                  <a:pt x="95104" y="187623"/>
                  <a:pt x="92869" y="189411"/>
                </a:cubicBezTo>
                <a:cubicBezTo>
                  <a:pt x="90909" y="190979"/>
                  <a:pt x="87970" y="190670"/>
                  <a:pt x="85725" y="191793"/>
                </a:cubicBezTo>
                <a:cubicBezTo>
                  <a:pt x="83165" y="193073"/>
                  <a:pt x="80962" y="194968"/>
                  <a:pt x="78581" y="196555"/>
                </a:cubicBezTo>
                <a:cubicBezTo>
                  <a:pt x="76994" y="198936"/>
                  <a:pt x="76246" y="202182"/>
                  <a:pt x="73819" y="203699"/>
                </a:cubicBezTo>
                <a:cubicBezTo>
                  <a:pt x="69562" y="206360"/>
                  <a:pt x="59531" y="208461"/>
                  <a:pt x="59531" y="208461"/>
                </a:cubicBezTo>
                <a:cubicBezTo>
                  <a:pt x="30949" y="227520"/>
                  <a:pt x="73035" y="198134"/>
                  <a:pt x="47625" y="220368"/>
                </a:cubicBezTo>
                <a:cubicBezTo>
                  <a:pt x="43318" y="224137"/>
                  <a:pt x="38100" y="226718"/>
                  <a:pt x="33338" y="229893"/>
                </a:cubicBezTo>
                <a:cubicBezTo>
                  <a:pt x="29321" y="232571"/>
                  <a:pt x="23785" y="231327"/>
                  <a:pt x="19050" y="232274"/>
                </a:cubicBezTo>
                <a:cubicBezTo>
                  <a:pt x="15841" y="232916"/>
                  <a:pt x="12700" y="233861"/>
                  <a:pt x="9525" y="234655"/>
                </a:cubicBezTo>
                <a:lnTo>
                  <a:pt x="4763" y="248943"/>
                </a:lnTo>
                <a:cubicBezTo>
                  <a:pt x="3969" y="251324"/>
                  <a:pt x="2990" y="253651"/>
                  <a:pt x="2381" y="256086"/>
                </a:cubicBezTo>
                <a:lnTo>
                  <a:pt x="0" y="265611"/>
                </a:lnTo>
                <a:cubicBezTo>
                  <a:pt x="794" y="287042"/>
                  <a:pt x="13" y="308590"/>
                  <a:pt x="2381" y="329905"/>
                </a:cubicBezTo>
                <a:cubicBezTo>
                  <a:pt x="3213" y="337389"/>
                  <a:pt x="5651" y="344879"/>
                  <a:pt x="9525" y="351336"/>
                </a:cubicBezTo>
                <a:cubicBezTo>
                  <a:pt x="10817" y="353488"/>
                  <a:pt x="14161" y="353618"/>
                  <a:pt x="16669" y="353718"/>
                </a:cubicBezTo>
                <a:cubicBezTo>
                  <a:pt x="34117" y="354416"/>
                  <a:pt x="54372" y="353718"/>
                  <a:pt x="61913" y="353718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6" name="Rectangle 89"/>
          <p:cNvSpPr>
            <a:spLocks noChangeArrowheads="1"/>
          </p:cNvSpPr>
          <p:nvPr/>
        </p:nvSpPr>
        <p:spPr bwMode="auto">
          <a:xfrm>
            <a:off x="4365625" y="4098926"/>
            <a:ext cx="72866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Kazlų Rūda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7" name="Laisva forma 15"/>
          <p:cNvSpPr>
            <a:spLocks/>
          </p:cNvSpPr>
          <p:nvPr/>
        </p:nvSpPr>
        <p:spPr bwMode="auto">
          <a:xfrm>
            <a:off x="2216150" y="1444625"/>
            <a:ext cx="114300" cy="425450"/>
          </a:xfrm>
          <a:custGeom>
            <a:avLst/>
            <a:gdLst>
              <a:gd name="T0" fmla="*/ 57150 w 114300"/>
              <a:gd name="T1" fmla="*/ 339725 h 425450"/>
              <a:gd name="T2" fmla="*/ 57150 w 114300"/>
              <a:gd name="T3" fmla="*/ 339725 h 425450"/>
              <a:gd name="T4" fmla="*/ 69850 w 114300"/>
              <a:gd name="T5" fmla="*/ 314325 h 425450"/>
              <a:gd name="T6" fmla="*/ 73025 w 114300"/>
              <a:gd name="T7" fmla="*/ 292100 h 425450"/>
              <a:gd name="T8" fmla="*/ 76200 w 114300"/>
              <a:gd name="T9" fmla="*/ 282575 h 425450"/>
              <a:gd name="T10" fmla="*/ 79375 w 114300"/>
              <a:gd name="T11" fmla="*/ 263525 h 425450"/>
              <a:gd name="T12" fmla="*/ 85725 w 114300"/>
              <a:gd name="T13" fmla="*/ 244475 h 425450"/>
              <a:gd name="T14" fmla="*/ 88900 w 114300"/>
              <a:gd name="T15" fmla="*/ 212725 h 425450"/>
              <a:gd name="T16" fmla="*/ 95250 w 114300"/>
              <a:gd name="T17" fmla="*/ 193675 h 425450"/>
              <a:gd name="T18" fmla="*/ 104775 w 114300"/>
              <a:gd name="T19" fmla="*/ 165100 h 425450"/>
              <a:gd name="T20" fmla="*/ 107950 w 114300"/>
              <a:gd name="T21" fmla="*/ 149225 h 425450"/>
              <a:gd name="T22" fmla="*/ 111125 w 114300"/>
              <a:gd name="T23" fmla="*/ 76200 h 425450"/>
              <a:gd name="T24" fmla="*/ 114300 w 114300"/>
              <a:gd name="T25" fmla="*/ 66675 h 425450"/>
              <a:gd name="T26" fmla="*/ 107950 w 114300"/>
              <a:gd name="T27" fmla="*/ 28575 h 425450"/>
              <a:gd name="T28" fmla="*/ 104775 w 114300"/>
              <a:gd name="T29" fmla="*/ 3175 h 425450"/>
              <a:gd name="T30" fmla="*/ 88900 w 114300"/>
              <a:gd name="T31" fmla="*/ 0 h 425450"/>
              <a:gd name="T32" fmla="*/ 73025 w 114300"/>
              <a:gd name="T33" fmla="*/ 12700 h 425450"/>
              <a:gd name="T34" fmla="*/ 63500 w 114300"/>
              <a:gd name="T35" fmla="*/ 15875 h 425450"/>
              <a:gd name="T36" fmla="*/ 57150 w 114300"/>
              <a:gd name="T37" fmla="*/ 177800 h 425450"/>
              <a:gd name="T38" fmla="*/ 44450 w 114300"/>
              <a:gd name="T39" fmla="*/ 206375 h 425450"/>
              <a:gd name="T40" fmla="*/ 41275 w 114300"/>
              <a:gd name="T41" fmla="*/ 231775 h 425450"/>
              <a:gd name="T42" fmla="*/ 34925 w 114300"/>
              <a:gd name="T43" fmla="*/ 241300 h 425450"/>
              <a:gd name="T44" fmla="*/ 28575 w 114300"/>
              <a:gd name="T45" fmla="*/ 260350 h 425450"/>
              <a:gd name="T46" fmla="*/ 19050 w 114300"/>
              <a:gd name="T47" fmla="*/ 279400 h 425450"/>
              <a:gd name="T48" fmla="*/ 15875 w 114300"/>
              <a:gd name="T49" fmla="*/ 298450 h 425450"/>
              <a:gd name="T50" fmla="*/ 9525 w 114300"/>
              <a:gd name="T51" fmla="*/ 317500 h 425450"/>
              <a:gd name="T52" fmla="*/ 12700 w 114300"/>
              <a:gd name="T53" fmla="*/ 333375 h 425450"/>
              <a:gd name="T54" fmla="*/ 19050 w 114300"/>
              <a:gd name="T55" fmla="*/ 352425 h 425450"/>
              <a:gd name="T56" fmla="*/ 15875 w 114300"/>
              <a:gd name="T57" fmla="*/ 374650 h 425450"/>
              <a:gd name="T58" fmla="*/ 9525 w 114300"/>
              <a:gd name="T59" fmla="*/ 384175 h 425450"/>
              <a:gd name="T60" fmla="*/ 0 w 114300"/>
              <a:gd name="T61" fmla="*/ 403225 h 425450"/>
              <a:gd name="T62" fmla="*/ 22225 w 114300"/>
              <a:gd name="T63" fmla="*/ 425450 h 425450"/>
              <a:gd name="T64" fmla="*/ 25400 w 114300"/>
              <a:gd name="T65" fmla="*/ 412750 h 425450"/>
              <a:gd name="T66" fmla="*/ 38100 w 114300"/>
              <a:gd name="T67" fmla="*/ 393700 h 425450"/>
              <a:gd name="T68" fmla="*/ 41275 w 114300"/>
              <a:gd name="T69" fmla="*/ 374650 h 425450"/>
              <a:gd name="T70" fmla="*/ 53975 w 114300"/>
              <a:gd name="T71" fmla="*/ 355600 h 425450"/>
              <a:gd name="T72" fmla="*/ 57150 w 114300"/>
              <a:gd name="T73" fmla="*/ 346075 h 425450"/>
              <a:gd name="T74" fmla="*/ 57150 w 114300"/>
              <a:gd name="T75" fmla="*/ 339725 h 42545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14300" h="425450">
                <a:moveTo>
                  <a:pt x="57150" y="339725"/>
                </a:moveTo>
                <a:lnTo>
                  <a:pt x="57150" y="339725"/>
                </a:lnTo>
                <a:cubicBezTo>
                  <a:pt x="61383" y="331258"/>
                  <a:pt x="66857" y="323305"/>
                  <a:pt x="69850" y="314325"/>
                </a:cubicBezTo>
                <a:cubicBezTo>
                  <a:pt x="72217" y="307225"/>
                  <a:pt x="71557" y="299438"/>
                  <a:pt x="73025" y="292100"/>
                </a:cubicBezTo>
                <a:cubicBezTo>
                  <a:pt x="73681" y="288818"/>
                  <a:pt x="75474" y="285842"/>
                  <a:pt x="76200" y="282575"/>
                </a:cubicBezTo>
                <a:cubicBezTo>
                  <a:pt x="77597" y="276291"/>
                  <a:pt x="77814" y="269770"/>
                  <a:pt x="79375" y="263525"/>
                </a:cubicBezTo>
                <a:cubicBezTo>
                  <a:pt x="80998" y="257031"/>
                  <a:pt x="85725" y="244475"/>
                  <a:pt x="85725" y="244475"/>
                </a:cubicBezTo>
                <a:cubicBezTo>
                  <a:pt x="86783" y="233892"/>
                  <a:pt x="86940" y="223179"/>
                  <a:pt x="88900" y="212725"/>
                </a:cubicBezTo>
                <a:cubicBezTo>
                  <a:pt x="90134" y="206146"/>
                  <a:pt x="93133" y="200025"/>
                  <a:pt x="95250" y="193675"/>
                </a:cubicBezTo>
                <a:lnTo>
                  <a:pt x="104775" y="165100"/>
                </a:lnTo>
                <a:cubicBezTo>
                  <a:pt x="106482" y="159980"/>
                  <a:pt x="106892" y="154517"/>
                  <a:pt x="107950" y="149225"/>
                </a:cubicBezTo>
                <a:cubicBezTo>
                  <a:pt x="109008" y="124883"/>
                  <a:pt x="109256" y="100493"/>
                  <a:pt x="111125" y="76200"/>
                </a:cubicBezTo>
                <a:cubicBezTo>
                  <a:pt x="111382" y="72863"/>
                  <a:pt x="114300" y="70022"/>
                  <a:pt x="114300" y="66675"/>
                </a:cubicBezTo>
                <a:cubicBezTo>
                  <a:pt x="114300" y="55049"/>
                  <a:pt x="109753" y="40293"/>
                  <a:pt x="107950" y="28575"/>
                </a:cubicBezTo>
                <a:cubicBezTo>
                  <a:pt x="106653" y="20142"/>
                  <a:pt x="109508" y="10275"/>
                  <a:pt x="104775" y="3175"/>
                </a:cubicBezTo>
                <a:cubicBezTo>
                  <a:pt x="101782" y="-1315"/>
                  <a:pt x="94192" y="1058"/>
                  <a:pt x="88900" y="0"/>
                </a:cubicBezTo>
                <a:cubicBezTo>
                  <a:pt x="64959" y="7980"/>
                  <a:pt x="93541" y="-3713"/>
                  <a:pt x="73025" y="12700"/>
                </a:cubicBezTo>
                <a:cubicBezTo>
                  <a:pt x="70412" y="14791"/>
                  <a:pt x="66675" y="14817"/>
                  <a:pt x="63500" y="15875"/>
                </a:cubicBezTo>
                <a:cubicBezTo>
                  <a:pt x="10578" y="51156"/>
                  <a:pt x="57150" y="16241"/>
                  <a:pt x="57150" y="177800"/>
                </a:cubicBezTo>
                <a:cubicBezTo>
                  <a:pt x="57150" y="201326"/>
                  <a:pt x="58308" y="197137"/>
                  <a:pt x="44450" y="206375"/>
                </a:cubicBezTo>
                <a:cubicBezTo>
                  <a:pt x="43392" y="214842"/>
                  <a:pt x="43520" y="223543"/>
                  <a:pt x="41275" y="231775"/>
                </a:cubicBezTo>
                <a:cubicBezTo>
                  <a:pt x="40271" y="235456"/>
                  <a:pt x="36475" y="237813"/>
                  <a:pt x="34925" y="241300"/>
                </a:cubicBezTo>
                <a:cubicBezTo>
                  <a:pt x="32207" y="247417"/>
                  <a:pt x="32288" y="254781"/>
                  <a:pt x="28575" y="260350"/>
                </a:cubicBezTo>
                <a:cubicBezTo>
                  <a:pt x="22867" y="268913"/>
                  <a:pt x="21241" y="269541"/>
                  <a:pt x="19050" y="279400"/>
                </a:cubicBezTo>
                <a:cubicBezTo>
                  <a:pt x="17653" y="285684"/>
                  <a:pt x="17436" y="292205"/>
                  <a:pt x="15875" y="298450"/>
                </a:cubicBezTo>
                <a:cubicBezTo>
                  <a:pt x="14252" y="304944"/>
                  <a:pt x="9525" y="317500"/>
                  <a:pt x="9525" y="317500"/>
                </a:cubicBezTo>
                <a:cubicBezTo>
                  <a:pt x="10583" y="322792"/>
                  <a:pt x="11280" y="328169"/>
                  <a:pt x="12700" y="333375"/>
                </a:cubicBezTo>
                <a:cubicBezTo>
                  <a:pt x="14461" y="339833"/>
                  <a:pt x="19050" y="352425"/>
                  <a:pt x="19050" y="352425"/>
                </a:cubicBezTo>
                <a:cubicBezTo>
                  <a:pt x="17992" y="359833"/>
                  <a:pt x="18025" y="367482"/>
                  <a:pt x="15875" y="374650"/>
                </a:cubicBezTo>
                <a:cubicBezTo>
                  <a:pt x="14779" y="378305"/>
                  <a:pt x="11232" y="380762"/>
                  <a:pt x="9525" y="384175"/>
                </a:cubicBezTo>
                <a:cubicBezTo>
                  <a:pt x="-3620" y="410465"/>
                  <a:pt x="18198" y="375928"/>
                  <a:pt x="0" y="403225"/>
                </a:cubicBezTo>
                <a:cubicBezTo>
                  <a:pt x="14556" y="425060"/>
                  <a:pt x="5460" y="419862"/>
                  <a:pt x="22225" y="425450"/>
                </a:cubicBezTo>
                <a:cubicBezTo>
                  <a:pt x="23283" y="421217"/>
                  <a:pt x="23449" y="416653"/>
                  <a:pt x="25400" y="412750"/>
                </a:cubicBezTo>
                <a:cubicBezTo>
                  <a:pt x="28813" y="405924"/>
                  <a:pt x="38100" y="393700"/>
                  <a:pt x="38100" y="393700"/>
                </a:cubicBezTo>
                <a:cubicBezTo>
                  <a:pt x="39158" y="387350"/>
                  <a:pt x="38799" y="380592"/>
                  <a:pt x="41275" y="374650"/>
                </a:cubicBezTo>
                <a:cubicBezTo>
                  <a:pt x="44210" y="367605"/>
                  <a:pt x="49742" y="361950"/>
                  <a:pt x="53975" y="355600"/>
                </a:cubicBezTo>
                <a:cubicBezTo>
                  <a:pt x="55831" y="352815"/>
                  <a:pt x="55907" y="349182"/>
                  <a:pt x="57150" y="346075"/>
                </a:cubicBezTo>
                <a:cubicBezTo>
                  <a:pt x="58029" y="343878"/>
                  <a:pt x="57150" y="340783"/>
                  <a:pt x="57150" y="339725"/>
                </a:cubicBezTo>
                <a:close/>
              </a:path>
            </a:pathLst>
          </a:custGeom>
          <a:solidFill>
            <a:srgbClr val="C3C3EB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176" name="Rectangle 72"/>
          <p:cNvSpPr>
            <a:spLocks noChangeArrowheads="1"/>
          </p:cNvSpPr>
          <p:nvPr/>
        </p:nvSpPr>
        <p:spPr bwMode="auto">
          <a:xfrm>
            <a:off x="1975744" y="1741828"/>
            <a:ext cx="4055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Palanga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77" name="Rectangle 72"/>
          <p:cNvSpPr>
            <a:spLocks noChangeArrowheads="1"/>
          </p:cNvSpPr>
          <p:nvPr/>
        </p:nvSpPr>
        <p:spPr bwMode="auto">
          <a:xfrm>
            <a:off x="1950510" y="2675287"/>
            <a:ext cx="4103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Neringa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30" name="Laisva forma 17"/>
          <p:cNvSpPr>
            <a:spLocks/>
          </p:cNvSpPr>
          <p:nvPr/>
        </p:nvSpPr>
        <p:spPr bwMode="auto">
          <a:xfrm>
            <a:off x="2924175" y="1949450"/>
            <a:ext cx="566738" cy="482600"/>
          </a:xfrm>
          <a:custGeom>
            <a:avLst/>
            <a:gdLst>
              <a:gd name="T0" fmla="*/ 0 w 566719"/>
              <a:gd name="T1" fmla="*/ 174625 h 482600"/>
              <a:gd name="T2" fmla="*/ 44452 w 566719"/>
              <a:gd name="T3" fmla="*/ 155575 h 482600"/>
              <a:gd name="T4" fmla="*/ 63504 w 566719"/>
              <a:gd name="T5" fmla="*/ 155575 h 482600"/>
              <a:gd name="T6" fmla="*/ 79381 w 566719"/>
              <a:gd name="T7" fmla="*/ 136525 h 482600"/>
              <a:gd name="T8" fmla="*/ 98431 w 566719"/>
              <a:gd name="T9" fmla="*/ 114300 h 482600"/>
              <a:gd name="T10" fmla="*/ 136535 w 566719"/>
              <a:gd name="T11" fmla="*/ 120650 h 482600"/>
              <a:gd name="T12" fmla="*/ 152410 w 566719"/>
              <a:gd name="T13" fmla="*/ 133350 h 482600"/>
              <a:gd name="T14" fmla="*/ 171462 w 566719"/>
              <a:gd name="T15" fmla="*/ 142875 h 482600"/>
              <a:gd name="T16" fmla="*/ 196864 w 566719"/>
              <a:gd name="T17" fmla="*/ 120650 h 482600"/>
              <a:gd name="T18" fmla="*/ 212739 w 566719"/>
              <a:gd name="T19" fmla="*/ 82550 h 482600"/>
              <a:gd name="T20" fmla="*/ 238141 w 566719"/>
              <a:gd name="T21" fmla="*/ 57150 h 482600"/>
              <a:gd name="T22" fmla="*/ 260368 w 566719"/>
              <a:gd name="T23" fmla="*/ 66675 h 482600"/>
              <a:gd name="T24" fmla="*/ 285770 w 566719"/>
              <a:gd name="T25" fmla="*/ 44450 h 482600"/>
              <a:gd name="T26" fmla="*/ 298470 w 566719"/>
              <a:gd name="T27" fmla="*/ 15875 h 482600"/>
              <a:gd name="T28" fmla="*/ 311170 w 566719"/>
              <a:gd name="T29" fmla="*/ 0 h 482600"/>
              <a:gd name="T30" fmla="*/ 327047 w 566719"/>
              <a:gd name="T31" fmla="*/ 15875 h 482600"/>
              <a:gd name="T32" fmla="*/ 358799 w 566719"/>
              <a:gd name="T33" fmla="*/ 34925 h 482600"/>
              <a:gd name="T34" fmla="*/ 390551 w 566719"/>
              <a:gd name="T35" fmla="*/ 47625 h 482600"/>
              <a:gd name="T36" fmla="*/ 415953 w 566719"/>
              <a:gd name="T37" fmla="*/ 34925 h 482600"/>
              <a:gd name="T38" fmla="*/ 431828 w 566719"/>
              <a:gd name="T39" fmla="*/ 19050 h 482600"/>
              <a:gd name="T40" fmla="*/ 435005 w 566719"/>
              <a:gd name="T41" fmla="*/ 38100 h 482600"/>
              <a:gd name="T42" fmla="*/ 454055 w 566719"/>
              <a:gd name="T43" fmla="*/ 76200 h 482600"/>
              <a:gd name="T44" fmla="*/ 488982 w 566719"/>
              <a:gd name="T45" fmla="*/ 130175 h 482600"/>
              <a:gd name="T46" fmla="*/ 542961 w 566719"/>
              <a:gd name="T47" fmla="*/ 139700 h 482600"/>
              <a:gd name="T48" fmla="*/ 555663 w 566719"/>
              <a:gd name="T49" fmla="*/ 155575 h 482600"/>
              <a:gd name="T50" fmla="*/ 562013 w 566719"/>
              <a:gd name="T51" fmla="*/ 346075 h 482600"/>
              <a:gd name="T52" fmla="*/ 511209 w 566719"/>
              <a:gd name="T53" fmla="*/ 346075 h 482600"/>
              <a:gd name="T54" fmla="*/ 495334 w 566719"/>
              <a:gd name="T55" fmla="*/ 358775 h 482600"/>
              <a:gd name="T56" fmla="*/ 438180 w 566719"/>
              <a:gd name="T57" fmla="*/ 368300 h 482600"/>
              <a:gd name="T58" fmla="*/ 422303 w 566719"/>
              <a:gd name="T59" fmla="*/ 390525 h 482600"/>
              <a:gd name="T60" fmla="*/ 390551 w 566719"/>
              <a:gd name="T61" fmla="*/ 381000 h 482600"/>
              <a:gd name="T62" fmla="*/ 368324 w 566719"/>
              <a:gd name="T63" fmla="*/ 415925 h 482600"/>
              <a:gd name="T64" fmla="*/ 355624 w 566719"/>
              <a:gd name="T65" fmla="*/ 434975 h 482600"/>
              <a:gd name="T66" fmla="*/ 342922 w 566719"/>
              <a:gd name="T67" fmla="*/ 469900 h 482600"/>
              <a:gd name="T68" fmla="*/ 266718 w 566719"/>
              <a:gd name="T69" fmla="*/ 482600 h 482600"/>
              <a:gd name="T70" fmla="*/ 146060 w 566719"/>
              <a:gd name="T71" fmla="*/ 469900 h 482600"/>
              <a:gd name="T72" fmla="*/ 130183 w 566719"/>
              <a:gd name="T73" fmla="*/ 454025 h 482600"/>
              <a:gd name="T74" fmla="*/ 95256 w 566719"/>
              <a:gd name="T75" fmla="*/ 431800 h 482600"/>
              <a:gd name="T76" fmla="*/ 69854 w 566719"/>
              <a:gd name="T77" fmla="*/ 393700 h 482600"/>
              <a:gd name="T78" fmla="*/ 63504 w 566719"/>
              <a:gd name="T79" fmla="*/ 339725 h 482600"/>
              <a:gd name="T80" fmla="*/ 66679 w 566719"/>
              <a:gd name="T81" fmla="*/ 282575 h 482600"/>
              <a:gd name="T82" fmla="*/ 28577 w 566719"/>
              <a:gd name="T83" fmla="*/ 247650 h 482600"/>
              <a:gd name="T84" fmla="*/ 15877 w 566719"/>
              <a:gd name="T85" fmla="*/ 180975 h 482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66719" h="482600">
                <a:moveTo>
                  <a:pt x="0" y="174625"/>
                </a:moveTo>
                <a:lnTo>
                  <a:pt x="0" y="174625"/>
                </a:lnTo>
                <a:cubicBezTo>
                  <a:pt x="3471" y="171649"/>
                  <a:pt x="20272" y="152400"/>
                  <a:pt x="31750" y="152400"/>
                </a:cubicBezTo>
                <a:cubicBezTo>
                  <a:pt x="36114" y="152400"/>
                  <a:pt x="40254" y="154376"/>
                  <a:pt x="44450" y="155575"/>
                </a:cubicBezTo>
                <a:cubicBezTo>
                  <a:pt x="47668" y="156494"/>
                  <a:pt x="50800" y="157692"/>
                  <a:pt x="53975" y="158750"/>
                </a:cubicBezTo>
                <a:cubicBezTo>
                  <a:pt x="57150" y="157692"/>
                  <a:pt x="60887" y="157666"/>
                  <a:pt x="63500" y="155575"/>
                </a:cubicBezTo>
                <a:cubicBezTo>
                  <a:pt x="66480" y="153191"/>
                  <a:pt x="67407" y="148981"/>
                  <a:pt x="69850" y="146050"/>
                </a:cubicBezTo>
                <a:cubicBezTo>
                  <a:pt x="72725" y="142601"/>
                  <a:pt x="76200" y="139700"/>
                  <a:pt x="79375" y="136525"/>
                </a:cubicBezTo>
                <a:cubicBezTo>
                  <a:pt x="86302" y="115743"/>
                  <a:pt x="76681" y="136140"/>
                  <a:pt x="92075" y="123825"/>
                </a:cubicBezTo>
                <a:cubicBezTo>
                  <a:pt x="95055" y="121441"/>
                  <a:pt x="95189" y="116322"/>
                  <a:pt x="98425" y="114300"/>
                </a:cubicBezTo>
                <a:cubicBezTo>
                  <a:pt x="104101" y="110752"/>
                  <a:pt x="117475" y="107950"/>
                  <a:pt x="117475" y="107950"/>
                </a:cubicBezTo>
                <a:cubicBezTo>
                  <a:pt x="140123" y="115499"/>
                  <a:pt x="112742" y="104795"/>
                  <a:pt x="136525" y="120650"/>
                </a:cubicBezTo>
                <a:cubicBezTo>
                  <a:pt x="139310" y="122506"/>
                  <a:pt x="142875" y="122767"/>
                  <a:pt x="146050" y="123825"/>
                </a:cubicBezTo>
                <a:cubicBezTo>
                  <a:pt x="148167" y="127000"/>
                  <a:pt x="149420" y="130966"/>
                  <a:pt x="152400" y="133350"/>
                </a:cubicBezTo>
                <a:cubicBezTo>
                  <a:pt x="155013" y="135441"/>
                  <a:pt x="158932" y="135028"/>
                  <a:pt x="161925" y="136525"/>
                </a:cubicBezTo>
                <a:cubicBezTo>
                  <a:pt x="165338" y="138232"/>
                  <a:pt x="168275" y="140758"/>
                  <a:pt x="171450" y="142875"/>
                </a:cubicBezTo>
                <a:cubicBezTo>
                  <a:pt x="177800" y="141817"/>
                  <a:pt x="185655" y="143939"/>
                  <a:pt x="190500" y="139700"/>
                </a:cubicBezTo>
                <a:cubicBezTo>
                  <a:pt x="195537" y="135292"/>
                  <a:pt x="194733" y="127000"/>
                  <a:pt x="196850" y="120650"/>
                </a:cubicBezTo>
                <a:lnTo>
                  <a:pt x="206375" y="92075"/>
                </a:lnTo>
                <a:cubicBezTo>
                  <a:pt x="207582" y="88455"/>
                  <a:pt x="211175" y="86037"/>
                  <a:pt x="212725" y="82550"/>
                </a:cubicBezTo>
                <a:cubicBezTo>
                  <a:pt x="215443" y="76433"/>
                  <a:pt x="212725" y="65617"/>
                  <a:pt x="219075" y="63500"/>
                </a:cubicBezTo>
                <a:lnTo>
                  <a:pt x="238125" y="57150"/>
                </a:lnTo>
                <a:cubicBezTo>
                  <a:pt x="241300" y="58208"/>
                  <a:pt x="244574" y="59007"/>
                  <a:pt x="247650" y="60325"/>
                </a:cubicBezTo>
                <a:cubicBezTo>
                  <a:pt x="252000" y="62189"/>
                  <a:pt x="255640" y="66204"/>
                  <a:pt x="260350" y="66675"/>
                </a:cubicBezTo>
                <a:cubicBezTo>
                  <a:pt x="266756" y="67316"/>
                  <a:pt x="273050" y="64558"/>
                  <a:pt x="279400" y="63500"/>
                </a:cubicBezTo>
                <a:cubicBezTo>
                  <a:pt x="281517" y="57150"/>
                  <a:pt x="282037" y="50019"/>
                  <a:pt x="285750" y="44450"/>
                </a:cubicBezTo>
                <a:cubicBezTo>
                  <a:pt x="287867" y="41275"/>
                  <a:pt x="290550" y="38412"/>
                  <a:pt x="292100" y="34925"/>
                </a:cubicBezTo>
                <a:cubicBezTo>
                  <a:pt x="294818" y="28808"/>
                  <a:pt x="296333" y="22225"/>
                  <a:pt x="298450" y="15875"/>
                </a:cubicBezTo>
                <a:cubicBezTo>
                  <a:pt x="299508" y="12700"/>
                  <a:pt x="298840" y="8206"/>
                  <a:pt x="301625" y="6350"/>
                </a:cubicBezTo>
                <a:lnTo>
                  <a:pt x="311150" y="0"/>
                </a:lnTo>
                <a:cubicBezTo>
                  <a:pt x="313267" y="3175"/>
                  <a:pt x="314802" y="6827"/>
                  <a:pt x="317500" y="9525"/>
                </a:cubicBezTo>
                <a:cubicBezTo>
                  <a:pt x="320198" y="12223"/>
                  <a:pt x="324641" y="12895"/>
                  <a:pt x="327025" y="15875"/>
                </a:cubicBezTo>
                <a:cubicBezTo>
                  <a:pt x="329116" y="18488"/>
                  <a:pt x="327477" y="23455"/>
                  <a:pt x="330200" y="25400"/>
                </a:cubicBezTo>
                <a:lnTo>
                  <a:pt x="358775" y="34925"/>
                </a:lnTo>
                <a:cubicBezTo>
                  <a:pt x="363265" y="36422"/>
                  <a:pt x="367081" y="39517"/>
                  <a:pt x="371475" y="41275"/>
                </a:cubicBezTo>
                <a:cubicBezTo>
                  <a:pt x="377690" y="43761"/>
                  <a:pt x="390525" y="47625"/>
                  <a:pt x="390525" y="47625"/>
                </a:cubicBezTo>
                <a:cubicBezTo>
                  <a:pt x="396875" y="46567"/>
                  <a:pt x="403817" y="47329"/>
                  <a:pt x="409575" y="44450"/>
                </a:cubicBezTo>
                <a:cubicBezTo>
                  <a:pt x="412988" y="42743"/>
                  <a:pt x="413227" y="37623"/>
                  <a:pt x="415925" y="34925"/>
                </a:cubicBezTo>
                <a:cubicBezTo>
                  <a:pt x="418623" y="32227"/>
                  <a:pt x="422275" y="30692"/>
                  <a:pt x="425450" y="28575"/>
                </a:cubicBezTo>
                <a:cubicBezTo>
                  <a:pt x="427567" y="25400"/>
                  <a:pt x="428820" y="21434"/>
                  <a:pt x="431800" y="19050"/>
                </a:cubicBezTo>
                <a:cubicBezTo>
                  <a:pt x="434413" y="16959"/>
                  <a:pt x="439469" y="13090"/>
                  <a:pt x="441325" y="15875"/>
                </a:cubicBezTo>
                <a:cubicBezTo>
                  <a:pt x="442211" y="17204"/>
                  <a:pt x="435793" y="35647"/>
                  <a:pt x="434975" y="38100"/>
                </a:cubicBezTo>
                <a:cubicBezTo>
                  <a:pt x="436033" y="41275"/>
                  <a:pt x="436525" y="44699"/>
                  <a:pt x="438150" y="47625"/>
                </a:cubicBezTo>
                <a:cubicBezTo>
                  <a:pt x="456346" y="80377"/>
                  <a:pt x="446841" y="54647"/>
                  <a:pt x="454025" y="76200"/>
                </a:cubicBezTo>
                <a:cubicBezTo>
                  <a:pt x="455083" y="92075"/>
                  <a:pt x="448557" y="110467"/>
                  <a:pt x="457200" y="123825"/>
                </a:cubicBezTo>
                <a:cubicBezTo>
                  <a:pt x="463063" y="132886"/>
                  <a:pt x="478433" y="127748"/>
                  <a:pt x="488950" y="130175"/>
                </a:cubicBezTo>
                <a:cubicBezTo>
                  <a:pt x="503651" y="133567"/>
                  <a:pt x="493877" y="134054"/>
                  <a:pt x="511175" y="136525"/>
                </a:cubicBezTo>
                <a:cubicBezTo>
                  <a:pt x="521704" y="138029"/>
                  <a:pt x="532342" y="138642"/>
                  <a:pt x="542925" y="139700"/>
                </a:cubicBezTo>
                <a:cubicBezTo>
                  <a:pt x="546100" y="141817"/>
                  <a:pt x="550066" y="143070"/>
                  <a:pt x="552450" y="146050"/>
                </a:cubicBezTo>
                <a:cubicBezTo>
                  <a:pt x="554541" y="148663"/>
                  <a:pt x="554128" y="152582"/>
                  <a:pt x="555625" y="155575"/>
                </a:cubicBezTo>
                <a:cubicBezTo>
                  <a:pt x="557332" y="158988"/>
                  <a:pt x="559858" y="161925"/>
                  <a:pt x="561975" y="165100"/>
                </a:cubicBezTo>
                <a:cubicBezTo>
                  <a:pt x="564463" y="212365"/>
                  <a:pt x="571278" y="311655"/>
                  <a:pt x="561975" y="346075"/>
                </a:cubicBezTo>
                <a:cubicBezTo>
                  <a:pt x="559475" y="355327"/>
                  <a:pt x="542925" y="343958"/>
                  <a:pt x="533400" y="342900"/>
                </a:cubicBezTo>
                <a:cubicBezTo>
                  <a:pt x="525992" y="343958"/>
                  <a:pt x="518014" y="343036"/>
                  <a:pt x="511175" y="346075"/>
                </a:cubicBezTo>
                <a:cubicBezTo>
                  <a:pt x="507688" y="347625"/>
                  <a:pt x="507805" y="353216"/>
                  <a:pt x="504825" y="355600"/>
                </a:cubicBezTo>
                <a:cubicBezTo>
                  <a:pt x="502212" y="357691"/>
                  <a:pt x="498475" y="357717"/>
                  <a:pt x="495300" y="358775"/>
                </a:cubicBezTo>
                <a:cubicBezTo>
                  <a:pt x="481333" y="357223"/>
                  <a:pt x="458997" y="352332"/>
                  <a:pt x="444500" y="358775"/>
                </a:cubicBezTo>
                <a:cubicBezTo>
                  <a:pt x="441013" y="360325"/>
                  <a:pt x="439700" y="364813"/>
                  <a:pt x="438150" y="368300"/>
                </a:cubicBezTo>
                <a:cubicBezTo>
                  <a:pt x="435432" y="374417"/>
                  <a:pt x="438150" y="385233"/>
                  <a:pt x="431800" y="387350"/>
                </a:cubicBezTo>
                <a:lnTo>
                  <a:pt x="422275" y="390525"/>
                </a:lnTo>
                <a:cubicBezTo>
                  <a:pt x="418042" y="389467"/>
                  <a:pt x="413755" y="388604"/>
                  <a:pt x="409575" y="387350"/>
                </a:cubicBezTo>
                <a:cubicBezTo>
                  <a:pt x="403164" y="385427"/>
                  <a:pt x="390525" y="381000"/>
                  <a:pt x="390525" y="381000"/>
                </a:cubicBezTo>
                <a:cubicBezTo>
                  <a:pt x="382968" y="403670"/>
                  <a:pt x="389744" y="396337"/>
                  <a:pt x="374650" y="406400"/>
                </a:cubicBezTo>
                <a:cubicBezTo>
                  <a:pt x="372533" y="409575"/>
                  <a:pt x="369640" y="412352"/>
                  <a:pt x="368300" y="415925"/>
                </a:cubicBezTo>
                <a:cubicBezTo>
                  <a:pt x="366405" y="420978"/>
                  <a:pt x="368118" y="427310"/>
                  <a:pt x="365125" y="431800"/>
                </a:cubicBezTo>
                <a:cubicBezTo>
                  <a:pt x="363269" y="434585"/>
                  <a:pt x="358775" y="433917"/>
                  <a:pt x="355600" y="434975"/>
                </a:cubicBezTo>
                <a:cubicBezTo>
                  <a:pt x="354392" y="441013"/>
                  <a:pt x="352504" y="453866"/>
                  <a:pt x="349250" y="460375"/>
                </a:cubicBezTo>
                <a:cubicBezTo>
                  <a:pt x="347543" y="463788"/>
                  <a:pt x="346136" y="467878"/>
                  <a:pt x="342900" y="469900"/>
                </a:cubicBezTo>
                <a:cubicBezTo>
                  <a:pt x="337224" y="473448"/>
                  <a:pt x="330200" y="474133"/>
                  <a:pt x="323850" y="476250"/>
                </a:cubicBezTo>
                <a:cubicBezTo>
                  <a:pt x="299231" y="484456"/>
                  <a:pt x="317664" y="479202"/>
                  <a:pt x="266700" y="482600"/>
                </a:cubicBezTo>
                <a:cubicBezTo>
                  <a:pt x="228600" y="481542"/>
                  <a:pt x="190305" y="483415"/>
                  <a:pt x="152400" y="479425"/>
                </a:cubicBezTo>
                <a:cubicBezTo>
                  <a:pt x="148605" y="479026"/>
                  <a:pt x="148748" y="472598"/>
                  <a:pt x="146050" y="469900"/>
                </a:cubicBezTo>
                <a:cubicBezTo>
                  <a:pt x="143352" y="467202"/>
                  <a:pt x="139700" y="465667"/>
                  <a:pt x="136525" y="463550"/>
                </a:cubicBezTo>
                <a:cubicBezTo>
                  <a:pt x="134408" y="460375"/>
                  <a:pt x="133411" y="456047"/>
                  <a:pt x="130175" y="454025"/>
                </a:cubicBezTo>
                <a:cubicBezTo>
                  <a:pt x="124499" y="450477"/>
                  <a:pt x="111125" y="447675"/>
                  <a:pt x="111125" y="447675"/>
                </a:cubicBezTo>
                <a:cubicBezTo>
                  <a:pt x="93662" y="436033"/>
                  <a:pt x="108479" y="447675"/>
                  <a:pt x="95250" y="431800"/>
                </a:cubicBezTo>
                <a:cubicBezTo>
                  <a:pt x="70381" y="401957"/>
                  <a:pt x="105123" y="451373"/>
                  <a:pt x="73025" y="403225"/>
                </a:cubicBezTo>
                <a:cubicBezTo>
                  <a:pt x="71169" y="400440"/>
                  <a:pt x="71347" y="396693"/>
                  <a:pt x="69850" y="393700"/>
                </a:cubicBezTo>
                <a:cubicBezTo>
                  <a:pt x="68143" y="390287"/>
                  <a:pt x="65617" y="387350"/>
                  <a:pt x="63500" y="384175"/>
                </a:cubicBezTo>
                <a:cubicBezTo>
                  <a:pt x="59625" y="364801"/>
                  <a:pt x="57634" y="363189"/>
                  <a:pt x="63500" y="339725"/>
                </a:cubicBezTo>
                <a:cubicBezTo>
                  <a:pt x="64425" y="336023"/>
                  <a:pt x="67733" y="333375"/>
                  <a:pt x="69850" y="330200"/>
                </a:cubicBezTo>
                <a:cubicBezTo>
                  <a:pt x="68792" y="314325"/>
                  <a:pt x="72175" y="297504"/>
                  <a:pt x="66675" y="282575"/>
                </a:cubicBezTo>
                <a:cubicBezTo>
                  <a:pt x="63618" y="274278"/>
                  <a:pt x="46631" y="269544"/>
                  <a:pt x="38100" y="266700"/>
                </a:cubicBezTo>
                <a:cubicBezTo>
                  <a:pt x="35518" y="258953"/>
                  <a:pt x="34730" y="253805"/>
                  <a:pt x="28575" y="247650"/>
                </a:cubicBezTo>
                <a:cubicBezTo>
                  <a:pt x="25877" y="244952"/>
                  <a:pt x="22225" y="243417"/>
                  <a:pt x="19050" y="241300"/>
                </a:cubicBezTo>
                <a:cubicBezTo>
                  <a:pt x="17992" y="221192"/>
                  <a:pt x="18596" y="200927"/>
                  <a:pt x="15875" y="180975"/>
                </a:cubicBezTo>
                <a:cubicBezTo>
                  <a:pt x="13919" y="166628"/>
                  <a:pt x="2646" y="175683"/>
                  <a:pt x="0" y="174625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31" name="Rectangle 73"/>
          <p:cNvSpPr>
            <a:spLocks noChangeArrowheads="1"/>
          </p:cNvSpPr>
          <p:nvPr/>
        </p:nvSpPr>
        <p:spPr bwMode="auto">
          <a:xfrm>
            <a:off x="2983706" y="2184100"/>
            <a:ext cx="5603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Rietavas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33" name="Laisva forma 5"/>
          <p:cNvSpPr>
            <a:spLocks/>
          </p:cNvSpPr>
          <p:nvPr/>
        </p:nvSpPr>
        <p:spPr bwMode="auto">
          <a:xfrm>
            <a:off x="2827338" y="3059113"/>
            <a:ext cx="663575" cy="504825"/>
          </a:xfrm>
          <a:custGeom>
            <a:avLst/>
            <a:gdLst>
              <a:gd name="T0" fmla="*/ 28510 w 665099"/>
              <a:gd name="T1" fmla="*/ 214313 h 504825"/>
              <a:gd name="T2" fmla="*/ 71273 w 665099"/>
              <a:gd name="T3" fmla="*/ 188119 h 504825"/>
              <a:gd name="T4" fmla="*/ 87904 w 665099"/>
              <a:gd name="T5" fmla="*/ 157163 h 504825"/>
              <a:gd name="T6" fmla="*/ 123541 w 665099"/>
              <a:gd name="T7" fmla="*/ 161925 h 504825"/>
              <a:gd name="T8" fmla="*/ 137796 w 665099"/>
              <a:gd name="T9" fmla="*/ 135732 h 504825"/>
              <a:gd name="T10" fmla="*/ 173433 w 665099"/>
              <a:gd name="T11" fmla="*/ 154782 h 504825"/>
              <a:gd name="T12" fmla="*/ 225701 w 665099"/>
              <a:gd name="T13" fmla="*/ 150019 h 504825"/>
              <a:gd name="T14" fmla="*/ 213821 w 665099"/>
              <a:gd name="T15" fmla="*/ 107157 h 504825"/>
              <a:gd name="T16" fmla="*/ 220949 w 665099"/>
              <a:gd name="T17" fmla="*/ 19050 h 504825"/>
              <a:gd name="T18" fmla="*/ 251834 w 665099"/>
              <a:gd name="T19" fmla="*/ 2382 h 504825"/>
              <a:gd name="T20" fmla="*/ 277968 w 665099"/>
              <a:gd name="T21" fmla="*/ 35719 h 504825"/>
              <a:gd name="T22" fmla="*/ 323108 w 665099"/>
              <a:gd name="T23" fmla="*/ 59532 h 504825"/>
              <a:gd name="T24" fmla="*/ 377751 w 665099"/>
              <a:gd name="T25" fmla="*/ 78582 h 504825"/>
              <a:gd name="T26" fmla="*/ 406261 w 665099"/>
              <a:gd name="T27" fmla="*/ 114300 h 504825"/>
              <a:gd name="T28" fmla="*/ 425267 w 665099"/>
              <a:gd name="T29" fmla="*/ 216694 h 504825"/>
              <a:gd name="T30" fmla="*/ 449025 w 665099"/>
              <a:gd name="T31" fmla="*/ 242888 h 504825"/>
              <a:gd name="T32" fmla="*/ 475159 w 665099"/>
              <a:gd name="T33" fmla="*/ 226219 h 504825"/>
              <a:gd name="T34" fmla="*/ 510796 w 665099"/>
              <a:gd name="T35" fmla="*/ 211932 h 504825"/>
              <a:gd name="T36" fmla="*/ 534553 w 665099"/>
              <a:gd name="T37" fmla="*/ 250032 h 504825"/>
              <a:gd name="T38" fmla="*/ 553560 w 665099"/>
              <a:gd name="T39" fmla="*/ 278607 h 504825"/>
              <a:gd name="T40" fmla="*/ 577318 w 665099"/>
              <a:gd name="T41" fmla="*/ 266700 h 504825"/>
              <a:gd name="T42" fmla="*/ 639088 w 665099"/>
              <a:gd name="T43" fmla="*/ 273844 h 504825"/>
              <a:gd name="T44" fmla="*/ 653343 w 665099"/>
              <a:gd name="T45" fmla="*/ 314325 h 504825"/>
              <a:gd name="T46" fmla="*/ 636713 w 665099"/>
              <a:gd name="T47" fmla="*/ 338138 h 504825"/>
              <a:gd name="T48" fmla="*/ 622457 w 665099"/>
              <a:gd name="T49" fmla="*/ 421482 h 504825"/>
              <a:gd name="T50" fmla="*/ 596324 w 665099"/>
              <a:gd name="T51" fmla="*/ 442913 h 504825"/>
              <a:gd name="T52" fmla="*/ 572566 w 665099"/>
              <a:gd name="T53" fmla="*/ 461963 h 504825"/>
              <a:gd name="T54" fmla="*/ 522675 w 665099"/>
              <a:gd name="T55" fmla="*/ 457200 h 504825"/>
              <a:gd name="T56" fmla="*/ 498916 w 665099"/>
              <a:gd name="T57" fmla="*/ 478632 h 504825"/>
              <a:gd name="T58" fmla="*/ 477534 w 665099"/>
              <a:gd name="T59" fmla="*/ 504825 h 504825"/>
              <a:gd name="T60" fmla="*/ 437146 w 665099"/>
              <a:gd name="T61" fmla="*/ 497682 h 504825"/>
              <a:gd name="T62" fmla="*/ 408637 w 665099"/>
              <a:gd name="T63" fmla="*/ 473869 h 504825"/>
              <a:gd name="T64" fmla="*/ 372999 w 665099"/>
              <a:gd name="T65" fmla="*/ 464344 h 504825"/>
              <a:gd name="T66" fmla="*/ 353993 w 665099"/>
              <a:gd name="T67" fmla="*/ 442913 h 504825"/>
              <a:gd name="T68" fmla="*/ 365872 w 665099"/>
              <a:gd name="T69" fmla="*/ 395288 h 504825"/>
              <a:gd name="T70" fmla="*/ 356369 w 665099"/>
              <a:gd name="T71" fmla="*/ 364332 h 504825"/>
              <a:gd name="T72" fmla="*/ 330236 w 665099"/>
              <a:gd name="T73" fmla="*/ 378619 h 504825"/>
              <a:gd name="T74" fmla="*/ 268464 w 665099"/>
              <a:gd name="T75" fmla="*/ 378619 h 504825"/>
              <a:gd name="T76" fmla="*/ 190063 w 665099"/>
              <a:gd name="T77" fmla="*/ 359569 h 504825"/>
              <a:gd name="T78" fmla="*/ 168682 w 665099"/>
              <a:gd name="T79" fmla="*/ 350044 h 504825"/>
              <a:gd name="T80" fmla="*/ 133044 w 665099"/>
              <a:gd name="T81" fmla="*/ 328613 h 504825"/>
              <a:gd name="T82" fmla="*/ 97407 w 665099"/>
              <a:gd name="T83" fmla="*/ 297657 h 504825"/>
              <a:gd name="T84" fmla="*/ 78401 w 665099"/>
              <a:gd name="T85" fmla="*/ 283369 h 504825"/>
              <a:gd name="T86" fmla="*/ 38013 w 665099"/>
              <a:gd name="T87" fmla="*/ 254794 h 504825"/>
              <a:gd name="T88" fmla="*/ 0 w 665099"/>
              <a:gd name="T89" fmla="*/ 221457 h 50482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65099" h="504825">
                <a:moveTo>
                  <a:pt x="0" y="221457"/>
                </a:moveTo>
                <a:lnTo>
                  <a:pt x="0" y="221457"/>
                </a:lnTo>
                <a:cubicBezTo>
                  <a:pt x="3609" y="221056"/>
                  <a:pt x="23679" y="222147"/>
                  <a:pt x="28575" y="214313"/>
                </a:cubicBezTo>
                <a:cubicBezTo>
                  <a:pt x="31236" y="210056"/>
                  <a:pt x="31749" y="204788"/>
                  <a:pt x="33337" y="200025"/>
                </a:cubicBezTo>
                <a:cubicBezTo>
                  <a:pt x="34131" y="197644"/>
                  <a:pt x="33338" y="193676"/>
                  <a:pt x="35719" y="192882"/>
                </a:cubicBezTo>
                <a:cubicBezTo>
                  <a:pt x="51929" y="187476"/>
                  <a:pt x="40361" y="190708"/>
                  <a:pt x="71437" y="188119"/>
                </a:cubicBezTo>
                <a:lnTo>
                  <a:pt x="78581" y="166688"/>
                </a:lnTo>
                <a:cubicBezTo>
                  <a:pt x="79375" y="164307"/>
                  <a:pt x="78581" y="160338"/>
                  <a:pt x="80962" y="159544"/>
                </a:cubicBezTo>
                <a:lnTo>
                  <a:pt x="88106" y="157163"/>
                </a:lnTo>
                <a:cubicBezTo>
                  <a:pt x="92869" y="157957"/>
                  <a:pt x="97710" y="158373"/>
                  <a:pt x="102394" y="159544"/>
                </a:cubicBezTo>
                <a:cubicBezTo>
                  <a:pt x="107264" y="160762"/>
                  <a:pt x="116681" y="164307"/>
                  <a:pt x="116681" y="164307"/>
                </a:cubicBezTo>
                <a:cubicBezTo>
                  <a:pt x="119062" y="163513"/>
                  <a:pt x="122366" y="163968"/>
                  <a:pt x="123825" y="161925"/>
                </a:cubicBezTo>
                <a:cubicBezTo>
                  <a:pt x="126743" y="157840"/>
                  <a:pt x="127000" y="152400"/>
                  <a:pt x="128587" y="147638"/>
                </a:cubicBezTo>
                <a:cubicBezTo>
                  <a:pt x="129381" y="145257"/>
                  <a:pt x="128880" y="141886"/>
                  <a:pt x="130969" y="140494"/>
                </a:cubicBezTo>
                <a:lnTo>
                  <a:pt x="138112" y="135732"/>
                </a:lnTo>
                <a:cubicBezTo>
                  <a:pt x="140493" y="137319"/>
                  <a:pt x="142696" y="139214"/>
                  <a:pt x="145256" y="140494"/>
                </a:cubicBezTo>
                <a:cubicBezTo>
                  <a:pt x="147501" y="141616"/>
                  <a:pt x="150311" y="141483"/>
                  <a:pt x="152400" y="142875"/>
                </a:cubicBezTo>
                <a:cubicBezTo>
                  <a:pt x="173788" y="157133"/>
                  <a:pt x="140407" y="143640"/>
                  <a:pt x="173831" y="154782"/>
                </a:cubicBezTo>
                <a:lnTo>
                  <a:pt x="180975" y="157163"/>
                </a:lnTo>
                <a:lnTo>
                  <a:pt x="188119" y="159544"/>
                </a:lnTo>
                <a:cubicBezTo>
                  <a:pt x="213265" y="157748"/>
                  <a:pt x="218114" y="166230"/>
                  <a:pt x="226219" y="150019"/>
                </a:cubicBezTo>
                <a:cubicBezTo>
                  <a:pt x="227342" y="147774"/>
                  <a:pt x="227806" y="145256"/>
                  <a:pt x="228600" y="142875"/>
                </a:cubicBezTo>
                <a:cubicBezTo>
                  <a:pt x="227953" y="138993"/>
                  <a:pt x="226630" y="126471"/>
                  <a:pt x="223837" y="121444"/>
                </a:cubicBezTo>
                <a:cubicBezTo>
                  <a:pt x="221057" y="116441"/>
                  <a:pt x="214312" y="107157"/>
                  <a:pt x="214312" y="107157"/>
                </a:cubicBezTo>
                <a:cubicBezTo>
                  <a:pt x="208097" y="82296"/>
                  <a:pt x="210688" y="96550"/>
                  <a:pt x="214312" y="47625"/>
                </a:cubicBezTo>
                <a:cubicBezTo>
                  <a:pt x="214669" y="42810"/>
                  <a:pt x="215523" y="38022"/>
                  <a:pt x="216694" y="33338"/>
                </a:cubicBezTo>
                <a:cubicBezTo>
                  <a:pt x="217912" y="28468"/>
                  <a:pt x="219869" y="23813"/>
                  <a:pt x="221456" y="19050"/>
                </a:cubicBezTo>
                <a:cubicBezTo>
                  <a:pt x="222754" y="15157"/>
                  <a:pt x="224712" y="7193"/>
                  <a:pt x="228600" y="4763"/>
                </a:cubicBezTo>
                <a:cubicBezTo>
                  <a:pt x="232857" y="2102"/>
                  <a:pt x="242887" y="0"/>
                  <a:pt x="242887" y="0"/>
                </a:cubicBezTo>
                <a:cubicBezTo>
                  <a:pt x="246062" y="794"/>
                  <a:pt x="250510" y="-281"/>
                  <a:pt x="252412" y="2382"/>
                </a:cubicBezTo>
                <a:cubicBezTo>
                  <a:pt x="262479" y="16475"/>
                  <a:pt x="247840" y="14440"/>
                  <a:pt x="259556" y="23813"/>
                </a:cubicBezTo>
                <a:cubicBezTo>
                  <a:pt x="261108" y="25055"/>
                  <a:pt x="275603" y="28420"/>
                  <a:pt x="276225" y="28575"/>
                </a:cubicBezTo>
                <a:cubicBezTo>
                  <a:pt x="277019" y="30956"/>
                  <a:pt x="276831" y="33944"/>
                  <a:pt x="278606" y="35719"/>
                </a:cubicBezTo>
                <a:cubicBezTo>
                  <a:pt x="279743" y="36856"/>
                  <a:pt x="295195" y="40462"/>
                  <a:pt x="295275" y="40482"/>
                </a:cubicBezTo>
                <a:cubicBezTo>
                  <a:pt x="312285" y="51822"/>
                  <a:pt x="304009" y="48619"/>
                  <a:pt x="319087" y="52388"/>
                </a:cubicBezTo>
                <a:cubicBezTo>
                  <a:pt x="320675" y="54769"/>
                  <a:pt x="321615" y="57744"/>
                  <a:pt x="323850" y="59532"/>
                </a:cubicBezTo>
                <a:cubicBezTo>
                  <a:pt x="326935" y="62000"/>
                  <a:pt x="345135" y="64270"/>
                  <a:pt x="345281" y="64294"/>
                </a:cubicBezTo>
                <a:cubicBezTo>
                  <a:pt x="346075" y="66675"/>
                  <a:pt x="346094" y="69478"/>
                  <a:pt x="347662" y="71438"/>
                </a:cubicBezTo>
                <a:cubicBezTo>
                  <a:pt x="354452" y="79925"/>
                  <a:pt x="371448" y="77865"/>
                  <a:pt x="378619" y="78582"/>
                </a:cubicBezTo>
                <a:cubicBezTo>
                  <a:pt x="381000" y="80169"/>
                  <a:pt x="383202" y="82064"/>
                  <a:pt x="385762" y="83344"/>
                </a:cubicBezTo>
                <a:cubicBezTo>
                  <a:pt x="396303" y="88614"/>
                  <a:pt x="396151" y="81176"/>
                  <a:pt x="402431" y="100013"/>
                </a:cubicBezTo>
                <a:lnTo>
                  <a:pt x="407194" y="114300"/>
                </a:lnTo>
                <a:cubicBezTo>
                  <a:pt x="407988" y="119856"/>
                  <a:pt x="407296" y="125840"/>
                  <a:pt x="409575" y="130969"/>
                </a:cubicBezTo>
                <a:cubicBezTo>
                  <a:pt x="410737" y="133584"/>
                  <a:pt x="416385" y="132890"/>
                  <a:pt x="416719" y="135732"/>
                </a:cubicBezTo>
                <a:cubicBezTo>
                  <a:pt x="421216" y="173954"/>
                  <a:pt x="397727" y="202436"/>
                  <a:pt x="426244" y="216694"/>
                </a:cubicBezTo>
                <a:cubicBezTo>
                  <a:pt x="428489" y="217816"/>
                  <a:pt x="431006" y="218281"/>
                  <a:pt x="433387" y="219075"/>
                </a:cubicBezTo>
                <a:cubicBezTo>
                  <a:pt x="434181" y="224631"/>
                  <a:pt x="433490" y="230615"/>
                  <a:pt x="435769" y="235744"/>
                </a:cubicBezTo>
                <a:cubicBezTo>
                  <a:pt x="437375" y="239358"/>
                  <a:pt x="446885" y="241831"/>
                  <a:pt x="450056" y="242888"/>
                </a:cubicBezTo>
                <a:cubicBezTo>
                  <a:pt x="452437" y="241300"/>
                  <a:pt x="454585" y="239287"/>
                  <a:pt x="457200" y="238125"/>
                </a:cubicBezTo>
                <a:cubicBezTo>
                  <a:pt x="461787" y="236086"/>
                  <a:pt x="471487" y="233363"/>
                  <a:pt x="471487" y="233363"/>
                </a:cubicBezTo>
                <a:cubicBezTo>
                  <a:pt x="473075" y="230982"/>
                  <a:pt x="474226" y="228243"/>
                  <a:pt x="476250" y="226219"/>
                </a:cubicBezTo>
                <a:cubicBezTo>
                  <a:pt x="481909" y="220560"/>
                  <a:pt x="490611" y="219051"/>
                  <a:pt x="497681" y="216694"/>
                </a:cubicBezTo>
                <a:lnTo>
                  <a:pt x="504825" y="214313"/>
                </a:lnTo>
                <a:lnTo>
                  <a:pt x="511969" y="211932"/>
                </a:lnTo>
                <a:cubicBezTo>
                  <a:pt x="516731" y="215107"/>
                  <a:pt x="524446" y="216027"/>
                  <a:pt x="526256" y="221457"/>
                </a:cubicBezTo>
                <a:lnTo>
                  <a:pt x="533400" y="242888"/>
                </a:lnTo>
                <a:lnTo>
                  <a:pt x="535781" y="250032"/>
                </a:lnTo>
                <a:cubicBezTo>
                  <a:pt x="536575" y="252413"/>
                  <a:pt x="537670" y="254714"/>
                  <a:pt x="538162" y="257175"/>
                </a:cubicBezTo>
                <a:cubicBezTo>
                  <a:pt x="538956" y="261144"/>
                  <a:pt x="538059" y="265887"/>
                  <a:pt x="540544" y="269082"/>
                </a:cubicBezTo>
                <a:cubicBezTo>
                  <a:pt x="544058" y="273600"/>
                  <a:pt x="554831" y="278607"/>
                  <a:pt x="554831" y="278607"/>
                </a:cubicBezTo>
                <a:cubicBezTo>
                  <a:pt x="557212" y="277813"/>
                  <a:pt x="560200" y="278000"/>
                  <a:pt x="561975" y="276225"/>
                </a:cubicBezTo>
                <a:cubicBezTo>
                  <a:pt x="563750" y="274450"/>
                  <a:pt x="562177" y="270327"/>
                  <a:pt x="564356" y="269082"/>
                </a:cubicBezTo>
                <a:cubicBezTo>
                  <a:pt x="568548" y="266686"/>
                  <a:pt x="573881" y="267494"/>
                  <a:pt x="578644" y="266700"/>
                </a:cubicBezTo>
                <a:cubicBezTo>
                  <a:pt x="591740" y="257969"/>
                  <a:pt x="589614" y="257248"/>
                  <a:pt x="614362" y="264319"/>
                </a:cubicBezTo>
                <a:cubicBezTo>
                  <a:pt x="617114" y="265105"/>
                  <a:pt x="616435" y="270485"/>
                  <a:pt x="619125" y="271463"/>
                </a:cubicBezTo>
                <a:cubicBezTo>
                  <a:pt x="625880" y="273919"/>
                  <a:pt x="633412" y="273050"/>
                  <a:pt x="640556" y="273844"/>
                </a:cubicBezTo>
                <a:cubicBezTo>
                  <a:pt x="657559" y="279512"/>
                  <a:pt x="652059" y="274430"/>
                  <a:pt x="659606" y="285750"/>
                </a:cubicBezTo>
                <a:cubicBezTo>
                  <a:pt x="661194" y="290513"/>
                  <a:pt x="667154" y="295861"/>
                  <a:pt x="664369" y="300038"/>
                </a:cubicBezTo>
                <a:lnTo>
                  <a:pt x="654844" y="314325"/>
                </a:lnTo>
                <a:cubicBezTo>
                  <a:pt x="653256" y="316706"/>
                  <a:pt x="652796" y="320564"/>
                  <a:pt x="650081" y="321469"/>
                </a:cubicBezTo>
                <a:lnTo>
                  <a:pt x="642937" y="323850"/>
                </a:lnTo>
                <a:cubicBezTo>
                  <a:pt x="630382" y="332222"/>
                  <a:pt x="638175" y="323786"/>
                  <a:pt x="638175" y="338138"/>
                </a:cubicBezTo>
                <a:cubicBezTo>
                  <a:pt x="638175" y="343069"/>
                  <a:pt x="633440" y="348812"/>
                  <a:pt x="631031" y="352425"/>
                </a:cubicBezTo>
                <a:cubicBezTo>
                  <a:pt x="629444" y="357188"/>
                  <a:pt x="626487" y="361698"/>
                  <a:pt x="626269" y="366713"/>
                </a:cubicBezTo>
                <a:cubicBezTo>
                  <a:pt x="625475" y="384969"/>
                  <a:pt x="628473" y="403793"/>
                  <a:pt x="623887" y="421482"/>
                </a:cubicBezTo>
                <a:cubicBezTo>
                  <a:pt x="622451" y="427022"/>
                  <a:pt x="614362" y="427832"/>
                  <a:pt x="609600" y="431007"/>
                </a:cubicBezTo>
                <a:lnTo>
                  <a:pt x="602456" y="435769"/>
                </a:lnTo>
                <a:cubicBezTo>
                  <a:pt x="600869" y="438150"/>
                  <a:pt x="599929" y="441125"/>
                  <a:pt x="597694" y="442913"/>
                </a:cubicBezTo>
                <a:cubicBezTo>
                  <a:pt x="581260" y="456061"/>
                  <a:pt x="599439" y="431961"/>
                  <a:pt x="585787" y="452438"/>
                </a:cubicBezTo>
                <a:cubicBezTo>
                  <a:pt x="584993" y="454819"/>
                  <a:pt x="585366" y="458014"/>
                  <a:pt x="583406" y="459582"/>
                </a:cubicBezTo>
                <a:cubicBezTo>
                  <a:pt x="580850" y="461626"/>
                  <a:pt x="577028" y="461064"/>
                  <a:pt x="573881" y="461963"/>
                </a:cubicBezTo>
                <a:cubicBezTo>
                  <a:pt x="571467" y="462653"/>
                  <a:pt x="569118" y="463550"/>
                  <a:pt x="566737" y="464344"/>
                </a:cubicBezTo>
                <a:cubicBezTo>
                  <a:pt x="558800" y="463550"/>
                  <a:pt x="550549" y="464309"/>
                  <a:pt x="542925" y="461963"/>
                </a:cubicBezTo>
                <a:cubicBezTo>
                  <a:pt x="519275" y="454686"/>
                  <a:pt x="555481" y="450879"/>
                  <a:pt x="523875" y="457200"/>
                </a:cubicBezTo>
                <a:cubicBezTo>
                  <a:pt x="522287" y="459581"/>
                  <a:pt x="521136" y="462320"/>
                  <a:pt x="519112" y="464344"/>
                </a:cubicBezTo>
                <a:cubicBezTo>
                  <a:pt x="514495" y="468962"/>
                  <a:pt x="510637" y="469551"/>
                  <a:pt x="504825" y="471488"/>
                </a:cubicBezTo>
                <a:cubicBezTo>
                  <a:pt x="503237" y="473869"/>
                  <a:pt x="501189" y="476001"/>
                  <a:pt x="500062" y="478632"/>
                </a:cubicBezTo>
                <a:cubicBezTo>
                  <a:pt x="498773" y="481640"/>
                  <a:pt x="499496" y="485434"/>
                  <a:pt x="497681" y="488157"/>
                </a:cubicBezTo>
                <a:cubicBezTo>
                  <a:pt x="496093" y="490538"/>
                  <a:pt x="492918" y="491332"/>
                  <a:pt x="490537" y="492919"/>
                </a:cubicBezTo>
                <a:cubicBezTo>
                  <a:pt x="488420" y="496095"/>
                  <a:pt x="483924" y="504825"/>
                  <a:pt x="478631" y="504825"/>
                </a:cubicBezTo>
                <a:cubicBezTo>
                  <a:pt x="475769" y="504825"/>
                  <a:pt x="474047" y="501343"/>
                  <a:pt x="471487" y="500063"/>
                </a:cubicBezTo>
                <a:cubicBezTo>
                  <a:pt x="469242" y="498941"/>
                  <a:pt x="466725" y="498476"/>
                  <a:pt x="464344" y="497682"/>
                </a:cubicBezTo>
                <a:cubicBezTo>
                  <a:pt x="452460" y="499380"/>
                  <a:pt x="448441" y="502093"/>
                  <a:pt x="438150" y="497682"/>
                </a:cubicBezTo>
                <a:cubicBezTo>
                  <a:pt x="435519" y="496555"/>
                  <a:pt x="433621" y="494081"/>
                  <a:pt x="431006" y="492919"/>
                </a:cubicBezTo>
                <a:cubicBezTo>
                  <a:pt x="426419" y="490880"/>
                  <a:pt x="416719" y="488157"/>
                  <a:pt x="416719" y="488157"/>
                </a:cubicBezTo>
                <a:cubicBezTo>
                  <a:pt x="415150" y="483453"/>
                  <a:pt x="413770" y="477225"/>
                  <a:pt x="409575" y="473869"/>
                </a:cubicBezTo>
                <a:cubicBezTo>
                  <a:pt x="407615" y="472301"/>
                  <a:pt x="404812" y="472282"/>
                  <a:pt x="402431" y="471488"/>
                </a:cubicBezTo>
                <a:cubicBezTo>
                  <a:pt x="400050" y="469900"/>
                  <a:pt x="398064" y="467419"/>
                  <a:pt x="395287" y="466725"/>
                </a:cubicBezTo>
                <a:cubicBezTo>
                  <a:pt x="388314" y="464982"/>
                  <a:pt x="380946" y="465526"/>
                  <a:pt x="373856" y="464344"/>
                </a:cubicBezTo>
                <a:cubicBezTo>
                  <a:pt x="371380" y="463931"/>
                  <a:pt x="369093" y="462757"/>
                  <a:pt x="366712" y="461963"/>
                </a:cubicBezTo>
                <a:cubicBezTo>
                  <a:pt x="364331" y="460375"/>
                  <a:pt x="361086" y="459627"/>
                  <a:pt x="359569" y="457200"/>
                </a:cubicBezTo>
                <a:cubicBezTo>
                  <a:pt x="356908" y="452943"/>
                  <a:pt x="354806" y="442913"/>
                  <a:pt x="354806" y="442913"/>
                </a:cubicBezTo>
                <a:cubicBezTo>
                  <a:pt x="355600" y="431007"/>
                  <a:pt x="355869" y="419054"/>
                  <a:pt x="357187" y="407194"/>
                </a:cubicBezTo>
                <a:cubicBezTo>
                  <a:pt x="357464" y="404699"/>
                  <a:pt x="358001" y="402010"/>
                  <a:pt x="359569" y="400050"/>
                </a:cubicBezTo>
                <a:cubicBezTo>
                  <a:pt x="361357" y="397815"/>
                  <a:pt x="364331" y="396875"/>
                  <a:pt x="366712" y="395288"/>
                </a:cubicBezTo>
                <a:cubicBezTo>
                  <a:pt x="370331" y="384435"/>
                  <a:pt x="370065" y="388945"/>
                  <a:pt x="366712" y="373857"/>
                </a:cubicBezTo>
                <a:cubicBezTo>
                  <a:pt x="366167" y="371407"/>
                  <a:pt x="366106" y="368488"/>
                  <a:pt x="364331" y="366713"/>
                </a:cubicBezTo>
                <a:cubicBezTo>
                  <a:pt x="362556" y="364938"/>
                  <a:pt x="359568" y="365126"/>
                  <a:pt x="357187" y="364332"/>
                </a:cubicBezTo>
                <a:cubicBezTo>
                  <a:pt x="352425" y="365126"/>
                  <a:pt x="347218" y="364554"/>
                  <a:pt x="342900" y="366713"/>
                </a:cubicBezTo>
                <a:cubicBezTo>
                  <a:pt x="340340" y="367993"/>
                  <a:pt x="340161" y="371833"/>
                  <a:pt x="338137" y="373857"/>
                </a:cubicBezTo>
                <a:cubicBezTo>
                  <a:pt x="336114" y="375880"/>
                  <a:pt x="333673" y="377614"/>
                  <a:pt x="330994" y="378619"/>
                </a:cubicBezTo>
                <a:cubicBezTo>
                  <a:pt x="327204" y="380040"/>
                  <a:pt x="323014" y="380018"/>
                  <a:pt x="319087" y="381000"/>
                </a:cubicBezTo>
                <a:cubicBezTo>
                  <a:pt x="316652" y="381609"/>
                  <a:pt x="314325" y="382588"/>
                  <a:pt x="311944" y="383382"/>
                </a:cubicBezTo>
                <a:cubicBezTo>
                  <a:pt x="309954" y="383240"/>
                  <a:pt x="279247" y="382975"/>
                  <a:pt x="269081" y="378619"/>
                </a:cubicBezTo>
                <a:cubicBezTo>
                  <a:pt x="257754" y="373765"/>
                  <a:pt x="264662" y="370039"/>
                  <a:pt x="247650" y="369094"/>
                </a:cubicBezTo>
                <a:lnTo>
                  <a:pt x="204787" y="366713"/>
                </a:lnTo>
                <a:cubicBezTo>
                  <a:pt x="186831" y="360728"/>
                  <a:pt x="208967" y="368803"/>
                  <a:pt x="190500" y="359569"/>
                </a:cubicBezTo>
                <a:cubicBezTo>
                  <a:pt x="188255" y="358446"/>
                  <a:pt x="185737" y="357982"/>
                  <a:pt x="183356" y="357188"/>
                </a:cubicBezTo>
                <a:cubicBezTo>
                  <a:pt x="180975" y="355600"/>
                  <a:pt x="178772" y="353705"/>
                  <a:pt x="176212" y="352425"/>
                </a:cubicBezTo>
                <a:cubicBezTo>
                  <a:pt x="173967" y="351303"/>
                  <a:pt x="171263" y="351263"/>
                  <a:pt x="169069" y="350044"/>
                </a:cubicBezTo>
                <a:cubicBezTo>
                  <a:pt x="164065" y="347264"/>
                  <a:pt x="159544" y="343694"/>
                  <a:pt x="154781" y="340519"/>
                </a:cubicBezTo>
                <a:cubicBezTo>
                  <a:pt x="152400" y="338932"/>
                  <a:pt x="150352" y="336662"/>
                  <a:pt x="147637" y="335757"/>
                </a:cubicBezTo>
                <a:cubicBezTo>
                  <a:pt x="137779" y="332470"/>
                  <a:pt x="142582" y="334767"/>
                  <a:pt x="133350" y="328613"/>
                </a:cubicBezTo>
                <a:cubicBezTo>
                  <a:pt x="128812" y="321806"/>
                  <a:pt x="121290" y="309513"/>
                  <a:pt x="114300" y="307182"/>
                </a:cubicBezTo>
                <a:lnTo>
                  <a:pt x="107156" y="304800"/>
                </a:lnTo>
                <a:cubicBezTo>
                  <a:pt x="103981" y="302419"/>
                  <a:pt x="101077" y="299626"/>
                  <a:pt x="97631" y="297657"/>
                </a:cubicBezTo>
                <a:cubicBezTo>
                  <a:pt x="95452" y="296412"/>
                  <a:pt x="92732" y="296398"/>
                  <a:pt x="90487" y="295275"/>
                </a:cubicBezTo>
                <a:cubicBezTo>
                  <a:pt x="87928" y="293995"/>
                  <a:pt x="85725" y="292100"/>
                  <a:pt x="83344" y="290513"/>
                </a:cubicBezTo>
                <a:cubicBezTo>
                  <a:pt x="81756" y="288132"/>
                  <a:pt x="80816" y="285157"/>
                  <a:pt x="78581" y="283369"/>
                </a:cubicBezTo>
                <a:cubicBezTo>
                  <a:pt x="76621" y="281801"/>
                  <a:pt x="73212" y="282763"/>
                  <a:pt x="71437" y="280988"/>
                </a:cubicBezTo>
                <a:cubicBezTo>
                  <a:pt x="58737" y="268288"/>
                  <a:pt x="80963" y="277812"/>
                  <a:pt x="61912" y="271463"/>
                </a:cubicBezTo>
                <a:cubicBezTo>
                  <a:pt x="49709" y="253158"/>
                  <a:pt x="58033" y="258116"/>
                  <a:pt x="38100" y="254794"/>
                </a:cubicBezTo>
                <a:cubicBezTo>
                  <a:pt x="32738" y="238705"/>
                  <a:pt x="40175" y="256145"/>
                  <a:pt x="28575" y="242888"/>
                </a:cubicBezTo>
                <a:cubicBezTo>
                  <a:pt x="17460" y="230186"/>
                  <a:pt x="23814" y="229791"/>
                  <a:pt x="11906" y="223838"/>
                </a:cubicBezTo>
                <a:cubicBezTo>
                  <a:pt x="11196" y="223483"/>
                  <a:pt x="1984" y="221854"/>
                  <a:pt x="0" y="221457"/>
                </a:cubicBezTo>
                <a:close/>
              </a:path>
            </a:pathLst>
          </a:custGeom>
          <a:solidFill>
            <a:srgbClr val="F2BAA4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2234" name="Rectangle 75"/>
          <p:cNvSpPr>
            <a:spLocks noChangeArrowheads="1"/>
          </p:cNvSpPr>
          <p:nvPr/>
        </p:nvSpPr>
        <p:spPr bwMode="auto">
          <a:xfrm>
            <a:off x="2921605" y="3415506"/>
            <a:ext cx="5794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Pagėgiai</a:t>
            </a:r>
            <a:endParaRPr lang="en-GB" sz="1000" dirty="0">
              <a:solidFill>
                <a:srgbClr val="000000"/>
              </a:solidFill>
            </a:endParaRPr>
          </a:p>
        </p:txBody>
      </p:sp>
      <p:graphicFrame>
        <p:nvGraphicFramePr>
          <p:cNvPr id="136" name="Lentelė 1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468410"/>
              </p:ext>
            </p:extLst>
          </p:nvPr>
        </p:nvGraphicFramePr>
        <p:xfrm>
          <a:off x="780283" y="4800234"/>
          <a:ext cx="2131192" cy="731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2"/>
                <a:gridCol w="1922910"/>
              </a:tblGrid>
              <a:tr h="365791">
                <a:tc>
                  <a:txBody>
                    <a:bodyPr/>
                    <a:lstStyle/>
                    <a:p>
                      <a:endParaRPr lang="lt-LT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Valstybinės gydymo įstaigos</a:t>
                      </a:r>
                      <a:endParaRPr lang="lt-LT" sz="1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91">
                <a:tc>
                  <a:txBody>
                    <a:bodyPr/>
                    <a:lstStyle/>
                    <a:p>
                      <a:endParaRPr lang="lt-LT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Privačios gydymo įstaigos</a:t>
                      </a:r>
                      <a:endParaRPr lang="lt-LT" sz="1000" b="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" name="Struktūrinė schema: mazgas 133"/>
          <p:cNvSpPr>
            <a:spLocks noChangeArrowheads="1"/>
          </p:cNvSpPr>
          <p:nvPr/>
        </p:nvSpPr>
        <p:spPr bwMode="auto">
          <a:xfrm>
            <a:off x="827584" y="4925219"/>
            <a:ext cx="130175" cy="112712"/>
          </a:xfrm>
          <a:prstGeom prst="flowChartConnector">
            <a:avLst/>
          </a:prstGeom>
          <a:solidFill>
            <a:srgbClr val="00CC00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3" name="TextBox 2"/>
          <p:cNvSpPr txBox="1"/>
          <p:nvPr/>
        </p:nvSpPr>
        <p:spPr>
          <a:xfrm>
            <a:off x="687049" y="6178863"/>
            <a:ext cx="18095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50" i="1" dirty="0" smtClean="0"/>
              <a:t>Šaltinis: VLK IS </a:t>
            </a:r>
            <a:r>
              <a:rPr lang="lt-LT" sz="1050" i="1" dirty="0" err="1" smtClean="0"/>
              <a:t>Sveidra</a:t>
            </a:r>
            <a:endParaRPr lang="lt-LT" sz="1050" i="1" dirty="0" smtClean="0"/>
          </a:p>
          <a:p>
            <a:r>
              <a:rPr lang="lt-LT" sz="1050" i="1" dirty="0" smtClean="0"/>
              <a:t>2014-01-01 duomenys</a:t>
            </a:r>
            <a:endParaRPr lang="lt-LT" sz="1050" i="1" dirty="0"/>
          </a:p>
        </p:txBody>
      </p:sp>
      <p:sp>
        <p:nvSpPr>
          <p:cNvPr id="129" name="Struktūrinė schema: mazgas 133"/>
          <p:cNvSpPr>
            <a:spLocks noChangeArrowheads="1"/>
          </p:cNvSpPr>
          <p:nvPr/>
        </p:nvSpPr>
        <p:spPr bwMode="auto">
          <a:xfrm>
            <a:off x="827584" y="5309394"/>
            <a:ext cx="130175" cy="112712"/>
          </a:xfrm>
          <a:prstGeom prst="flowChartConnector">
            <a:avLst/>
          </a:prstGeom>
          <a:solidFill>
            <a:srgbClr val="FFFF00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130" name="Struktūrinė schema: mazgas 146"/>
          <p:cNvSpPr>
            <a:spLocks noChangeArrowheads="1"/>
          </p:cNvSpPr>
          <p:nvPr/>
        </p:nvSpPr>
        <p:spPr bwMode="auto">
          <a:xfrm>
            <a:off x="6050880" y="403883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Struktūrinė schema: mazgas 146"/>
          <p:cNvSpPr>
            <a:spLocks noChangeArrowheads="1"/>
          </p:cNvSpPr>
          <p:nvPr/>
        </p:nvSpPr>
        <p:spPr bwMode="auto">
          <a:xfrm>
            <a:off x="6113661" y="3479937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2" name="Struktūrinė schema: mazgas 146"/>
          <p:cNvSpPr>
            <a:spLocks noChangeArrowheads="1"/>
          </p:cNvSpPr>
          <p:nvPr/>
        </p:nvSpPr>
        <p:spPr bwMode="auto">
          <a:xfrm>
            <a:off x="6304310" y="34727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5" name="Struktūrinė schema: mazgas 146"/>
          <p:cNvSpPr>
            <a:spLocks noChangeArrowheads="1"/>
          </p:cNvSpPr>
          <p:nvPr/>
        </p:nvSpPr>
        <p:spPr bwMode="auto">
          <a:xfrm>
            <a:off x="5939805" y="440244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38" name="Struktūrinė schema: mazgas 146"/>
          <p:cNvSpPr>
            <a:spLocks noChangeArrowheads="1"/>
          </p:cNvSpPr>
          <p:nvPr/>
        </p:nvSpPr>
        <p:spPr bwMode="auto">
          <a:xfrm>
            <a:off x="6136392" y="44100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9" name="Struktūrinė schema: mazgas 146"/>
          <p:cNvSpPr>
            <a:spLocks noChangeArrowheads="1"/>
          </p:cNvSpPr>
          <p:nvPr/>
        </p:nvSpPr>
        <p:spPr bwMode="auto">
          <a:xfrm>
            <a:off x="5907435" y="3002023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0" name="Struktūrinė schema: mazgas 146"/>
          <p:cNvSpPr>
            <a:spLocks noChangeArrowheads="1"/>
          </p:cNvSpPr>
          <p:nvPr/>
        </p:nvSpPr>
        <p:spPr bwMode="auto">
          <a:xfrm>
            <a:off x="6097800" y="300061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41" name="Struktūrinė schema: mazgas 146"/>
          <p:cNvSpPr>
            <a:spLocks noChangeArrowheads="1"/>
          </p:cNvSpPr>
          <p:nvPr/>
        </p:nvSpPr>
        <p:spPr bwMode="auto">
          <a:xfrm>
            <a:off x="6514848" y="4788190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Struktūrinė schema: mazgas 146"/>
          <p:cNvSpPr>
            <a:spLocks noChangeArrowheads="1"/>
          </p:cNvSpPr>
          <p:nvPr/>
        </p:nvSpPr>
        <p:spPr bwMode="auto">
          <a:xfrm>
            <a:off x="6694488" y="478544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3" name="Struktūrinė schema: mazgas 146"/>
          <p:cNvSpPr>
            <a:spLocks noChangeArrowheads="1"/>
          </p:cNvSpPr>
          <p:nvPr/>
        </p:nvSpPr>
        <p:spPr bwMode="auto">
          <a:xfrm>
            <a:off x="7256463" y="3260725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4" name="Struktūrinė schema: mazgas 146"/>
          <p:cNvSpPr>
            <a:spLocks noChangeArrowheads="1"/>
          </p:cNvSpPr>
          <p:nvPr/>
        </p:nvSpPr>
        <p:spPr bwMode="auto">
          <a:xfrm>
            <a:off x="7433517" y="326573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45" name="Struktūrinė schema: mazgas 146"/>
          <p:cNvSpPr>
            <a:spLocks noChangeArrowheads="1"/>
          </p:cNvSpPr>
          <p:nvPr/>
        </p:nvSpPr>
        <p:spPr bwMode="auto">
          <a:xfrm>
            <a:off x="5447680" y="3267212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46" name="Struktūrinė schema: mazgas 146"/>
          <p:cNvSpPr>
            <a:spLocks noChangeArrowheads="1"/>
          </p:cNvSpPr>
          <p:nvPr/>
        </p:nvSpPr>
        <p:spPr bwMode="auto">
          <a:xfrm>
            <a:off x="5635772" y="327766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47" name="Struktūrinė schema: mazgas 146"/>
          <p:cNvSpPr>
            <a:spLocks noChangeArrowheads="1"/>
          </p:cNvSpPr>
          <p:nvPr/>
        </p:nvSpPr>
        <p:spPr bwMode="auto">
          <a:xfrm>
            <a:off x="5616923" y="3806825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48" name="Struktūrinė schema: mazgas 146"/>
          <p:cNvSpPr>
            <a:spLocks noChangeArrowheads="1"/>
          </p:cNvSpPr>
          <p:nvPr/>
        </p:nvSpPr>
        <p:spPr bwMode="auto">
          <a:xfrm>
            <a:off x="5808861" y="380682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49" name="Struktūrinė schema: mazgas 146"/>
          <p:cNvSpPr>
            <a:spLocks noChangeArrowheads="1"/>
          </p:cNvSpPr>
          <p:nvPr/>
        </p:nvSpPr>
        <p:spPr bwMode="auto">
          <a:xfrm>
            <a:off x="5024438" y="2811493"/>
            <a:ext cx="206375" cy="206314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50" name="Struktūrinė schema: mazgas 146"/>
          <p:cNvSpPr>
            <a:spLocks noChangeArrowheads="1"/>
          </p:cNvSpPr>
          <p:nvPr/>
        </p:nvSpPr>
        <p:spPr bwMode="auto">
          <a:xfrm>
            <a:off x="5238825" y="284189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1" name="Struktūrinė schema: mazgas 146"/>
          <p:cNvSpPr>
            <a:spLocks noChangeArrowheads="1"/>
          </p:cNvSpPr>
          <p:nvPr/>
        </p:nvSpPr>
        <p:spPr bwMode="auto">
          <a:xfrm>
            <a:off x="4970575" y="4092712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52" name="Struktūrinė schema: mazgas 146"/>
          <p:cNvSpPr>
            <a:spLocks noChangeArrowheads="1"/>
          </p:cNvSpPr>
          <p:nvPr/>
        </p:nvSpPr>
        <p:spPr bwMode="auto">
          <a:xfrm>
            <a:off x="5158923" y="409892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53" name="Struktūrinė schema: mazgas 146"/>
          <p:cNvSpPr>
            <a:spLocks noChangeArrowheads="1"/>
          </p:cNvSpPr>
          <p:nvPr/>
        </p:nvSpPr>
        <p:spPr bwMode="auto">
          <a:xfrm>
            <a:off x="4303428" y="268052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54" name="Struktūrinė schema: mazgas 146"/>
          <p:cNvSpPr>
            <a:spLocks noChangeArrowheads="1"/>
          </p:cNvSpPr>
          <p:nvPr/>
        </p:nvSpPr>
        <p:spPr bwMode="auto">
          <a:xfrm>
            <a:off x="4491993" y="268728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5" name="Struktūrinė schema: mazgas 146"/>
          <p:cNvSpPr>
            <a:spLocks noChangeArrowheads="1"/>
          </p:cNvSpPr>
          <p:nvPr/>
        </p:nvSpPr>
        <p:spPr bwMode="auto">
          <a:xfrm>
            <a:off x="5353398" y="428842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8" name="Struktūrinė schema: mazgas 146"/>
          <p:cNvSpPr>
            <a:spLocks noChangeArrowheads="1"/>
          </p:cNvSpPr>
          <p:nvPr/>
        </p:nvSpPr>
        <p:spPr bwMode="auto">
          <a:xfrm>
            <a:off x="2072064" y="2525986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9" name="Struktūrinė schema: mazgas 146"/>
          <p:cNvSpPr>
            <a:spLocks noChangeArrowheads="1"/>
          </p:cNvSpPr>
          <p:nvPr/>
        </p:nvSpPr>
        <p:spPr bwMode="auto">
          <a:xfrm>
            <a:off x="1975744" y="156699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0" name="Struktūrinė schema: mazgas 146"/>
          <p:cNvSpPr>
            <a:spLocks noChangeArrowheads="1"/>
          </p:cNvSpPr>
          <p:nvPr/>
        </p:nvSpPr>
        <p:spPr bwMode="auto">
          <a:xfrm>
            <a:off x="2175732" y="157652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1" name="Struktūrinė schema: mazgas 146"/>
          <p:cNvSpPr>
            <a:spLocks noChangeArrowheads="1"/>
          </p:cNvSpPr>
          <p:nvPr/>
        </p:nvSpPr>
        <p:spPr bwMode="auto">
          <a:xfrm>
            <a:off x="2428835" y="1460636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62" name="Struktūrinė schema: mazgas 146"/>
          <p:cNvSpPr>
            <a:spLocks noChangeArrowheads="1"/>
          </p:cNvSpPr>
          <p:nvPr/>
        </p:nvSpPr>
        <p:spPr bwMode="auto">
          <a:xfrm>
            <a:off x="2617937" y="145762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63" name="Struktūrinė schema: mazgas 146"/>
          <p:cNvSpPr>
            <a:spLocks noChangeArrowheads="1"/>
          </p:cNvSpPr>
          <p:nvPr/>
        </p:nvSpPr>
        <p:spPr bwMode="auto">
          <a:xfrm>
            <a:off x="2590800" y="2691043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4" name="Struktūrinė schema: mazgas 146"/>
          <p:cNvSpPr>
            <a:spLocks noChangeArrowheads="1"/>
          </p:cNvSpPr>
          <p:nvPr/>
        </p:nvSpPr>
        <p:spPr bwMode="auto">
          <a:xfrm>
            <a:off x="2768773" y="268086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65" name="Struktūrinė schema: mazgas 146"/>
          <p:cNvSpPr>
            <a:spLocks noChangeArrowheads="1"/>
          </p:cNvSpPr>
          <p:nvPr/>
        </p:nvSpPr>
        <p:spPr bwMode="auto">
          <a:xfrm>
            <a:off x="2730973" y="992461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68" name="Struktūrinė schema: mazgas 146"/>
          <p:cNvSpPr>
            <a:spLocks noChangeArrowheads="1"/>
          </p:cNvSpPr>
          <p:nvPr/>
        </p:nvSpPr>
        <p:spPr bwMode="auto">
          <a:xfrm>
            <a:off x="3900391" y="96229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9" name="Struktūrinė schema: mazgas 146"/>
          <p:cNvSpPr>
            <a:spLocks noChangeArrowheads="1"/>
          </p:cNvSpPr>
          <p:nvPr/>
        </p:nvSpPr>
        <p:spPr bwMode="auto">
          <a:xfrm>
            <a:off x="4093413" y="97155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0" name="Struktūrinė schema: mazgas 146"/>
          <p:cNvSpPr>
            <a:spLocks noChangeArrowheads="1"/>
          </p:cNvSpPr>
          <p:nvPr/>
        </p:nvSpPr>
        <p:spPr bwMode="auto">
          <a:xfrm>
            <a:off x="4635673" y="1010717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1" name="Struktūrinė schema: mazgas 146"/>
          <p:cNvSpPr>
            <a:spLocks noChangeArrowheads="1"/>
          </p:cNvSpPr>
          <p:nvPr/>
        </p:nvSpPr>
        <p:spPr bwMode="auto">
          <a:xfrm>
            <a:off x="4817442" y="100184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2" name="Struktūrinė schema: mazgas 146"/>
          <p:cNvSpPr>
            <a:spLocks noChangeArrowheads="1"/>
          </p:cNvSpPr>
          <p:nvPr/>
        </p:nvSpPr>
        <p:spPr bwMode="auto">
          <a:xfrm>
            <a:off x="3858592" y="2172493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73" name="Struktūrinė schema: mazgas 146"/>
          <p:cNvSpPr>
            <a:spLocks noChangeArrowheads="1"/>
          </p:cNvSpPr>
          <p:nvPr/>
        </p:nvSpPr>
        <p:spPr bwMode="auto">
          <a:xfrm>
            <a:off x="4044938" y="217818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4" name="Struktūrinė schema: mazgas 146"/>
          <p:cNvSpPr>
            <a:spLocks noChangeArrowheads="1"/>
          </p:cNvSpPr>
          <p:nvPr/>
        </p:nvSpPr>
        <p:spPr bwMode="auto">
          <a:xfrm>
            <a:off x="5018435" y="1561126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5" name="Struktūrinė schema: mazgas 146"/>
          <p:cNvSpPr>
            <a:spLocks noChangeArrowheads="1"/>
          </p:cNvSpPr>
          <p:nvPr/>
        </p:nvSpPr>
        <p:spPr bwMode="auto">
          <a:xfrm>
            <a:off x="4687094" y="2110061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78" name="Struktūrinė schema: mazgas 146"/>
          <p:cNvSpPr>
            <a:spLocks noChangeArrowheads="1"/>
          </p:cNvSpPr>
          <p:nvPr/>
        </p:nvSpPr>
        <p:spPr bwMode="auto">
          <a:xfrm>
            <a:off x="4871406" y="21240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1" name="Struktūrinė schema: mazgas 146"/>
          <p:cNvSpPr>
            <a:spLocks noChangeArrowheads="1"/>
          </p:cNvSpPr>
          <p:nvPr/>
        </p:nvSpPr>
        <p:spPr bwMode="auto">
          <a:xfrm>
            <a:off x="5987604" y="112912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2" name="Struktūrinė schema: mazgas 146"/>
          <p:cNvSpPr>
            <a:spLocks noChangeArrowheads="1"/>
          </p:cNvSpPr>
          <p:nvPr/>
        </p:nvSpPr>
        <p:spPr bwMode="auto">
          <a:xfrm>
            <a:off x="6177970" y="1132161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3" name="Struktūrinė schema: mazgas 146"/>
          <p:cNvSpPr>
            <a:spLocks noChangeArrowheads="1"/>
          </p:cNvSpPr>
          <p:nvPr/>
        </p:nvSpPr>
        <p:spPr bwMode="auto">
          <a:xfrm>
            <a:off x="6272252" y="1807323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4" name="Struktūrinė schema: mazgas 146"/>
          <p:cNvSpPr>
            <a:spLocks noChangeArrowheads="1"/>
          </p:cNvSpPr>
          <p:nvPr/>
        </p:nvSpPr>
        <p:spPr bwMode="auto">
          <a:xfrm>
            <a:off x="5507211" y="1462443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5" name="Struktūrinė schema: mazgas 146"/>
          <p:cNvSpPr>
            <a:spLocks noChangeArrowheads="1"/>
          </p:cNvSpPr>
          <p:nvPr/>
        </p:nvSpPr>
        <p:spPr bwMode="auto">
          <a:xfrm>
            <a:off x="5682258" y="146526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6" name="Struktūrinė schema: mazgas 146"/>
          <p:cNvSpPr>
            <a:spLocks noChangeArrowheads="1"/>
          </p:cNvSpPr>
          <p:nvPr/>
        </p:nvSpPr>
        <p:spPr bwMode="auto">
          <a:xfrm>
            <a:off x="6993615" y="156746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7" name="Struktūrinė schema: mazgas 146"/>
          <p:cNvSpPr>
            <a:spLocks noChangeArrowheads="1"/>
          </p:cNvSpPr>
          <p:nvPr/>
        </p:nvSpPr>
        <p:spPr bwMode="auto">
          <a:xfrm>
            <a:off x="6799610" y="157361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0" name="Struktūrinė schema: mazgas 146"/>
          <p:cNvSpPr>
            <a:spLocks noChangeArrowheads="1"/>
          </p:cNvSpPr>
          <p:nvPr/>
        </p:nvSpPr>
        <p:spPr bwMode="auto">
          <a:xfrm>
            <a:off x="5222404" y="5426075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1" name="Struktūrinė schema: mazgas 146"/>
          <p:cNvSpPr>
            <a:spLocks noChangeArrowheads="1"/>
          </p:cNvSpPr>
          <p:nvPr/>
        </p:nvSpPr>
        <p:spPr bwMode="auto">
          <a:xfrm>
            <a:off x="5406057" y="54260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92" name="Struktūrinė schema: mazgas 146"/>
          <p:cNvSpPr>
            <a:spLocks noChangeArrowheads="1"/>
          </p:cNvSpPr>
          <p:nvPr/>
        </p:nvSpPr>
        <p:spPr bwMode="auto">
          <a:xfrm>
            <a:off x="4723159" y="526498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3" name="Struktūrinė schema: mazgas 146"/>
          <p:cNvSpPr>
            <a:spLocks noChangeArrowheads="1"/>
          </p:cNvSpPr>
          <p:nvPr/>
        </p:nvSpPr>
        <p:spPr bwMode="auto">
          <a:xfrm>
            <a:off x="4913592" y="527539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94" name="Struktūrinė schema: mazgas 146"/>
          <p:cNvSpPr>
            <a:spLocks noChangeArrowheads="1"/>
          </p:cNvSpPr>
          <p:nvPr/>
        </p:nvSpPr>
        <p:spPr bwMode="auto">
          <a:xfrm>
            <a:off x="5669756" y="507567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5" name="Struktūrinė schema: mazgas 146"/>
          <p:cNvSpPr>
            <a:spLocks noChangeArrowheads="1"/>
          </p:cNvSpPr>
          <p:nvPr/>
        </p:nvSpPr>
        <p:spPr bwMode="auto">
          <a:xfrm>
            <a:off x="5858321" y="507961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8" name="Struktūrinė schema: mazgas 146"/>
          <p:cNvSpPr>
            <a:spLocks noChangeArrowheads="1"/>
          </p:cNvSpPr>
          <p:nvPr/>
        </p:nvSpPr>
        <p:spPr bwMode="auto">
          <a:xfrm>
            <a:off x="4131642" y="356393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99" name="Struktūrinė schema: mazgas 146"/>
          <p:cNvSpPr>
            <a:spLocks noChangeArrowheads="1"/>
          </p:cNvSpPr>
          <p:nvPr/>
        </p:nvSpPr>
        <p:spPr bwMode="auto">
          <a:xfrm>
            <a:off x="4319311" y="356103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0" name="Struktūrinė schema: mazgas 146"/>
          <p:cNvSpPr>
            <a:spLocks noChangeArrowheads="1"/>
          </p:cNvSpPr>
          <p:nvPr/>
        </p:nvSpPr>
        <p:spPr bwMode="auto">
          <a:xfrm>
            <a:off x="3971928" y="424497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1" name="Struktūrinė schema: mazgas 146"/>
          <p:cNvSpPr>
            <a:spLocks noChangeArrowheads="1"/>
          </p:cNvSpPr>
          <p:nvPr/>
        </p:nvSpPr>
        <p:spPr bwMode="auto">
          <a:xfrm>
            <a:off x="4161737" y="424905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02" name="Struktūrinė schema: mazgas 146"/>
          <p:cNvSpPr>
            <a:spLocks noChangeArrowheads="1"/>
          </p:cNvSpPr>
          <p:nvPr/>
        </p:nvSpPr>
        <p:spPr bwMode="auto">
          <a:xfrm>
            <a:off x="4234569" y="474054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3" name="Struktūrinė schema: mazgas 146"/>
          <p:cNvSpPr>
            <a:spLocks noChangeArrowheads="1"/>
          </p:cNvSpPr>
          <p:nvPr/>
        </p:nvSpPr>
        <p:spPr bwMode="auto">
          <a:xfrm>
            <a:off x="4416695" y="473834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4" name="Struktūrinė schema: mazgas 146"/>
          <p:cNvSpPr>
            <a:spLocks noChangeArrowheads="1"/>
          </p:cNvSpPr>
          <p:nvPr/>
        </p:nvSpPr>
        <p:spPr bwMode="auto">
          <a:xfrm>
            <a:off x="4525963" y="3940175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5" name="Struktūrinė schema: mazgas 146"/>
          <p:cNvSpPr>
            <a:spLocks noChangeArrowheads="1"/>
          </p:cNvSpPr>
          <p:nvPr/>
        </p:nvSpPr>
        <p:spPr bwMode="auto">
          <a:xfrm>
            <a:off x="4708852" y="39307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08" name="Struktūrinė schema: mazgas 146"/>
          <p:cNvSpPr>
            <a:spLocks noChangeArrowheads="1"/>
          </p:cNvSpPr>
          <p:nvPr/>
        </p:nvSpPr>
        <p:spPr bwMode="auto">
          <a:xfrm>
            <a:off x="3943077" y="3098567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09" name="Struktūrinė schema: mazgas 146"/>
          <p:cNvSpPr>
            <a:spLocks noChangeArrowheads="1"/>
          </p:cNvSpPr>
          <p:nvPr/>
        </p:nvSpPr>
        <p:spPr bwMode="auto">
          <a:xfrm>
            <a:off x="4121375" y="309856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10" name="Struktūrinė schema: mazgas 146"/>
          <p:cNvSpPr>
            <a:spLocks noChangeArrowheads="1"/>
          </p:cNvSpPr>
          <p:nvPr/>
        </p:nvSpPr>
        <p:spPr bwMode="auto">
          <a:xfrm>
            <a:off x="3248760" y="2420765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11" name="Struktūrinė schema: mazgas 146"/>
          <p:cNvSpPr>
            <a:spLocks noChangeArrowheads="1"/>
          </p:cNvSpPr>
          <p:nvPr/>
        </p:nvSpPr>
        <p:spPr bwMode="auto">
          <a:xfrm>
            <a:off x="3431555" y="242076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12" name="Struktūrinė schema: mazgas 146"/>
          <p:cNvSpPr>
            <a:spLocks noChangeArrowheads="1"/>
          </p:cNvSpPr>
          <p:nvPr/>
        </p:nvSpPr>
        <p:spPr bwMode="auto">
          <a:xfrm>
            <a:off x="2914204" y="322117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13" name="Struktūrinė schema: mazgas 146"/>
          <p:cNvSpPr>
            <a:spLocks noChangeArrowheads="1"/>
          </p:cNvSpPr>
          <p:nvPr/>
        </p:nvSpPr>
        <p:spPr bwMode="auto">
          <a:xfrm>
            <a:off x="3078163" y="322117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18" name="Struktūrinė schema: mazgas 146"/>
          <p:cNvSpPr>
            <a:spLocks noChangeArrowheads="1"/>
          </p:cNvSpPr>
          <p:nvPr/>
        </p:nvSpPr>
        <p:spPr bwMode="auto">
          <a:xfrm>
            <a:off x="3284479" y="901556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19" name="Struktūrinė schema: mazgas 146"/>
          <p:cNvSpPr>
            <a:spLocks noChangeArrowheads="1"/>
          </p:cNvSpPr>
          <p:nvPr/>
        </p:nvSpPr>
        <p:spPr bwMode="auto">
          <a:xfrm>
            <a:off x="3476149" y="92467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20" name="Struktūrinė schema: mazgas 146"/>
          <p:cNvSpPr>
            <a:spLocks noChangeArrowheads="1"/>
          </p:cNvSpPr>
          <p:nvPr/>
        </p:nvSpPr>
        <p:spPr bwMode="auto">
          <a:xfrm>
            <a:off x="2924175" y="164993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21" name="Struktūrinė schema: mazgas 146"/>
          <p:cNvSpPr>
            <a:spLocks noChangeArrowheads="1"/>
          </p:cNvSpPr>
          <p:nvPr/>
        </p:nvSpPr>
        <p:spPr bwMode="auto">
          <a:xfrm>
            <a:off x="3025514" y="2027461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2" name="Struktūrinė schema: mazgas 146"/>
          <p:cNvSpPr>
            <a:spLocks noChangeArrowheads="1"/>
          </p:cNvSpPr>
          <p:nvPr/>
        </p:nvSpPr>
        <p:spPr bwMode="auto">
          <a:xfrm>
            <a:off x="3211323" y="202961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5" name="Struktūrinė schema: mazgas 146"/>
          <p:cNvSpPr>
            <a:spLocks noChangeArrowheads="1"/>
          </p:cNvSpPr>
          <p:nvPr/>
        </p:nvSpPr>
        <p:spPr bwMode="auto">
          <a:xfrm>
            <a:off x="6327948" y="242093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6" name="Struktūrinė schema: mazgas 146"/>
          <p:cNvSpPr>
            <a:spLocks noChangeArrowheads="1"/>
          </p:cNvSpPr>
          <p:nvPr/>
        </p:nvSpPr>
        <p:spPr bwMode="auto">
          <a:xfrm>
            <a:off x="7600950" y="2758712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7" name="Struktūrinė schema: mazgas 146"/>
          <p:cNvSpPr>
            <a:spLocks noChangeArrowheads="1"/>
          </p:cNvSpPr>
          <p:nvPr/>
        </p:nvSpPr>
        <p:spPr bwMode="auto">
          <a:xfrm>
            <a:off x="7801323" y="275543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8" name="Struktūrinė schema: mazgas 146"/>
          <p:cNvSpPr>
            <a:spLocks noChangeArrowheads="1"/>
          </p:cNvSpPr>
          <p:nvPr/>
        </p:nvSpPr>
        <p:spPr bwMode="auto">
          <a:xfrm>
            <a:off x="7552704" y="210039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9" name="Struktūrinė schema: mazgas 146"/>
          <p:cNvSpPr>
            <a:spLocks noChangeArrowheads="1"/>
          </p:cNvSpPr>
          <p:nvPr/>
        </p:nvSpPr>
        <p:spPr bwMode="auto">
          <a:xfrm>
            <a:off x="7370729" y="2097863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0" name="Struktūrinė schema: mazgas 146"/>
          <p:cNvSpPr>
            <a:spLocks noChangeArrowheads="1"/>
          </p:cNvSpPr>
          <p:nvPr/>
        </p:nvSpPr>
        <p:spPr bwMode="auto">
          <a:xfrm>
            <a:off x="8048655" y="2200412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1" name="Struktūrinė schema: mazgas 146"/>
          <p:cNvSpPr>
            <a:spLocks noChangeArrowheads="1"/>
          </p:cNvSpPr>
          <p:nvPr/>
        </p:nvSpPr>
        <p:spPr bwMode="auto">
          <a:xfrm>
            <a:off x="6732587" y="2914650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755477" y="5582486"/>
            <a:ext cx="18095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50" i="1" dirty="0" smtClean="0"/>
              <a:t>Paaiškinimai:</a:t>
            </a:r>
          </a:p>
          <a:p>
            <a:r>
              <a:rPr lang="lt-LT" sz="1050" i="1" dirty="0" smtClean="0"/>
              <a:t>m – mieste</a:t>
            </a:r>
          </a:p>
          <a:p>
            <a:r>
              <a:rPr lang="lt-LT" sz="1050" i="1" dirty="0" smtClean="0"/>
              <a:t>r – rajone </a:t>
            </a:r>
            <a:endParaRPr lang="lt-LT" sz="1050" i="1" dirty="0"/>
          </a:p>
        </p:txBody>
      </p:sp>
      <p:sp>
        <p:nvSpPr>
          <p:cNvPr id="233" name="Struktūrinė schema: mazgas 146"/>
          <p:cNvSpPr>
            <a:spLocks noChangeArrowheads="1"/>
          </p:cNvSpPr>
          <p:nvPr/>
        </p:nvSpPr>
        <p:spPr bwMode="auto">
          <a:xfrm>
            <a:off x="6604126" y="3744640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11 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" name="Struktūrinė schema: mazgas 146"/>
          <p:cNvSpPr>
            <a:spLocks noChangeArrowheads="1"/>
          </p:cNvSpPr>
          <p:nvPr/>
        </p:nvSpPr>
        <p:spPr bwMode="auto">
          <a:xfrm>
            <a:off x="6614553" y="4000921"/>
            <a:ext cx="200374" cy="239911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2 r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" name="Struktūrinė schema: mazgas 146"/>
          <p:cNvSpPr>
            <a:spLocks noChangeArrowheads="1"/>
          </p:cNvSpPr>
          <p:nvPr/>
        </p:nvSpPr>
        <p:spPr bwMode="auto">
          <a:xfrm>
            <a:off x="6810991" y="3991485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6 r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" name="Struktūrinė schema: mazgas 146"/>
          <p:cNvSpPr>
            <a:spLocks noChangeArrowheads="1"/>
          </p:cNvSpPr>
          <p:nvPr/>
        </p:nvSpPr>
        <p:spPr bwMode="auto">
          <a:xfrm>
            <a:off x="6810958" y="3740569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45 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" name="Struktūrinė schema: mazgas 146"/>
          <p:cNvSpPr>
            <a:spLocks noChangeArrowheads="1"/>
          </p:cNvSpPr>
          <p:nvPr/>
        </p:nvSpPr>
        <p:spPr bwMode="auto">
          <a:xfrm>
            <a:off x="4873818" y="3359256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6 m</a:t>
            </a:r>
          </a:p>
        </p:txBody>
      </p:sp>
      <p:sp>
        <p:nvSpPr>
          <p:cNvPr id="238" name="Struktūrinė schema: mazgas 146"/>
          <p:cNvSpPr>
            <a:spLocks noChangeArrowheads="1"/>
          </p:cNvSpPr>
          <p:nvPr/>
        </p:nvSpPr>
        <p:spPr bwMode="auto">
          <a:xfrm>
            <a:off x="5070920" y="3354960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37 m</a:t>
            </a:r>
          </a:p>
        </p:txBody>
      </p:sp>
      <p:sp>
        <p:nvSpPr>
          <p:cNvPr id="239" name="Struktūrinė schema: mazgas 146"/>
          <p:cNvSpPr>
            <a:spLocks noChangeArrowheads="1"/>
          </p:cNvSpPr>
          <p:nvPr/>
        </p:nvSpPr>
        <p:spPr bwMode="auto">
          <a:xfrm>
            <a:off x="4891790" y="3600618"/>
            <a:ext cx="200374" cy="239911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3 r</a:t>
            </a:r>
          </a:p>
        </p:txBody>
      </p:sp>
      <p:sp>
        <p:nvSpPr>
          <p:cNvPr id="240" name="Struktūrinė schema: mazgas 146"/>
          <p:cNvSpPr>
            <a:spLocks noChangeArrowheads="1"/>
          </p:cNvSpPr>
          <p:nvPr/>
        </p:nvSpPr>
        <p:spPr bwMode="auto">
          <a:xfrm>
            <a:off x="5081239" y="3604271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6 r</a:t>
            </a:r>
          </a:p>
        </p:txBody>
      </p:sp>
      <p:sp>
        <p:nvSpPr>
          <p:cNvPr id="241" name="Struktūrinė schema: mazgas 146"/>
          <p:cNvSpPr>
            <a:spLocks noChangeArrowheads="1"/>
          </p:cNvSpPr>
          <p:nvPr/>
        </p:nvSpPr>
        <p:spPr bwMode="auto">
          <a:xfrm>
            <a:off x="2305143" y="1936312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3 m</a:t>
            </a:r>
          </a:p>
        </p:txBody>
      </p:sp>
      <p:sp>
        <p:nvSpPr>
          <p:cNvPr id="242" name="Struktūrinė schema: mazgas 146"/>
          <p:cNvSpPr>
            <a:spLocks noChangeArrowheads="1"/>
          </p:cNvSpPr>
          <p:nvPr/>
        </p:nvSpPr>
        <p:spPr bwMode="auto">
          <a:xfrm>
            <a:off x="2488811" y="1948303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17 m</a:t>
            </a:r>
          </a:p>
        </p:txBody>
      </p:sp>
      <p:sp>
        <p:nvSpPr>
          <p:cNvPr id="243" name="Struktūrinė schema: mazgas 146"/>
          <p:cNvSpPr>
            <a:spLocks noChangeArrowheads="1"/>
          </p:cNvSpPr>
          <p:nvPr/>
        </p:nvSpPr>
        <p:spPr bwMode="auto">
          <a:xfrm>
            <a:off x="2305143" y="2173982"/>
            <a:ext cx="200374" cy="239911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4 r</a:t>
            </a:r>
          </a:p>
        </p:txBody>
      </p:sp>
      <p:sp>
        <p:nvSpPr>
          <p:cNvPr id="244" name="Struktūrinė schema: mazgas 146"/>
          <p:cNvSpPr>
            <a:spLocks noChangeArrowheads="1"/>
          </p:cNvSpPr>
          <p:nvPr/>
        </p:nvSpPr>
        <p:spPr bwMode="auto">
          <a:xfrm>
            <a:off x="2510328" y="2189101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4 r</a:t>
            </a:r>
          </a:p>
        </p:txBody>
      </p:sp>
      <p:sp>
        <p:nvSpPr>
          <p:cNvPr id="245" name="Struktūrinė schema: mazgas 146"/>
          <p:cNvSpPr>
            <a:spLocks noChangeArrowheads="1"/>
          </p:cNvSpPr>
          <p:nvPr/>
        </p:nvSpPr>
        <p:spPr bwMode="auto">
          <a:xfrm>
            <a:off x="4165609" y="1358838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m</a:t>
            </a:r>
          </a:p>
        </p:txBody>
      </p:sp>
      <p:sp>
        <p:nvSpPr>
          <p:cNvPr id="246" name="Struktūrinė schema: mazgas 146"/>
          <p:cNvSpPr>
            <a:spLocks noChangeArrowheads="1"/>
          </p:cNvSpPr>
          <p:nvPr/>
        </p:nvSpPr>
        <p:spPr bwMode="auto">
          <a:xfrm>
            <a:off x="4371533" y="1364958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10 m</a:t>
            </a:r>
          </a:p>
        </p:txBody>
      </p:sp>
      <p:sp>
        <p:nvSpPr>
          <p:cNvPr id="247" name="Struktūrinė schema: mazgas 146"/>
          <p:cNvSpPr>
            <a:spLocks noChangeArrowheads="1"/>
          </p:cNvSpPr>
          <p:nvPr/>
        </p:nvSpPr>
        <p:spPr bwMode="auto">
          <a:xfrm>
            <a:off x="4166406" y="1606574"/>
            <a:ext cx="200374" cy="239911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r</a:t>
            </a:r>
          </a:p>
        </p:txBody>
      </p:sp>
      <p:sp>
        <p:nvSpPr>
          <p:cNvPr id="248" name="Struktūrinė schema: mazgas 146"/>
          <p:cNvSpPr>
            <a:spLocks noChangeArrowheads="1"/>
          </p:cNvSpPr>
          <p:nvPr/>
        </p:nvSpPr>
        <p:spPr bwMode="auto">
          <a:xfrm>
            <a:off x="5527406" y="1915206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 m</a:t>
            </a:r>
          </a:p>
        </p:txBody>
      </p:sp>
      <p:sp>
        <p:nvSpPr>
          <p:cNvPr id="249" name="Struktūrinė schema: mazgas 146"/>
          <p:cNvSpPr>
            <a:spLocks noChangeArrowheads="1"/>
          </p:cNvSpPr>
          <p:nvPr/>
        </p:nvSpPr>
        <p:spPr bwMode="auto">
          <a:xfrm>
            <a:off x="5726812" y="1928614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16 m</a:t>
            </a:r>
          </a:p>
        </p:txBody>
      </p:sp>
      <p:sp>
        <p:nvSpPr>
          <p:cNvPr id="250" name="Struktūrinė schema: mazgas 146"/>
          <p:cNvSpPr>
            <a:spLocks noChangeArrowheads="1"/>
          </p:cNvSpPr>
          <p:nvPr/>
        </p:nvSpPr>
        <p:spPr bwMode="auto">
          <a:xfrm>
            <a:off x="5538439" y="2162319"/>
            <a:ext cx="200374" cy="239911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r</a:t>
            </a:r>
          </a:p>
        </p:txBody>
      </p:sp>
      <p:sp>
        <p:nvSpPr>
          <p:cNvPr id="251" name="Struktūrinė schema: mazgas 146"/>
          <p:cNvSpPr>
            <a:spLocks noChangeArrowheads="1"/>
          </p:cNvSpPr>
          <p:nvPr/>
        </p:nvSpPr>
        <p:spPr bwMode="auto">
          <a:xfrm>
            <a:off x="5125350" y="4615087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2m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2" name="Struktūrinė schema: mazgas 146"/>
          <p:cNvSpPr>
            <a:spLocks noChangeArrowheads="1"/>
          </p:cNvSpPr>
          <p:nvPr/>
        </p:nvSpPr>
        <p:spPr bwMode="auto">
          <a:xfrm>
            <a:off x="5321207" y="4617839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3m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" name="Struktūrinė schema: mazgas 146"/>
          <p:cNvSpPr>
            <a:spLocks noChangeArrowheads="1"/>
          </p:cNvSpPr>
          <p:nvPr/>
        </p:nvSpPr>
        <p:spPr bwMode="auto">
          <a:xfrm>
            <a:off x="5134484" y="4861619"/>
            <a:ext cx="200374" cy="239911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r</a:t>
            </a:r>
          </a:p>
        </p:txBody>
      </p:sp>
      <p:sp>
        <p:nvSpPr>
          <p:cNvPr id="254" name="Struktūrinė schema: mazgas 146"/>
          <p:cNvSpPr>
            <a:spLocks noChangeArrowheads="1"/>
          </p:cNvSpPr>
          <p:nvPr/>
        </p:nvSpPr>
        <p:spPr bwMode="auto">
          <a:xfrm>
            <a:off x="5321207" y="4860618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900" dirty="0" smtClean="0">
                <a:latin typeface="Times New Roman" pitchFamily="18" charset="0"/>
                <a:cs typeface="Times New Roman" pitchFamily="18" charset="0"/>
              </a:rPr>
              <a:t>1 r</a:t>
            </a:r>
            <a:endParaRPr lang="lt-LT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5" name="Struktūrinė schema: mazgas 146"/>
          <p:cNvSpPr>
            <a:spLocks noChangeArrowheads="1"/>
          </p:cNvSpPr>
          <p:nvPr/>
        </p:nvSpPr>
        <p:spPr bwMode="auto">
          <a:xfrm>
            <a:off x="4490079" y="434310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" name="Struktūrinė schema: mazgas 146"/>
          <p:cNvSpPr>
            <a:spLocks noChangeArrowheads="1"/>
          </p:cNvSpPr>
          <p:nvPr/>
        </p:nvSpPr>
        <p:spPr bwMode="auto">
          <a:xfrm>
            <a:off x="4665042" y="434310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Struktūrinė schema: mazgas 146"/>
          <p:cNvSpPr>
            <a:spLocks noChangeArrowheads="1"/>
          </p:cNvSpPr>
          <p:nvPr/>
        </p:nvSpPr>
        <p:spPr bwMode="auto">
          <a:xfrm>
            <a:off x="3315873" y="290840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Struktūrinė schema: mazgas 146"/>
          <p:cNvSpPr>
            <a:spLocks noChangeArrowheads="1"/>
          </p:cNvSpPr>
          <p:nvPr/>
        </p:nvSpPr>
        <p:spPr bwMode="auto">
          <a:xfrm>
            <a:off x="3509994" y="290840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Struktūrinė schema: mazgas 146"/>
          <p:cNvSpPr>
            <a:spLocks noChangeArrowheads="1"/>
          </p:cNvSpPr>
          <p:nvPr/>
        </p:nvSpPr>
        <p:spPr bwMode="auto">
          <a:xfrm>
            <a:off x="3593248" y="1545971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0" name="Struktūrinė schema: mazgas 146"/>
          <p:cNvSpPr>
            <a:spLocks noChangeArrowheads="1"/>
          </p:cNvSpPr>
          <p:nvPr/>
        </p:nvSpPr>
        <p:spPr bwMode="auto">
          <a:xfrm>
            <a:off x="7154148" y="247691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61" name="Struktūrinė schema: mazgas 146"/>
          <p:cNvSpPr>
            <a:spLocks noChangeArrowheads="1"/>
          </p:cNvSpPr>
          <p:nvPr/>
        </p:nvSpPr>
        <p:spPr bwMode="auto">
          <a:xfrm>
            <a:off x="3404683" y="1545827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2" name="Struktūrinė schema: mazgas 146"/>
          <p:cNvSpPr>
            <a:spLocks noChangeArrowheads="1"/>
          </p:cNvSpPr>
          <p:nvPr/>
        </p:nvSpPr>
        <p:spPr bwMode="auto">
          <a:xfrm>
            <a:off x="6952037" y="2482801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tačiakampis 3"/>
          <p:cNvSpPr/>
          <p:nvPr/>
        </p:nvSpPr>
        <p:spPr>
          <a:xfrm>
            <a:off x="8398546" y="4582850"/>
            <a:ext cx="727268" cy="22679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Sveikatos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sistemos plėtros ir ligoninių tinklo konsolidavimo iki 2025 metų </a:t>
            </a:r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 </a:t>
            </a:r>
          </a:p>
          <a:p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priedas</a:t>
            </a:r>
          </a:p>
        </p:txBody>
      </p:sp>
    </p:spTree>
    <p:extLst>
      <p:ext uri="{BB962C8B-B14F-4D97-AF65-F5344CB8AC3E}">
        <p14:creationId xmlns:p14="http://schemas.microsoft.com/office/powerpoint/2010/main" val="33686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Freeform 2"/>
          <p:cNvSpPr>
            <a:spLocks/>
          </p:cNvSpPr>
          <p:nvPr/>
        </p:nvSpPr>
        <p:spPr bwMode="auto">
          <a:xfrm>
            <a:off x="3663950" y="854075"/>
            <a:ext cx="758825" cy="660400"/>
          </a:xfrm>
          <a:custGeom>
            <a:avLst/>
            <a:gdLst>
              <a:gd name="T0" fmla="*/ 2147483647 w 478"/>
              <a:gd name="T1" fmla="*/ 2147483647 h 416"/>
              <a:gd name="T2" fmla="*/ 2147483647 w 478"/>
              <a:gd name="T3" fmla="*/ 2147483647 h 416"/>
              <a:gd name="T4" fmla="*/ 2147483647 w 478"/>
              <a:gd name="T5" fmla="*/ 2147483647 h 416"/>
              <a:gd name="T6" fmla="*/ 2147483647 w 478"/>
              <a:gd name="T7" fmla="*/ 2147483647 h 416"/>
              <a:gd name="T8" fmla="*/ 2147483647 w 478"/>
              <a:gd name="T9" fmla="*/ 2147483647 h 416"/>
              <a:gd name="T10" fmla="*/ 2147483647 w 478"/>
              <a:gd name="T11" fmla="*/ 2147483647 h 416"/>
              <a:gd name="T12" fmla="*/ 2147483647 w 478"/>
              <a:gd name="T13" fmla="*/ 2147483647 h 416"/>
              <a:gd name="T14" fmla="*/ 2147483647 w 478"/>
              <a:gd name="T15" fmla="*/ 2147483647 h 416"/>
              <a:gd name="T16" fmla="*/ 2147483647 w 478"/>
              <a:gd name="T17" fmla="*/ 2147483647 h 416"/>
              <a:gd name="T18" fmla="*/ 2147483647 w 478"/>
              <a:gd name="T19" fmla="*/ 2147483647 h 416"/>
              <a:gd name="T20" fmla="*/ 2147483647 w 478"/>
              <a:gd name="T21" fmla="*/ 2147483647 h 416"/>
              <a:gd name="T22" fmla="*/ 2147483647 w 478"/>
              <a:gd name="T23" fmla="*/ 2147483647 h 416"/>
              <a:gd name="T24" fmla="*/ 2147483647 w 478"/>
              <a:gd name="T25" fmla="*/ 2147483647 h 416"/>
              <a:gd name="T26" fmla="*/ 2147483647 w 478"/>
              <a:gd name="T27" fmla="*/ 2147483647 h 416"/>
              <a:gd name="T28" fmla="*/ 2147483647 w 478"/>
              <a:gd name="T29" fmla="*/ 2147483647 h 416"/>
              <a:gd name="T30" fmla="*/ 2147483647 w 478"/>
              <a:gd name="T31" fmla="*/ 2147483647 h 416"/>
              <a:gd name="T32" fmla="*/ 2147483647 w 478"/>
              <a:gd name="T33" fmla="*/ 2147483647 h 416"/>
              <a:gd name="T34" fmla="*/ 2147483647 w 478"/>
              <a:gd name="T35" fmla="*/ 2147483647 h 416"/>
              <a:gd name="T36" fmla="*/ 2147483647 w 478"/>
              <a:gd name="T37" fmla="*/ 2147483647 h 416"/>
              <a:gd name="T38" fmla="*/ 2147483647 w 478"/>
              <a:gd name="T39" fmla="*/ 2147483647 h 416"/>
              <a:gd name="T40" fmla="*/ 2147483647 w 478"/>
              <a:gd name="T41" fmla="*/ 2147483647 h 416"/>
              <a:gd name="T42" fmla="*/ 2147483647 w 478"/>
              <a:gd name="T43" fmla="*/ 2147483647 h 416"/>
              <a:gd name="T44" fmla="*/ 2147483647 w 478"/>
              <a:gd name="T45" fmla="*/ 2147483647 h 416"/>
              <a:gd name="T46" fmla="*/ 2147483647 w 478"/>
              <a:gd name="T47" fmla="*/ 2147483647 h 416"/>
              <a:gd name="T48" fmla="*/ 2147483647 w 478"/>
              <a:gd name="T49" fmla="*/ 2147483647 h 416"/>
              <a:gd name="T50" fmla="*/ 2147483647 w 478"/>
              <a:gd name="T51" fmla="*/ 2147483647 h 416"/>
              <a:gd name="T52" fmla="*/ 2147483647 w 478"/>
              <a:gd name="T53" fmla="*/ 2147483647 h 416"/>
              <a:gd name="T54" fmla="*/ 2147483647 w 478"/>
              <a:gd name="T55" fmla="*/ 2147483647 h 416"/>
              <a:gd name="T56" fmla="*/ 2147483647 w 478"/>
              <a:gd name="T57" fmla="*/ 2147483647 h 416"/>
              <a:gd name="T58" fmla="*/ 2147483647 w 478"/>
              <a:gd name="T59" fmla="*/ 2147483647 h 416"/>
              <a:gd name="T60" fmla="*/ 2147483647 w 478"/>
              <a:gd name="T61" fmla="*/ 2147483647 h 416"/>
              <a:gd name="T62" fmla="*/ 2147483647 w 478"/>
              <a:gd name="T63" fmla="*/ 2147483647 h 416"/>
              <a:gd name="T64" fmla="*/ 2147483647 w 478"/>
              <a:gd name="T65" fmla="*/ 2147483647 h 416"/>
              <a:gd name="T66" fmla="*/ 2147483647 w 478"/>
              <a:gd name="T67" fmla="*/ 2147483647 h 416"/>
              <a:gd name="T68" fmla="*/ 2147483647 w 478"/>
              <a:gd name="T69" fmla="*/ 2147483647 h 416"/>
              <a:gd name="T70" fmla="*/ 2147483647 w 478"/>
              <a:gd name="T71" fmla="*/ 2147483647 h 416"/>
              <a:gd name="T72" fmla="*/ 2147483647 w 478"/>
              <a:gd name="T73" fmla="*/ 2147483647 h 416"/>
              <a:gd name="T74" fmla="*/ 2147483647 w 478"/>
              <a:gd name="T75" fmla="*/ 2147483647 h 416"/>
              <a:gd name="T76" fmla="*/ 2147483647 w 478"/>
              <a:gd name="T77" fmla="*/ 2147483647 h 416"/>
              <a:gd name="T78" fmla="*/ 2147483647 w 478"/>
              <a:gd name="T79" fmla="*/ 2147483647 h 416"/>
              <a:gd name="T80" fmla="*/ 2147483647 w 478"/>
              <a:gd name="T81" fmla="*/ 2147483647 h 416"/>
              <a:gd name="T82" fmla="*/ 2147483647 w 478"/>
              <a:gd name="T83" fmla="*/ 2147483647 h 416"/>
              <a:gd name="T84" fmla="*/ 2147483647 w 478"/>
              <a:gd name="T85" fmla="*/ 2147483647 h 416"/>
              <a:gd name="T86" fmla="*/ 2147483647 w 478"/>
              <a:gd name="T87" fmla="*/ 2147483647 h 416"/>
              <a:gd name="T88" fmla="*/ 2147483647 w 478"/>
              <a:gd name="T89" fmla="*/ 2147483647 h 416"/>
              <a:gd name="T90" fmla="*/ 2147483647 w 478"/>
              <a:gd name="T91" fmla="*/ 2147483647 h 416"/>
              <a:gd name="T92" fmla="*/ 2147483647 w 478"/>
              <a:gd name="T93" fmla="*/ 2147483647 h 416"/>
              <a:gd name="T94" fmla="*/ 2147483647 w 478"/>
              <a:gd name="T95" fmla="*/ 2147483647 h 4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78" h="416">
                <a:moveTo>
                  <a:pt x="368" y="0"/>
                </a:moveTo>
                <a:lnTo>
                  <a:pt x="375" y="0"/>
                </a:lnTo>
                <a:lnTo>
                  <a:pt x="382" y="0"/>
                </a:lnTo>
                <a:lnTo>
                  <a:pt x="390" y="8"/>
                </a:lnTo>
                <a:lnTo>
                  <a:pt x="397" y="8"/>
                </a:lnTo>
                <a:lnTo>
                  <a:pt x="404" y="8"/>
                </a:lnTo>
                <a:lnTo>
                  <a:pt x="412" y="16"/>
                </a:lnTo>
                <a:lnTo>
                  <a:pt x="426" y="23"/>
                </a:lnTo>
                <a:lnTo>
                  <a:pt x="426" y="31"/>
                </a:lnTo>
                <a:lnTo>
                  <a:pt x="434" y="39"/>
                </a:lnTo>
                <a:lnTo>
                  <a:pt x="434" y="46"/>
                </a:lnTo>
                <a:lnTo>
                  <a:pt x="434" y="54"/>
                </a:lnTo>
                <a:lnTo>
                  <a:pt x="434" y="62"/>
                </a:lnTo>
                <a:lnTo>
                  <a:pt x="434" y="69"/>
                </a:lnTo>
                <a:lnTo>
                  <a:pt x="434" y="77"/>
                </a:lnTo>
                <a:lnTo>
                  <a:pt x="434" y="85"/>
                </a:lnTo>
                <a:lnTo>
                  <a:pt x="434" y="93"/>
                </a:lnTo>
                <a:lnTo>
                  <a:pt x="441" y="100"/>
                </a:lnTo>
                <a:lnTo>
                  <a:pt x="449" y="100"/>
                </a:lnTo>
                <a:lnTo>
                  <a:pt x="456" y="108"/>
                </a:lnTo>
                <a:lnTo>
                  <a:pt x="463" y="108"/>
                </a:lnTo>
                <a:lnTo>
                  <a:pt x="471" y="123"/>
                </a:lnTo>
                <a:lnTo>
                  <a:pt x="471" y="131"/>
                </a:lnTo>
                <a:lnTo>
                  <a:pt x="471" y="139"/>
                </a:lnTo>
                <a:lnTo>
                  <a:pt x="463" y="146"/>
                </a:lnTo>
                <a:lnTo>
                  <a:pt x="463" y="154"/>
                </a:lnTo>
                <a:lnTo>
                  <a:pt x="463" y="162"/>
                </a:lnTo>
                <a:lnTo>
                  <a:pt x="463" y="170"/>
                </a:lnTo>
                <a:lnTo>
                  <a:pt x="463" y="177"/>
                </a:lnTo>
                <a:lnTo>
                  <a:pt x="471" y="185"/>
                </a:lnTo>
                <a:lnTo>
                  <a:pt x="471" y="193"/>
                </a:lnTo>
                <a:lnTo>
                  <a:pt x="471" y="200"/>
                </a:lnTo>
                <a:lnTo>
                  <a:pt x="471" y="208"/>
                </a:lnTo>
                <a:lnTo>
                  <a:pt x="478" y="216"/>
                </a:lnTo>
                <a:lnTo>
                  <a:pt x="478" y="223"/>
                </a:lnTo>
                <a:lnTo>
                  <a:pt x="478" y="231"/>
                </a:lnTo>
                <a:lnTo>
                  <a:pt x="478" y="239"/>
                </a:lnTo>
                <a:lnTo>
                  <a:pt x="471" y="254"/>
                </a:lnTo>
                <a:lnTo>
                  <a:pt x="478" y="254"/>
                </a:lnTo>
                <a:lnTo>
                  <a:pt x="463" y="262"/>
                </a:lnTo>
                <a:lnTo>
                  <a:pt x="456" y="262"/>
                </a:lnTo>
                <a:lnTo>
                  <a:pt x="449" y="262"/>
                </a:lnTo>
                <a:lnTo>
                  <a:pt x="441" y="262"/>
                </a:lnTo>
                <a:lnTo>
                  <a:pt x="434" y="277"/>
                </a:lnTo>
                <a:lnTo>
                  <a:pt x="426" y="277"/>
                </a:lnTo>
                <a:lnTo>
                  <a:pt x="412" y="277"/>
                </a:lnTo>
                <a:lnTo>
                  <a:pt x="404" y="277"/>
                </a:lnTo>
                <a:lnTo>
                  <a:pt x="397" y="285"/>
                </a:lnTo>
                <a:lnTo>
                  <a:pt x="390" y="293"/>
                </a:lnTo>
                <a:lnTo>
                  <a:pt x="390" y="300"/>
                </a:lnTo>
                <a:lnTo>
                  <a:pt x="397" y="308"/>
                </a:lnTo>
                <a:lnTo>
                  <a:pt x="390" y="316"/>
                </a:lnTo>
                <a:lnTo>
                  <a:pt x="382" y="324"/>
                </a:lnTo>
                <a:lnTo>
                  <a:pt x="382" y="331"/>
                </a:lnTo>
                <a:lnTo>
                  <a:pt x="375" y="339"/>
                </a:lnTo>
                <a:lnTo>
                  <a:pt x="368" y="347"/>
                </a:lnTo>
                <a:lnTo>
                  <a:pt x="360" y="354"/>
                </a:lnTo>
                <a:lnTo>
                  <a:pt x="353" y="362"/>
                </a:lnTo>
                <a:lnTo>
                  <a:pt x="346" y="370"/>
                </a:lnTo>
                <a:lnTo>
                  <a:pt x="346" y="377"/>
                </a:lnTo>
                <a:lnTo>
                  <a:pt x="338" y="385"/>
                </a:lnTo>
                <a:lnTo>
                  <a:pt x="331" y="393"/>
                </a:lnTo>
                <a:lnTo>
                  <a:pt x="324" y="385"/>
                </a:lnTo>
                <a:lnTo>
                  <a:pt x="324" y="377"/>
                </a:lnTo>
                <a:lnTo>
                  <a:pt x="316" y="370"/>
                </a:lnTo>
                <a:lnTo>
                  <a:pt x="309" y="370"/>
                </a:lnTo>
                <a:lnTo>
                  <a:pt x="302" y="377"/>
                </a:lnTo>
                <a:lnTo>
                  <a:pt x="294" y="385"/>
                </a:lnTo>
                <a:lnTo>
                  <a:pt x="294" y="393"/>
                </a:lnTo>
                <a:lnTo>
                  <a:pt x="294" y="401"/>
                </a:lnTo>
                <a:lnTo>
                  <a:pt x="294" y="408"/>
                </a:lnTo>
                <a:lnTo>
                  <a:pt x="287" y="416"/>
                </a:lnTo>
                <a:lnTo>
                  <a:pt x="294" y="416"/>
                </a:lnTo>
                <a:lnTo>
                  <a:pt x="272" y="416"/>
                </a:lnTo>
                <a:lnTo>
                  <a:pt x="265" y="408"/>
                </a:lnTo>
                <a:lnTo>
                  <a:pt x="257" y="408"/>
                </a:lnTo>
                <a:lnTo>
                  <a:pt x="250" y="408"/>
                </a:lnTo>
                <a:lnTo>
                  <a:pt x="243" y="416"/>
                </a:lnTo>
                <a:lnTo>
                  <a:pt x="235" y="416"/>
                </a:lnTo>
                <a:lnTo>
                  <a:pt x="228" y="416"/>
                </a:lnTo>
                <a:lnTo>
                  <a:pt x="221" y="408"/>
                </a:lnTo>
                <a:lnTo>
                  <a:pt x="221" y="416"/>
                </a:lnTo>
                <a:lnTo>
                  <a:pt x="213" y="401"/>
                </a:lnTo>
                <a:lnTo>
                  <a:pt x="213" y="393"/>
                </a:lnTo>
                <a:lnTo>
                  <a:pt x="213" y="385"/>
                </a:lnTo>
                <a:lnTo>
                  <a:pt x="206" y="377"/>
                </a:lnTo>
                <a:lnTo>
                  <a:pt x="199" y="370"/>
                </a:lnTo>
                <a:lnTo>
                  <a:pt x="191" y="370"/>
                </a:lnTo>
                <a:lnTo>
                  <a:pt x="184" y="370"/>
                </a:lnTo>
                <a:lnTo>
                  <a:pt x="177" y="370"/>
                </a:lnTo>
                <a:lnTo>
                  <a:pt x="169" y="370"/>
                </a:lnTo>
                <a:lnTo>
                  <a:pt x="162" y="370"/>
                </a:lnTo>
                <a:lnTo>
                  <a:pt x="155" y="377"/>
                </a:lnTo>
                <a:lnTo>
                  <a:pt x="155" y="385"/>
                </a:lnTo>
                <a:lnTo>
                  <a:pt x="147" y="393"/>
                </a:lnTo>
                <a:lnTo>
                  <a:pt x="140" y="393"/>
                </a:lnTo>
                <a:lnTo>
                  <a:pt x="125" y="393"/>
                </a:lnTo>
                <a:lnTo>
                  <a:pt x="118" y="393"/>
                </a:lnTo>
                <a:lnTo>
                  <a:pt x="110" y="385"/>
                </a:lnTo>
                <a:lnTo>
                  <a:pt x="103" y="377"/>
                </a:lnTo>
                <a:lnTo>
                  <a:pt x="96" y="370"/>
                </a:lnTo>
                <a:lnTo>
                  <a:pt x="88" y="370"/>
                </a:lnTo>
                <a:lnTo>
                  <a:pt x="81" y="377"/>
                </a:lnTo>
                <a:lnTo>
                  <a:pt x="81" y="385"/>
                </a:lnTo>
                <a:lnTo>
                  <a:pt x="74" y="393"/>
                </a:lnTo>
                <a:lnTo>
                  <a:pt x="66" y="393"/>
                </a:lnTo>
                <a:lnTo>
                  <a:pt x="59" y="385"/>
                </a:lnTo>
                <a:lnTo>
                  <a:pt x="52" y="385"/>
                </a:lnTo>
                <a:lnTo>
                  <a:pt x="44" y="385"/>
                </a:lnTo>
                <a:lnTo>
                  <a:pt x="37" y="385"/>
                </a:lnTo>
                <a:lnTo>
                  <a:pt x="30" y="377"/>
                </a:lnTo>
                <a:lnTo>
                  <a:pt x="22" y="377"/>
                </a:lnTo>
                <a:lnTo>
                  <a:pt x="30" y="370"/>
                </a:lnTo>
                <a:lnTo>
                  <a:pt x="37" y="362"/>
                </a:lnTo>
                <a:lnTo>
                  <a:pt x="44" y="354"/>
                </a:lnTo>
                <a:lnTo>
                  <a:pt x="37" y="347"/>
                </a:lnTo>
                <a:lnTo>
                  <a:pt x="30" y="339"/>
                </a:lnTo>
                <a:lnTo>
                  <a:pt x="22" y="331"/>
                </a:lnTo>
                <a:lnTo>
                  <a:pt x="15" y="324"/>
                </a:lnTo>
                <a:lnTo>
                  <a:pt x="8" y="316"/>
                </a:lnTo>
                <a:lnTo>
                  <a:pt x="0" y="308"/>
                </a:lnTo>
                <a:lnTo>
                  <a:pt x="0" y="300"/>
                </a:lnTo>
                <a:lnTo>
                  <a:pt x="8" y="293"/>
                </a:lnTo>
                <a:lnTo>
                  <a:pt x="8" y="285"/>
                </a:lnTo>
                <a:lnTo>
                  <a:pt x="8" y="277"/>
                </a:lnTo>
                <a:lnTo>
                  <a:pt x="15" y="262"/>
                </a:lnTo>
                <a:lnTo>
                  <a:pt x="15" y="254"/>
                </a:lnTo>
                <a:lnTo>
                  <a:pt x="22" y="247"/>
                </a:lnTo>
                <a:lnTo>
                  <a:pt x="22" y="239"/>
                </a:lnTo>
                <a:lnTo>
                  <a:pt x="22" y="231"/>
                </a:lnTo>
                <a:lnTo>
                  <a:pt x="30" y="223"/>
                </a:lnTo>
                <a:lnTo>
                  <a:pt x="37" y="216"/>
                </a:lnTo>
                <a:lnTo>
                  <a:pt x="44" y="216"/>
                </a:lnTo>
                <a:lnTo>
                  <a:pt x="52" y="216"/>
                </a:lnTo>
                <a:lnTo>
                  <a:pt x="59" y="216"/>
                </a:lnTo>
                <a:lnTo>
                  <a:pt x="66" y="216"/>
                </a:lnTo>
                <a:lnTo>
                  <a:pt x="74" y="216"/>
                </a:lnTo>
                <a:lnTo>
                  <a:pt x="81" y="208"/>
                </a:lnTo>
                <a:lnTo>
                  <a:pt x="81" y="200"/>
                </a:lnTo>
                <a:lnTo>
                  <a:pt x="74" y="193"/>
                </a:lnTo>
                <a:lnTo>
                  <a:pt x="74" y="185"/>
                </a:lnTo>
                <a:lnTo>
                  <a:pt x="74" y="177"/>
                </a:lnTo>
                <a:lnTo>
                  <a:pt x="74" y="170"/>
                </a:lnTo>
                <a:lnTo>
                  <a:pt x="66" y="162"/>
                </a:lnTo>
                <a:lnTo>
                  <a:pt x="74" y="154"/>
                </a:lnTo>
                <a:lnTo>
                  <a:pt x="81" y="146"/>
                </a:lnTo>
                <a:lnTo>
                  <a:pt x="88" y="146"/>
                </a:lnTo>
                <a:lnTo>
                  <a:pt x="96" y="139"/>
                </a:lnTo>
                <a:lnTo>
                  <a:pt x="103" y="139"/>
                </a:lnTo>
                <a:lnTo>
                  <a:pt x="110" y="131"/>
                </a:lnTo>
                <a:lnTo>
                  <a:pt x="118" y="131"/>
                </a:lnTo>
                <a:lnTo>
                  <a:pt x="125" y="123"/>
                </a:lnTo>
                <a:lnTo>
                  <a:pt x="140" y="108"/>
                </a:lnTo>
                <a:lnTo>
                  <a:pt x="140" y="100"/>
                </a:lnTo>
                <a:lnTo>
                  <a:pt x="140" y="93"/>
                </a:lnTo>
                <a:lnTo>
                  <a:pt x="125" y="85"/>
                </a:lnTo>
                <a:lnTo>
                  <a:pt x="125" y="77"/>
                </a:lnTo>
                <a:lnTo>
                  <a:pt x="118" y="69"/>
                </a:lnTo>
                <a:lnTo>
                  <a:pt x="118" y="62"/>
                </a:lnTo>
                <a:lnTo>
                  <a:pt x="125" y="54"/>
                </a:lnTo>
                <a:lnTo>
                  <a:pt x="140" y="54"/>
                </a:lnTo>
                <a:lnTo>
                  <a:pt x="147" y="46"/>
                </a:lnTo>
                <a:lnTo>
                  <a:pt x="155" y="46"/>
                </a:lnTo>
                <a:lnTo>
                  <a:pt x="162" y="46"/>
                </a:lnTo>
                <a:lnTo>
                  <a:pt x="169" y="46"/>
                </a:lnTo>
                <a:lnTo>
                  <a:pt x="177" y="46"/>
                </a:lnTo>
                <a:lnTo>
                  <a:pt x="184" y="54"/>
                </a:lnTo>
                <a:lnTo>
                  <a:pt x="191" y="54"/>
                </a:lnTo>
                <a:lnTo>
                  <a:pt x="199" y="62"/>
                </a:lnTo>
                <a:lnTo>
                  <a:pt x="206" y="62"/>
                </a:lnTo>
                <a:lnTo>
                  <a:pt x="213" y="54"/>
                </a:lnTo>
                <a:lnTo>
                  <a:pt x="221" y="54"/>
                </a:lnTo>
                <a:lnTo>
                  <a:pt x="228" y="46"/>
                </a:lnTo>
                <a:lnTo>
                  <a:pt x="235" y="46"/>
                </a:lnTo>
                <a:lnTo>
                  <a:pt x="243" y="39"/>
                </a:lnTo>
                <a:lnTo>
                  <a:pt x="250" y="39"/>
                </a:lnTo>
                <a:lnTo>
                  <a:pt x="257" y="46"/>
                </a:lnTo>
                <a:lnTo>
                  <a:pt x="265" y="46"/>
                </a:lnTo>
                <a:lnTo>
                  <a:pt x="272" y="46"/>
                </a:lnTo>
                <a:lnTo>
                  <a:pt x="287" y="46"/>
                </a:lnTo>
                <a:lnTo>
                  <a:pt x="294" y="46"/>
                </a:lnTo>
                <a:lnTo>
                  <a:pt x="302" y="46"/>
                </a:lnTo>
                <a:lnTo>
                  <a:pt x="309" y="46"/>
                </a:lnTo>
                <a:lnTo>
                  <a:pt x="316" y="39"/>
                </a:lnTo>
                <a:lnTo>
                  <a:pt x="324" y="39"/>
                </a:lnTo>
                <a:lnTo>
                  <a:pt x="331" y="39"/>
                </a:lnTo>
                <a:lnTo>
                  <a:pt x="338" y="39"/>
                </a:lnTo>
                <a:lnTo>
                  <a:pt x="346" y="39"/>
                </a:lnTo>
                <a:lnTo>
                  <a:pt x="353" y="31"/>
                </a:lnTo>
                <a:lnTo>
                  <a:pt x="353" y="23"/>
                </a:lnTo>
                <a:lnTo>
                  <a:pt x="360" y="16"/>
                </a:lnTo>
                <a:lnTo>
                  <a:pt x="360" y="8"/>
                </a:lnTo>
                <a:lnTo>
                  <a:pt x="368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68" name="Freeform 3"/>
          <p:cNvSpPr>
            <a:spLocks/>
          </p:cNvSpPr>
          <p:nvPr/>
        </p:nvSpPr>
        <p:spPr bwMode="auto">
          <a:xfrm>
            <a:off x="4759325" y="4540250"/>
            <a:ext cx="1085850" cy="769938"/>
          </a:xfrm>
          <a:custGeom>
            <a:avLst/>
            <a:gdLst>
              <a:gd name="T0" fmla="*/ 2147483647 w 684"/>
              <a:gd name="T1" fmla="*/ 2147483647 h 485"/>
              <a:gd name="T2" fmla="*/ 2147483647 w 684"/>
              <a:gd name="T3" fmla="*/ 2147483647 h 485"/>
              <a:gd name="T4" fmla="*/ 2147483647 w 684"/>
              <a:gd name="T5" fmla="*/ 2147483647 h 485"/>
              <a:gd name="T6" fmla="*/ 2147483647 w 684"/>
              <a:gd name="T7" fmla="*/ 2147483647 h 485"/>
              <a:gd name="T8" fmla="*/ 2147483647 w 684"/>
              <a:gd name="T9" fmla="*/ 0 h 485"/>
              <a:gd name="T10" fmla="*/ 2147483647 w 684"/>
              <a:gd name="T11" fmla="*/ 2147483647 h 485"/>
              <a:gd name="T12" fmla="*/ 2147483647 w 684"/>
              <a:gd name="T13" fmla="*/ 2147483647 h 485"/>
              <a:gd name="T14" fmla="*/ 2147483647 w 684"/>
              <a:gd name="T15" fmla="*/ 2147483647 h 485"/>
              <a:gd name="T16" fmla="*/ 2147483647 w 684"/>
              <a:gd name="T17" fmla="*/ 2147483647 h 485"/>
              <a:gd name="T18" fmla="*/ 2147483647 w 684"/>
              <a:gd name="T19" fmla="*/ 2147483647 h 485"/>
              <a:gd name="T20" fmla="*/ 2147483647 w 684"/>
              <a:gd name="T21" fmla="*/ 2147483647 h 485"/>
              <a:gd name="T22" fmla="*/ 2147483647 w 684"/>
              <a:gd name="T23" fmla="*/ 2147483647 h 485"/>
              <a:gd name="T24" fmla="*/ 2147483647 w 684"/>
              <a:gd name="T25" fmla="*/ 2147483647 h 485"/>
              <a:gd name="T26" fmla="*/ 2147483647 w 684"/>
              <a:gd name="T27" fmla="*/ 2147483647 h 485"/>
              <a:gd name="T28" fmla="*/ 2147483647 w 684"/>
              <a:gd name="T29" fmla="*/ 2147483647 h 485"/>
              <a:gd name="T30" fmla="*/ 2147483647 w 684"/>
              <a:gd name="T31" fmla="*/ 2147483647 h 485"/>
              <a:gd name="T32" fmla="*/ 2147483647 w 684"/>
              <a:gd name="T33" fmla="*/ 2147483647 h 485"/>
              <a:gd name="T34" fmla="*/ 2147483647 w 684"/>
              <a:gd name="T35" fmla="*/ 2147483647 h 485"/>
              <a:gd name="T36" fmla="*/ 2147483647 w 684"/>
              <a:gd name="T37" fmla="*/ 2147483647 h 485"/>
              <a:gd name="T38" fmla="*/ 2147483647 w 684"/>
              <a:gd name="T39" fmla="*/ 2147483647 h 485"/>
              <a:gd name="T40" fmla="*/ 2147483647 w 684"/>
              <a:gd name="T41" fmla="*/ 2147483647 h 485"/>
              <a:gd name="T42" fmla="*/ 2147483647 w 684"/>
              <a:gd name="T43" fmla="*/ 2147483647 h 485"/>
              <a:gd name="T44" fmla="*/ 2147483647 w 684"/>
              <a:gd name="T45" fmla="*/ 2147483647 h 485"/>
              <a:gd name="T46" fmla="*/ 2147483647 w 684"/>
              <a:gd name="T47" fmla="*/ 2147483647 h 485"/>
              <a:gd name="T48" fmla="*/ 2147483647 w 684"/>
              <a:gd name="T49" fmla="*/ 2147483647 h 485"/>
              <a:gd name="T50" fmla="*/ 2147483647 w 684"/>
              <a:gd name="T51" fmla="*/ 2147483647 h 485"/>
              <a:gd name="T52" fmla="*/ 2147483647 w 684"/>
              <a:gd name="T53" fmla="*/ 2147483647 h 485"/>
              <a:gd name="T54" fmla="*/ 2147483647 w 684"/>
              <a:gd name="T55" fmla="*/ 2147483647 h 485"/>
              <a:gd name="T56" fmla="*/ 2147483647 w 684"/>
              <a:gd name="T57" fmla="*/ 2147483647 h 485"/>
              <a:gd name="T58" fmla="*/ 2147483647 w 684"/>
              <a:gd name="T59" fmla="*/ 2147483647 h 485"/>
              <a:gd name="T60" fmla="*/ 2147483647 w 684"/>
              <a:gd name="T61" fmla="*/ 2147483647 h 485"/>
              <a:gd name="T62" fmla="*/ 2147483647 w 684"/>
              <a:gd name="T63" fmla="*/ 2147483647 h 485"/>
              <a:gd name="T64" fmla="*/ 2147483647 w 684"/>
              <a:gd name="T65" fmla="*/ 2147483647 h 485"/>
              <a:gd name="T66" fmla="*/ 2147483647 w 684"/>
              <a:gd name="T67" fmla="*/ 2147483647 h 485"/>
              <a:gd name="T68" fmla="*/ 2147483647 w 684"/>
              <a:gd name="T69" fmla="*/ 2147483647 h 485"/>
              <a:gd name="T70" fmla="*/ 2147483647 w 684"/>
              <a:gd name="T71" fmla="*/ 2147483647 h 485"/>
              <a:gd name="T72" fmla="*/ 2147483647 w 684"/>
              <a:gd name="T73" fmla="*/ 2147483647 h 485"/>
              <a:gd name="T74" fmla="*/ 2147483647 w 684"/>
              <a:gd name="T75" fmla="*/ 2147483647 h 485"/>
              <a:gd name="T76" fmla="*/ 2147483647 w 684"/>
              <a:gd name="T77" fmla="*/ 2147483647 h 485"/>
              <a:gd name="T78" fmla="*/ 2147483647 w 684"/>
              <a:gd name="T79" fmla="*/ 2147483647 h 485"/>
              <a:gd name="T80" fmla="*/ 2147483647 w 684"/>
              <a:gd name="T81" fmla="*/ 2147483647 h 485"/>
              <a:gd name="T82" fmla="*/ 2147483647 w 684"/>
              <a:gd name="T83" fmla="*/ 2147483647 h 485"/>
              <a:gd name="T84" fmla="*/ 2147483647 w 684"/>
              <a:gd name="T85" fmla="*/ 2147483647 h 485"/>
              <a:gd name="T86" fmla="*/ 2147483647 w 684"/>
              <a:gd name="T87" fmla="*/ 2147483647 h 485"/>
              <a:gd name="T88" fmla="*/ 2147483647 w 684"/>
              <a:gd name="T89" fmla="*/ 2147483647 h 485"/>
              <a:gd name="T90" fmla="*/ 2147483647 w 684"/>
              <a:gd name="T91" fmla="*/ 2147483647 h 485"/>
              <a:gd name="T92" fmla="*/ 0 w 684"/>
              <a:gd name="T93" fmla="*/ 2147483647 h 485"/>
              <a:gd name="T94" fmla="*/ 2147483647 w 684"/>
              <a:gd name="T95" fmla="*/ 2147483647 h 485"/>
              <a:gd name="T96" fmla="*/ 2147483647 w 684"/>
              <a:gd name="T97" fmla="*/ 2147483647 h 485"/>
              <a:gd name="T98" fmla="*/ 2147483647 w 684"/>
              <a:gd name="T99" fmla="*/ 2147483647 h 485"/>
              <a:gd name="T100" fmla="*/ 2147483647 w 684"/>
              <a:gd name="T101" fmla="*/ 2147483647 h 485"/>
              <a:gd name="T102" fmla="*/ 2147483647 w 684"/>
              <a:gd name="T103" fmla="*/ 2147483647 h 485"/>
              <a:gd name="T104" fmla="*/ 2147483647 w 684"/>
              <a:gd name="T105" fmla="*/ 2147483647 h 485"/>
              <a:gd name="T106" fmla="*/ 2147483647 w 684"/>
              <a:gd name="T107" fmla="*/ 2147483647 h 485"/>
              <a:gd name="T108" fmla="*/ 2147483647 w 684"/>
              <a:gd name="T109" fmla="*/ 2147483647 h 485"/>
              <a:gd name="T110" fmla="*/ 2147483647 w 684"/>
              <a:gd name="T111" fmla="*/ 2147483647 h 485"/>
              <a:gd name="T112" fmla="*/ 2147483647 w 684"/>
              <a:gd name="T113" fmla="*/ 2147483647 h 485"/>
              <a:gd name="T114" fmla="*/ 2147483647 w 684"/>
              <a:gd name="T115" fmla="*/ 2147483647 h 485"/>
              <a:gd name="T116" fmla="*/ 2147483647 w 684"/>
              <a:gd name="T117" fmla="*/ 2147483647 h 485"/>
              <a:gd name="T118" fmla="*/ 2147483647 w 684"/>
              <a:gd name="T119" fmla="*/ 2147483647 h 485"/>
              <a:gd name="T120" fmla="*/ 2147483647 w 684"/>
              <a:gd name="T121" fmla="*/ 2147483647 h 48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84" h="485">
                <a:moveTo>
                  <a:pt x="368" y="0"/>
                </a:moveTo>
                <a:lnTo>
                  <a:pt x="375" y="0"/>
                </a:lnTo>
                <a:lnTo>
                  <a:pt x="382" y="0"/>
                </a:lnTo>
                <a:lnTo>
                  <a:pt x="390" y="8"/>
                </a:lnTo>
                <a:lnTo>
                  <a:pt x="397" y="8"/>
                </a:lnTo>
                <a:lnTo>
                  <a:pt x="404" y="8"/>
                </a:lnTo>
                <a:lnTo>
                  <a:pt x="412" y="8"/>
                </a:lnTo>
                <a:lnTo>
                  <a:pt x="419" y="8"/>
                </a:lnTo>
                <a:lnTo>
                  <a:pt x="426" y="15"/>
                </a:lnTo>
                <a:lnTo>
                  <a:pt x="441" y="15"/>
                </a:lnTo>
                <a:lnTo>
                  <a:pt x="448" y="15"/>
                </a:lnTo>
                <a:lnTo>
                  <a:pt x="456" y="15"/>
                </a:lnTo>
                <a:lnTo>
                  <a:pt x="463" y="15"/>
                </a:lnTo>
                <a:lnTo>
                  <a:pt x="470" y="15"/>
                </a:lnTo>
                <a:lnTo>
                  <a:pt x="478" y="15"/>
                </a:lnTo>
                <a:lnTo>
                  <a:pt x="485" y="15"/>
                </a:lnTo>
                <a:lnTo>
                  <a:pt x="493" y="8"/>
                </a:lnTo>
                <a:lnTo>
                  <a:pt x="500" y="0"/>
                </a:lnTo>
                <a:lnTo>
                  <a:pt x="507" y="0"/>
                </a:lnTo>
                <a:lnTo>
                  <a:pt x="515" y="0"/>
                </a:lnTo>
                <a:lnTo>
                  <a:pt x="522" y="0"/>
                </a:lnTo>
                <a:lnTo>
                  <a:pt x="529" y="0"/>
                </a:lnTo>
                <a:lnTo>
                  <a:pt x="537" y="8"/>
                </a:lnTo>
                <a:lnTo>
                  <a:pt x="537" y="15"/>
                </a:lnTo>
                <a:lnTo>
                  <a:pt x="544" y="23"/>
                </a:lnTo>
                <a:lnTo>
                  <a:pt x="544" y="31"/>
                </a:lnTo>
                <a:lnTo>
                  <a:pt x="551" y="38"/>
                </a:lnTo>
                <a:lnTo>
                  <a:pt x="559" y="38"/>
                </a:lnTo>
                <a:lnTo>
                  <a:pt x="566" y="38"/>
                </a:lnTo>
                <a:lnTo>
                  <a:pt x="581" y="38"/>
                </a:lnTo>
                <a:lnTo>
                  <a:pt x="588" y="38"/>
                </a:lnTo>
                <a:lnTo>
                  <a:pt x="595" y="38"/>
                </a:lnTo>
                <a:lnTo>
                  <a:pt x="603" y="38"/>
                </a:lnTo>
                <a:lnTo>
                  <a:pt x="610" y="38"/>
                </a:lnTo>
                <a:lnTo>
                  <a:pt x="617" y="38"/>
                </a:lnTo>
                <a:lnTo>
                  <a:pt x="625" y="46"/>
                </a:lnTo>
                <a:lnTo>
                  <a:pt x="625" y="54"/>
                </a:lnTo>
                <a:lnTo>
                  <a:pt x="632" y="61"/>
                </a:lnTo>
                <a:lnTo>
                  <a:pt x="640" y="69"/>
                </a:lnTo>
                <a:lnTo>
                  <a:pt x="640" y="77"/>
                </a:lnTo>
                <a:lnTo>
                  <a:pt x="647" y="92"/>
                </a:lnTo>
                <a:lnTo>
                  <a:pt x="647" y="100"/>
                </a:lnTo>
                <a:lnTo>
                  <a:pt x="647" y="115"/>
                </a:lnTo>
                <a:lnTo>
                  <a:pt x="647" y="123"/>
                </a:lnTo>
                <a:lnTo>
                  <a:pt x="640" y="131"/>
                </a:lnTo>
                <a:lnTo>
                  <a:pt x="640" y="138"/>
                </a:lnTo>
                <a:lnTo>
                  <a:pt x="647" y="146"/>
                </a:lnTo>
                <a:lnTo>
                  <a:pt x="640" y="154"/>
                </a:lnTo>
                <a:lnTo>
                  <a:pt x="647" y="162"/>
                </a:lnTo>
                <a:lnTo>
                  <a:pt x="654" y="169"/>
                </a:lnTo>
                <a:lnTo>
                  <a:pt x="662" y="177"/>
                </a:lnTo>
                <a:lnTo>
                  <a:pt x="669" y="185"/>
                </a:lnTo>
                <a:lnTo>
                  <a:pt x="676" y="192"/>
                </a:lnTo>
                <a:lnTo>
                  <a:pt x="684" y="200"/>
                </a:lnTo>
                <a:lnTo>
                  <a:pt x="684" y="208"/>
                </a:lnTo>
                <a:lnTo>
                  <a:pt x="684" y="215"/>
                </a:lnTo>
                <a:lnTo>
                  <a:pt x="684" y="223"/>
                </a:lnTo>
                <a:lnTo>
                  <a:pt x="676" y="239"/>
                </a:lnTo>
                <a:lnTo>
                  <a:pt x="669" y="239"/>
                </a:lnTo>
                <a:lnTo>
                  <a:pt x="662" y="223"/>
                </a:lnTo>
                <a:lnTo>
                  <a:pt x="654" y="223"/>
                </a:lnTo>
                <a:lnTo>
                  <a:pt x="647" y="223"/>
                </a:lnTo>
                <a:lnTo>
                  <a:pt x="640" y="223"/>
                </a:lnTo>
                <a:lnTo>
                  <a:pt x="632" y="215"/>
                </a:lnTo>
                <a:lnTo>
                  <a:pt x="625" y="215"/>
                </a:lnTo>
                <a:lnTo>
                  <a:pt x="617" y="223"/>
                </a:lnTo>
                <a:lnTo>
                  <a:pt x="617" y="239"/>
                </a:lnTo>
                <a:lnTo>
                  <a:pt x="617" y="246"/>
                </a:lnTo>
                <a:lnTo>
                  <a:pt x="617" y="254"/>
                </a:lnTo>
                <a:lnTo>
                  <a:pt x="617" y="262"/>
                </a:lnTo>
                <a:lnTo>
                  <a:pt x="617" y="269"/>
                </a:lnTo>
                <a:lnTo>
                  <a:pt x="617" y="277"/>
                </a:lnTo>
                <a:lnTo>
                  <a:pt x="617" y="285"/>
                </a:lnTo>
                <a:lnTo>
                  <a:pt x="610" y="292"/>
                </a:lnTo>
                <a:lnTo>
                  <a:pt x="603" y="292"/>
                </a:lnTo>
                <a:lnTo>
                  <a:pt x="595" y="300"/>
                </a:lnTo>
                <a:lnTo>
                  <a:pt x="588" y="308"/>
                </a:lnTo>
                <a:lnTo>
                  <a:pt x="581" y="316"/>
                </a:lnTo>
                <a:lnTo>
                  <a:pt x="566" y="316"/>
                </a:lnTo>
                <a:lnTo>
                  <a:pt x="559" y="323"/>
                </a:lnTo>
                <a:lnTo>
                  <a:pt x="551" y="331"/>
                </a:lnTo>
                <a:lnTo>
                  <a:pt x="544" y="339"/>
                </a:lnTo>
                <a:lnTo>
                  <a:pt x="537" y="339"/>
                </a:lnTo>
                <a:lnTo>
                  <a:pt x="529" y="346"/>
                </a:lnTo>
                <a:lnTo>
                  <a:pt x="522" y="346"/>
                </a:lnTo>
                <a:lnTo>
                  <a:pt x="515" y="346"/>
                </a:lnTo>
                <a:lnTo>
                  <a:pt x="507" y="339"/>
                </a:lnTo>
                <a:lnTo>
                  <a:pt x="500" y="339"/>
                </a:lnTo>
                <a:lnTo>
                  <a:pt x="493" y="339"/>
                </a:lnTo>
                <a:lnTo>
                  <a:pt x="485" y="339"/>
                </a:lnTo>
                <a:lnTo>
                  <a:pt x="478" y="331"/>
                </a:lnTo>
                <a:lnTo>
                  <a:pt x="470" y="331"/>
                </a:lnTo>
                <a:lnTo>
                  <a:pt x="463" y="339"/>
                </a:lnTo>
                <a:lnTo>
                  <a:pt x="463" y="346"/>
                </a:lnTo>
                <a:lnTo>
                  <a:pt x="463" y="354"/>
                </a:lnTo>
                <a:lnTo>
                  <a:pt x="463" y="362"/>
                </a:lnTo>
                <a:lnTo>
                  <a:pt x="463" y="369"/>
                </a:lnTo>
                <a:lnTo>
                  <a:pt x="456" y="377"/>
                </a:lnTo>
                <a:lnTo>
                  <a:pt x="456" y="393"/>
                </a:lnTo>
                <a:lnTo>
                  <a:pt x="448" y="400"/>
                </a:lnTo>
                <a:lnTo>
                  <a:pt x="441" y="408"/>
                </a:lnTo>
                <a:lnTo>
                  <a:pt x="441" y="416"/>
                </a:lnTo>
                <a:lnTo>
                  <a:pt x="426" y="423"/>
                </a:lnTo>
                <a:lnTo>
                  <a:pt x="419" y="431"/>
                </a:lnTo>
                <a:lnTo>
                  <a:pt x="419" y="439"/>
                </a:lnTo>
                <a:lnTo>
                  <a:pt x="412" y="446"/>
                </a:lnTo>
                <a:lnTo>
                  <a:pt x="404" y="454"/>
                </a:lnTo>
                <a:lnTo>
                  <a:pt x="404" y="462"/>
                </a:lnTo>
                <a:lnTo>
                  <a:pt x="397" y="470"/>
                </a:lnTo>
                <a:lnTo>
                  <a:pt x="390" y="470"/>
                </a:lnTo>
                <a:lnTo>
                  <a:pt x="382" y="477"/>
                </a:lnTo>
                <a:lnTo>
                  <a:pt x="375" y="477"/>
                </a:lnTo>
                <a:lnTo>
                  <a:pt x="368" y="477"/>
                </a:lnTo>
                <a:lnTo>
                  <a:pt x="360" y="477"/>
                </a:lnTo>
                <a:lnTo>
                  <a:pt x="353" y="485"/>
                </a:lnTo>
                <a:lnTo>
                  <a:pt x="346" y="485"/>
                </a:lnTo>
                <a:lnTo>
                  <a:pt x="338" y="485"/>
                </a:lnTo>
                <a:lnTo>
                  <a:pt x="331" y="477"/>
                </a:lnTo>
                <a:lnTo>
                  <a:pt x="323" y="470"/>
                </a:lnTo>
                <a:lnTo>
                  <a:pt x="323" y="462"/>
                </a:lnTo>
                <a:lnTo>
                  <a:pt x="316" y="454"/>
                </a:lnTo>
                <a:lnTo>
                  <a:pt x="309" y="446"/>
                </a:lnTo>
                <a:lnTo>
                  <a:pt x="301" y="439"/>
                </a:lnTo>
                <a:lnTo>
                  <a:pt x="309" y="431"/>
                </a:lnTo>
                <a:lnTo>
                  <a:pt x="309" y="423"/>
                </a:lnTo>
                <a:lnTo>
                  <a:pt x="316" y="416"/>
                </a:lnTo>
                <a:lnTo>
                  <a:pt x="316" y="408"/>
                </a:lnTo>
                <a:lnTo>
                  <a:pt x="323" y="400"/>
                </a:lnTo>
                <a:lnTo>
                  <a:pt x="331" y="393"/>
                </a:lnTo>
                <a:lnTo>
                  <a:pt x="331" y="377"/>
                </a:lnTo>
                <a:lnTo>
                  <a:pt x="338" y="369"/>
                </a:lnTo>
                <a:lnTo>
                  <a:pt x="331" y="362"/>
                </a:lnTo>
                <a:lnTo>
                  <a:pt x="323" y="354"/>
                </a:lnTo>
                <a:lnTo>
                  <a:pt x="316" y="346"/>
                </a:lnTo>
                <a:lnTo>
                  <a:pt x="309" y="339"/>
                </a:lnTo>
                <a:lnTo>
                  <a:pt x="301" y="331"/>
                </a:lnTo>
                <a:lnTo>
                  <a:pt x="287" y="331"/>
                </a:lnTo>
                <a:lnTo>
                  <a:pt x="279" y="331"/>
                </a:lnTo>
                <a:lnTo>
                  <a:pt x="272" y="331"/>
                </a:lnTo>
                <a:lnTo>
                  <a:pt x="265" y="331"/>
                </a:lnTo>
                <a:lnTo>
                  <a:pt x="257" y="331"/>
                </a:lnTo>
                <a:lnTo>
                  <a:pt x="250" y="331"/>
                </a:lnTo>
                <a:lnTo>
                  <a:pt x="243" y="331"/>
                </a:lnTo>
                <a:lnTo>
                  <a:pt x="235" y="331"/>
                </a:lnTo>
                <a:lnTo>
                  <a:pt x="228" y="331"/>
                </a:lnTo>
                <a:lnTo>
                  <a:pt x="221" y="323"/>
                </a:lnTo>
                <a:lnTo>
                  <a:pt x="213" y="316"/>
                </a:lnTo>
                <a:lnTo>
                  <a:pt x="206" y="308"/>
                </a:lnTo>
                <a:lnTo>
                  <a:pt x="206" y="300"/>
                </a:lnTo>
                <a:lnTo>
                  <a:pt x="199" y="292"/>
                </a:lnTo>
                <a:lnTo>
                  <a:pt x="191" y="285"/>
                </a:lnTo>
                <a:lnTo>
                  <a:pt x="184" y="277"/>
                </a:lnTo>
                <a:lnTo>
                  <a:pt x="176" y="269"/>
                </a:lnTo>
                <a:lnTo>
                  <a:pt x="169" y="269"/>
                </a:lnTo>
                <a:lnTo>
                  <a:pt x="162" y="269"/>
                </a:lnTo>
                <a:lnTo>
                  <a:pt x="147" y="269"/>
                </a:lnTo>
                <a:lnTo>
                  <a:pt x="140" y="269"/>
                </a:lnTo>
                <a:lnTo>
                  <a:pt x="132" y="269"/>
                </a:lnTo>
                <a:lnTo>
                  <a:pt x="125" y="262"/>
                </a:lnTo>
                <a:lnTo>
                  <a:pt x="118" y="262"/>
                </a:lnTo>
                <a:lnTo>
                  <a:pt x="110" y="254"/>
                </a:lnTo>
                <a:lnTo>
                  <a:pt x="103" y="254"/>
                </a:lnTo>
                <a:lnTo>
                  <a:pt x="96" y="246"/>
                </a:lnTo>
                <a:lnTo>
                  <a:pt x="88" y="246"/>
                </a:lnTo>
                <a:lnTo>
                  <a:pt x="81" y="246"/>
                </a:lnTo>
                <a:lnTo>
                  <a:pt x="74" y="246"/>
                </a:lnTo>
                <a:lnTo>
                  <a:pt x="66" y="239"/>
                </a:lnTo>
                <a:lnTo>
                  <a:pt x="59" y="239"/>
                </a:lnTo>
                <a:lnTo>
                  <a:pt x="52" y="223"/>
                </a:lnTo>
                <a:lnTo>
                  <a:pt x="59" y="215"/>
                </a:lnTo>
                <a:lnTo>
                  <a:pt x="59" y="208"/>
                </a:lnTo>
                <a:lnTo>
                  <a:pt x="66" y="200"/>
                </a:lnTo>
                <a:lnTo>
                  <a:pt x="66" y="192"/>
                </a:lnTo>
                <a:lnTo>
                  <a:pt x="74" y="185"/>
                </a:lnTo>
                <a:lnTo>
                  <a:pt x="74" y="177"/>
                </a:lnTo>
                <a:lnTo>
                  <a:pt x="81" y="169"/>
                </a:lnTo>
                <a:lnTo>
                  <a:pt x="74" y="162"/>
                </a:lnTo>
                <a:lnTo>
                  <a:pt x="66" y="154"/>
                </a:lnTo>
                <a:lnTo>
                  <a:pt x="59" y="146"/>
                </a:lnTo>
                <a:lnTo>
                  <a:pt x="52" y="138"/>
                </a:lnTo>
                <a:lnTo>
                  <a:pt x="44" y="146"/>
                </a:lnTo>
                <a:lnTo>
                  <a:pt x="37" y="154"/>
                </a:lnTo>
                <a:lnTo>
                  <a:pt x="29" y="162"/>
                </a:lnTo>
                <a:lnTo>
                  <a:pt x="22" y="169"/>
                </a:lnTo>
                <a:lnTo>
                  <a:pt x="15" y="162"/>
                </a:lnTo>
                <a:lnTo>
                  <a:pt x="15" y="154"/>
                </a:lnTo>
                <a:lnTo>
                  <a:pt x="0" y="146"/>
                </a:lnTo>
                <a:lnTo>
                  <a:pt x="0" y="138"/>
                </a:lnTo>
                <a:lnTo>
                  <a:pt x="0" y="131"/>
                </a:lnTo>
                <a:lnTo>
                  <a:pt x="0" y="123"/>
                </a:lnTo>
                <a:lnTo>
                  <a:pt x="0" y="115"/>
                </a:lnTo>
                <a:lnTo>
                  <a:pt x="15" y="108"/>
                </a:lnTo>
                <a:lnTo>
                  <a:pt x="22" y="100"/>
                </a:lnTo>
                <a:lnTo>
                  <a:pt x="29" y="100"/>
                </a:lnTo>
                <a:lnTo>
                  <a:pt x="37" y="92"/>
                </a:lnTo>
                <a:lnTo>
                  <a:pt x="44" y="92"/>
                </a:lnTo>
                <a:lnTo>
                  <a:pt x="52" y="77"/>
                </a:lnTo>
                <a:lnTo>
                  <a:pt x="59" y="77"/>
                </a:lnTo>
                <a:lnTo>
                  <a:pt x="66" y="69"/>
                </a:lnTo>
                <a:lnTo>
                  <a:pt x="74" y="69"/>
                </a:lnTo>
                <a:lnTo>
                  <a:pt x="81" y="61"/>
                </a:lnTo>
                <a:lnTo>
                  <a:pt x="81" y="54"/>
                </a:lnTo>
                <a:lnTo>
                  <a:pt x="88" y="46"/>
                </a:lnTo>
                <a:lnTo>
                  <a:pt x="96" y="38"/>
                </a:lnTo>
                <a:lnTo>
                  <a:pt x="103" y="38"/>
                </a:lnTo>
                <a:lnTo>
                  <a:pt x="110" y="38"/>
                </a:lnTo>
                <a:lnTo>
                  <a:pt x="118" y="38"/>
                </a:lnTo>
                <a:lnTo>
                  <a:pt x="125" y="46"/>
                </a:lnTo>
                <a:lnTo>
                  <a:pt x="132" y="54"/>
                </a:lnTo>
                <a:lnTo>
                  <a:pt x="132" y="61"/>
                </a:lnTo>
                <a:lnTo>
                  <a:pt x="140" y="69"/>
                </a:lnTo>
                <a:lnTo>
                  <a:pt x="140" y="77"/>
                </a:lnTo>
                <a:lnTo>
                  <a:pt x="147" y="92"/>
                </a:lnTo>
                <a:lnTo>
                  <a:pt x="162" y="100"/>
                </a:lnTo>
                <a:lnTo>
                  <a:pt x="169" y="100"/>
                </a:lnTo>
                <a:lnTo>
                  <a:pt x="176" y="108"/>
                </a:lnTo>
                <a:lnTo>
                  <a:pt x="184" y="100"/>
                </a:lnTo>
                <a:lnTo>
                  <a:pt x="191" y="92"/>
                </a:lnTo>
                <a:lnTo>
                  <a:pt x="199" y="92"/>
                </a:lnTo>
                <a:lnTo>
                  <a:pt x="206" y="92"/>
                </a:lnTo>
                <a:lnTo>
                  <a:pt x="221" y="77"/>
                </a:lnTo>
                <a:lnTo>
                  <a:pt x="228" y="77"/>
                </a:lnTo>
                <a:lnTo>
                  <a:pt x="235" y="77"/>
                </a:lnTo>
                <a:lnTo>
                  <a:pt x="243" y="77"/>
                </a:lnTo>
                <a:lnTo>
                  <a:pt x="250" y="77"/>
                </a:lnTo>
                <a:lnTo>
                  <a:pt x="257" y="69"/>
                </a:lnTo>
                <a:lnTo>
                  <a:pt x="265" y="69"/>
                </a:lnTo>
                <a:lnTo>
                  <a:pt x="272" y="69"/>
                </a:lnTo>
                <a:lnTo>
                  <a:pt x="279" y="69"/>
                </a:lnTo>
                <a:lnTo>
                  <a:pt x="287" y="69"/>
                </a:lnTo>
                <a:lnTo>
                  <a:pt x="301" y="69"/>
                </a:lnTo>
                <a:lnTo>
                  <a:pt x="309" y="69"/>
                </a:lnTo>
                <a:lnTo>
                  <a:pt x="316" y="69"/>
                </a:lnTo>
                <a:lnTo>
                  <a:pt x="323" y="69"/>
                </a:lnTo>
                <a:lnTo>
                  <a:pt x="331" y="69"/>
                </a:lnTo>
                <a:lnTo>
                  <a:pt x="338" y="61"/>
                </a:lnTo>
                <a:lnTo>
                  <a:pt x="346" y="54"/>
                </a:lnTo>
                <a:lnTo>
                  <a:pt x="346" y="61"/>
                </a:lnTo>
                <a:lnTo>
                  <a:pt x="338" y="46"/>
                </a:lnTo>
                <a:lnTo>
                  <a:pt x="346" y="38"/>
                </a:lnTo>
                <a:lnTo>
                  <a:pt x="346" y="31"/>
                </a:lnTo>
                <a:lnTo>
                  <a:pt x="353" y="23"/>
                </a:lnTo>
                <a:lnTo>
                  <a:pt x="360" y="15"/>
                </a:lnTo>
                <a:lnTo>
                  <a:pt x="360" y="8"/>
                </a:lnTo>
                <a:lnTo>
                  <a:pt x="368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69" name="Freeform 4"/>
          <p:cNvSpPr>
            <a:spLocks/>
          </p:cNvSpPr>
          <p:nvPr/>
        </p:nvSpPr>
        <p:spPr bwMode="auto">
          <a:xfrm>
            <a:off x="6043613" y="2168525"/>
            <a:ext cx="898525" cy="879475"/>
          </a:xfrm>
          <a:custGeom>
            <a:avLst/>
            <a:gdLst>
              <a:gd name="T0" fmla="*/ 2147483647 w 566"/>
              <a:gd name="T1" fmla="*/ 2147483647 h 554"/>
              <a:gd name="T2" fmla="*/ 2147483647 w 566"/>
              <a:gd name="T3" fmla="*/ 2147483647 h 554"/>
              <a:gd name="T4" fmla="*/ 2147483647 w 566"/>
              <a:gd name="T5" fmla="*/ 2147483647 h 554"/>
              <a:gd name="T6" fmla="*/ 2147483647 w 566"/>
              <a:gd name="T7" fmla="*/ 2147483647 h 554"/>
              <a:gd name="T8" fmla="*/ 2147483647 w 566"/>
              <a:gd name="T9" fmla="*/ 2147483647 h 554"/>
              <a:gd name="T10" fmla="*/ 2147483647 w 566"/>
              <a:gd name="T11" fmla="*/ 2147483647 h 554"/>
              <a:gd name="T12" fmla="*/ 2147483647 w 566"/>
              <a:gd name="T13" fmla="*/ 2147483647 h 554"/>
              <a:gd name="T14" fmla="*/ 2147483647 w 566"/>
              <a:gd name="T15" fmla="*/ 2147483647 h 554"/>
              <a:gd name="T16" fmla="*/ 2147483647 w 566"/>
              <a:gd name="T17" fmla="*/ 2147483647 h 554"/>
              <a:gd name="T18" fmla="*/ 2147483647 w 566"/>
              <a:gd name="T19" fmla="*/ 2147483647 h 554"/>
              <a:gd name="T20" fmla="*/ 2147483647 w 566"/>
              <a:gd name="T21" fmla="*/ 2147483647 h 554"/>
              <a:gd name="T22" fmla="*/ 2147483647 w 566"/>
              <a:gd name="T23" fmla="*/ 2147483647 h 554"/>
              <a:gd name="T24" fmla="*/ 2147483647 w 566"/>
              <a:gd name="T25" fmla="*/ 2147483647 h 554"/>
              <a:gd name="T26" fmla="*/ 2147483647 w 566"/>
              <a:gd name="T27" fmla="*/ 2147483647 h 554"/>
              <a:gd name="T28" fmla="*/ 2147483647 w 566"/>
              <a:gd name="T29" fmla="*/ 2147483647 h 554"/>
              <a:gd name="T30" fmla="*/ 2147483647 w 566"/>
              <a:gd name="T31" fmla="*/ 2147483647 h 554"/>
              <a:gd name="T32" fmla="*/ 2147483647 w 566"/>
              <a:gd name="T33" fmla="*/ 2147483647 h 554"/>
              <a:gd name="T34" fmla="*/ 2147483647 w 566"/>
              <a:gd name="T35" fmla="*/ 2147483647 h 554"/>
              <a:gd name="T36" fmla="*/ 2147483647 w 566"/>
              <a:gd name="T37" fmla="*/ 2147483647 h 554"/>
              <a:gd name="T38" fmla="*/ 2147483647 w 566"/>
              <a:gd name="T39" fmla="*/ 2147483647 h 554"/>
              <a:gd name="T40" fmla="*/ 2147483647 w 566"/>
              <a:gd name="T41" fmla="*/ 2147483647 h 554"/>
              <a:gd name="T42" fmla="*/ 2147483647 w 566"/>
              <a:gd name="T43" fmla="*/ 2147483647 h 554"/>
              <a:gd name="T44" fmla="*/ 2147483647 w 566"/>
              <a:gd name="T45" fmla="*/ 2147483647 h 554"/>
              <a:gd name="T46" fmla="*/ 2147483647 w 566"/>
              <a:gd name="T47" fmla="*/ 2147483647 h 554"/>
              <a:gd name="T48" fmla="*/ 2147483647 w 566"/>
              <a:gd name="T49" fmla="*/ 2147483647 h 554"/>
              <a:gd name="T50" fmla="*/ 2147483647 w 566"/>
              <a:gd name="T51" fmla="*/ 2147483647 h 554"/>
              <a:gd name="T52" fmla="*/ 2147483647 w 566"/>
              <a:gd name="T53" fmla="*/ 2147483647 h 554"/>
              <a:gd name="T54" fmla="*/ 2147483647 w 566"/>
              <a:gd name="T55" fmla="*/ 2147483647 h 554"/>
              <a:gd name="T56" fmla="*/ 2147483647 w 566"/>
              <a:gd name="T57" fmla="*/ 2147483647 h 554"/>
              <a:gd name="T58" fmla="*/ 2147483647 w 566"/>
              <a:gd name="T59" fmla="*/ 2147483647 h 554"/>
              <a:gd name="T60" fmla="*/ 2147483647 w 566"/>
              <a:gd name="T61" fmla="*/ 2147483647 h 554"/>
              <a:gd name="T62" fmla="*/ 2147483647 w 566"/>
              <a:gd name="T63" fmla="*/ 2147483647 h 554"/>
              <a:gd name="T64" fmla="*/ 2147483647 w 566"/>
              <a:gd name="T65" fmla="*/ 2147483647 h 554"/>
              <a:gd name="T66" fmla="*/ 2147483647 w 566"/>
              <a:gd name="T67" fmla="*/ 2147483647 h 554"/>
              <a:gd name="T68" fmla="*/ 2147483647 w 566"/>
              <a:gd name="T69" fmla="*/ 2147483647 h 554"/>
              <a:gd name="T70" fmla="*/ 2147483647 w 566"/>
              <a:gd name="T71" fmla="*/ 2147483647 h 554"/>
              <a:gd name="T72" fmla="*/ 2147483647 w 566"/>
              <a:gd name="T73" fmla="*/ 2147483647 h 554"/>
              <a:gd name="T74" fmla="*/ 2147483647 w 566"/>
              <a:gd name="T75" fmla="*/ 2147483647 h 554"/>
              <a:gd name="T76" fmla="*/ 2147483647 w 566"/>
              <a:gd name="T77" fmla="*/ 2147483647 h 554"/>
              <a:gd name="T78" fmla="*/ 2147483647 w 566"/>
              <a:gd name="T79" fmla="*/ 2147483647 h 554"/>
              <a:gd name="T80" fmla="*/ 2147483647 w 566"/>
              <a:gd name="T81" fmla="*/ 2147483647 h 554"/>
              <a:gd name="T82" fmla="*/ 2147483647 w 566"/>
              <a:gd name="T83" fmla="*/ 2147483647 h 554"/>
              <a:gd name="T84" fmla="*/ 2147483647 w 566"/>
              <a:gd name="T85" fmla="*/ 2147483647 h 554"/>
              <a:gd name="T86" fmla="*/ 2147483647 w 566"/>
              <a:gd name="T87" fmla="*/ 2147483647 h 554"/>
              <a:gd name="T88" fmla="*/ 2147483647 w 566"/>
              <a:gd name="T89" fmla="*/ 2147483647 h 554"/>
              <a:gd name="T90" fmla="*/ 2147483647 w 566"/>
              <a:gd name="T91" fmla="*/ 2147483647 h 554"/>
              <a:gd name="T92" fmla="*/ 2147483647 w 566"/>
              <a:gd name="T93" fmla="*/ 2147483647 h 554"/>
              <a:gd name="T94" fmla="*/ 2147483647 w 566"/>
              <a:gd name="T95" fmla="*/ 2147483647 h 554"/>
              <a:gd name="T96" fmla="*/ 2147483647 w 566"/>
              <a:gd name="T97" fmla="*/ 2147483647 h 554"/>
              <a:gd name="T98" fmla="*/ 2147483647 w 566"/>
              <a:gd name="T99" fmla="*/ 2147483647 h 554"/>
              <a:gd name="T100" fmla="*/ 2147483647 w 566"/>
              <a:gd name="T101" fmla="*/ 2147483647 h 554"/>
              <a:gd name="T102" fmla="*/ 2147483647 w 566"/>
              <a:gd name="T103" fmla="*/ 2147483647 h 554"/>
              <a:gd name="T104" fmla="*/ 2147483647 w 566"/>
              <a:gd name="T105" fmla="*/ 2147483647 h 554"/>
              <a:gd name="T106" fmla="*/ 2147483647 w 566"/>
              <a:gd name="T107" fmla="*/ 2147483647 h 554"/>
              <a:gd name="T108" fmla="*/ 2147483647 w 566"/>
              <a:gd name="T109" fmla="*/ 2147483647 h 554"/>
              <a:gd name="T110" fmla="*/ 2147483647 w 566"/>
              <a:gd name="T111" fmla="*/ 2147483647 h 554"/>
              <a:gd name="T112" fmla="*/ 2147483647 w 566"/>
              <a:gd name="T113" fmla="*/ 2147483647 h 554"/>
              <a:gd name="T114" fmla="*/ 2147483647 w 566"/>
              <a:gd name="T115" fmla="*/ 2147483647 h 554"/>
              <a:gd name="T116" fmla="*/ 2147483647 w 566"/>
              <a:gd name="T117" fmla="*/ 2147483647 h 554"/>
              <a:gd name="T118" fmla="*/ 2147483647 w 566"/>
              <a:gd name="T119" fmla="*/ 2147483647 h 554"/>
              <a:gd name="T120" fmla="*/ 2147483647 w 566"/>
              <a:gd name="T121" fmla="*/ 2147483647 h 554"/>
              <a:gd name="T122" fmla="*/ 2147483647 w 566"/>
              <a:gd name="T123" fmla="*/ 2147483647 h 554"/>
              <a:gd name="T124" fmla="*/ 2147483647 w 566"/>
              <a:gd name="T125" fmla="*/ 0 h 55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66" h="554">
                <a:moveTo>
                  <a:pt x="463" y="0"/>
                </a:moveTo>
                <a:lnTo>
                  <a:pt x="470" y="0"/>
                </a:lnTo>
                <a:lnTo>
                  <a:pt x="485" y="0"/>
                </a:lnTo>
                <a:lnTo>
                  <a:pt x="492" y="8"/>
                </a:lnTo>
                <a:lnTo>
                  <a:pt x="499" y="8"/>
                </a:lnTo>
                <a:lnTo>
                  <a:pt x="507" y="15"/>
                </a:lnTo>
                <a:lnTo>
                  <a:pt x="514" y="15"/>
                </a:lnTo>
                <a:lnTo>
                  <a:pt x="521" y="15"/>
                </a:lnTo>
                <a:lnTo>
                  <a:pt x="529" y="15"/>
                </a:lnTo>
                <a:lnTo>
                  <a:pt x="536" y="15"/>
                </a:lnTo>
                <a:lnTo>
                  <a:pt x="543" y="15"/>
                </a:lnTo>
                <a:lnTo>
                  <a:pt x="551" y="23"/>
                </a:lnTo>
                <a:lnTo>
                  <a:pt x="551" y="31"/>
                </a:lnTo>
                <a:lnTo>
                  <a:pt x="558" y="39"/>
                </a:lnTo>
                <a:lnTo>
                  <a:pt x="566" y="46"/>
                </a:lnTo>
                <a:lnTo>
                  <a:pt x="566" y="62"/>
                </a:lnTo>
                <a:lnTo>
                  <a:pt x="558" y="69"/>
                </a:lnTo>
                <a:lnTo>
                  <a:pt x="558" y="77"/>
                </a:lnTo>
                <a:lnTo>
                  <a:pt x="558" y="85"/>
                </a:lnTo>
                <a:lnTo>
                  <a:pt x="558" y="92"/>
                </a:lnTo>
                <a:lnTo>
                  <a:pt x="551" y="100"/>
                </a:lnTo>
                <a:lnTo>
                  <a:pt x="551" y="108"/>
                </a:lnTo>
                <a:lnTo>
                  <a:pt x="551" y="116"/>
                </a:lnTo>
                <a:lnTo>
                  <a:pt x="551" y="123"/>
                </a:lnTo>
                <a:lnTo>
                  <a:pt x="543" y="131"/>
                </a:lnTo>
                <a:lnTo>
                  <a:pt x="543" y="139"/>
                </a:lnTo>
                <a:lnTo>
                  <a:pt x="543" y="146"/>
                </a:lnTo>
                <a:lnTo>
                  <a:pt x="551" y="154"/>
                </a:lnTo>
                <a:lnTo>
                  <a:pt x="558" y="162"/>
                </a:lnTo>
                <a:lnTo>
                  <a:pt x="558" y="169"/>
                </a:lnTo>
                <a:lnTo>
                  <a:pt x="551" y="177"/>
                </a:lnTo>
                <a:lnTo>
                  <a:pt x="551" y="185"/>
                </a:lnTo>
                <a:lnTo>
                  <a:pt x="543" y="193"/>
                </a:lnTo>
                <a:lnTo>
                  <a:pt x="543" y="200"/>
                </a:lnTo>
                <a:lnTo>
                  <a:pt x="536" y="216"/>
                </a:lnTo>
                <a:lnTo>
                  <a:pt x="529" y="216"/>
                </a:lnTo>
                <a:lnTo>
                  <a:pt x="521" y="223"/>
                </a:lnTo>
                <a:lnTo>
                  <a:pt x="514" y="231"/>
                </a:lnTo>
                <a:lnTo>
                  <a:pt x="521" y="239"/>
                </a:lnTo>
                <a:lnTo>
                  <a:pt x="521" y="246"/>
                </a:lnTo>
                <a:lnTo>
                  <a:pt x="529" y="254"/>
                </a:lnTo>
                <a:lnTo>
                  <a:pt x="521" y="262"/>
                </a:lnTo>
                <a:lnTo>
                  <a:pt x="514" y="270"/>
                </a:lnTo>
                <a:lnTo>
                  <a:pt x="507" y="270"/>
                </a:lnTo>
                <a:lnTo>
                  <a:pt x="499" y="277"/>
                </a:lnTo>
                <a:lnTo>
                  <a:pt x="499" y="285"/>
                </a:lnTo>
                <a:lnTo>
                  <a:pt x="499" y="293"/>
                </a:lnTo>
                <a:lnTo>
                  <a:pt x="507" y="300"/>
                </a:lnTo>
                <a:lnTo>
                  <a:pt x="507" y="308"/>
                </a:lnTo>
                <a:lnTo>
                  <a:pt x="514" y="316"/>
                </a:lnTo>
                <a:lnTo>
                  <a:pt x="507" y="323"/>
                </a:lnTo>
                <a:lnTo>
                  <a:pt x="499" y="323"/>
                </a:lnTo>
                <a:lnTo>
                  <a:pt x="492" y="331"/>
                </a:lnTo>
                <a:lnTo>
                  <a:pt x="485" y="339"/>
                </a:lnTo>
                <a:lnTo>
                  <a:pt x="492" y="347"/>
                </a:lnTo>
                <a:lnTo>
                  <a:pt x="492" y="354"/>
                </a:lnTo>
                <a:lnTo>
                  <a:pt x="492" y="370"/>
                </a:lnTo>
                <a:lnTo>
                  <a:pt x="492" y="377"/>
                </a:lnTo>
                <a:lnTo>
                  <a:pt x="492" y="385"/>
                </a:lnTo>
                <a:lnTo>
                  <a:pt x="485" y="393"/>
                </a:lnTo>
                <a:lnTo>
                  <a:pt x="485" y="400"/>
                </a:lnTo>
                <a:lnTo>
                  <a:pt x="485" y="408"/>
                </a:lnTo>
                <a:lnTo>
                  <a:pt x="470" y="416"/>
                </a:lnTo>
                <a:lnTo>
                  <a:pt x="463" y="424"/>
                </a:lnTo>
                <a:lnTo>
                  <a:pt x="455" y="431"/>
                </a:lnTo>
                <a:lnTo>
                  <a:pt x="448" y="439"/>
                </a:lnTo>
                <a:lnTo>
                  <a:pt x="441" y="439"/>
                </a:lnTo>
                <a:lnTo>
                  <a:pt x="433" y="447"/>
                </a:lnTo>
                <a:lnTo>
                  <a:pt x="426" y="454"/>
                </a:lnTo>
                <a:lnTo>
                  <a:pt x="419" y="462"/>
                </a:lnTo>
                <a:lnTo>
                  <a:pt x="411" y="470"/>
                </a:lnTo>
                <a:lnTo>
                  <a:pt x="404" y="462"/>
                </a:lnTo>
                <a:lnTo>
                  <a:pt x="396" y="454"/>
                </a:lnTo>
                <a:lnTo>
                  <a:pt x="389" y="447"/>
                </a:lnTo>
                <a:lnTo>
                  <a:pt x="382" y="439"/>
                </a:lnTo>
                <a:lnTo>
                  <a:pt x="374" y="447"/>
                </a:lnTo>
                <a:lnTo>
                  <a:pt x="367" y="447"/>
                </a:lnTo>
                <a:lnTo>
                  <a:pt x="360" y="454"/>
                </a:lnTo>
                <a:lnTo>
                  <a:pt x="352" y="462"/>
                </a:lnTo>
                <a:lnTo>
                  <a:pt x="345" y="462"/>
                </a:lnTo>
                <a:lnTo>
                  <a:pt x="338" y="470"/>
                </a:lnTo>
                <a:lnTo>
                  <a:pt x="323" y="470"/>
                </a:lnTo>
                <a:lnTo>
                  <a:pt x="316" y="470"/>
                </a:lnTo>
                <a:lnTo>
                  <a:pt x="308" y="470"/>
                </a:lnTo>
                <a:lnTo>
                  <a:pt x="301" y="470"/>
                </a:lnTo>
                <a:lnTo>
                  <a:pt x="294" y="470"/>
                </a:lnTo>
                <a:lnTo>
                  <a:pt x="286" y="477"/>
                </a:lnTo>
                <a:lnTo>
                  <a:pt x="286" y="485"/>
                </a:lnTo>
                <a:lnTo>
                  <a:pt x="279" y="493"/>
                </a:lnTo>
                <a:lnTo>
                  <a:pt x="279" y="501"/>
                </a:lnTo>
                <a:lnTo>
                  <a:pt x="272" y="516"/>
                </a:lnTo>
                <a:lnTo>
                  <a:pt x="279" y="524"/>
                </a:lnTo>
                <a:lnTo>
                  <a:pt x="286" y="524"/>
                </a:lnTo>
                <a:lnTo>
                  <a:pt x="294" y="531"/>
                </a:lnTo>
                <a:lnTo>
                  <a:pt x="301" y="531"/>
                </a:lnTo>
                <a:lnTo>
                  <a:pt x="308" y="539"/>
                </a:lnTo>
                <a:lnTo>
                  <a:pt x="316" y="539"/>
                </a:lnTo>
                <a:lnTo>
                  <a:pt x="301" y="547"/>
                </a:lnTo>
                <a:lnTo>
                  <a:pt x="294" y="547"/>
                </a:lnTo>
                <a:lnTo>
                  <a:pt x="286" y="547"/>
                </a:lnTo>
                <a:lnTo>
                  <a:pt x="279" y="554"/>
                </a:lnTo>
                <a:lnTo>
                  <a:pt x="272" y="554"/>
                </a:lnTo>
                <a:lnTo>
                  <a:pt x="264" y="547"/>
                </a:lnTo>
                <a:lnTo>
                  <a:pt x="257" y="547"/>
                </a:lnTo>
                <a:lnTo>
                  <a:pt x="249" y="539"/>
                </a:lnTo>
                <a:lnTo>
                  <a:pt x="242" y="531"/>
                </a:lnTo>
                <a:lnTo>
                  <a:pt x="235" y="531"/>
                </a:lnTo>
                <a:lnTo>
                  <a:pt x="227" y="524"/>
                </a:lnTo>
                <a:lnTo>
                  <a:pt x="220" y="516"/>
                </a:lnTo>
                <a:lnTo>
                  <a:pt x="213" y="501"/>
                </a:lnTo>
                <a:lnTo>
                  <a:pt x="205" y="501"/>
                </a:lnTo>
                <a:lnTo>
                  <a:pt x="198" y="493"/>
                </a:lnTo>
                <a:lnTo>
                  <a:pt x="183" y="501"/>
                </a:lnTo>
                <a:lnTo>
                  <a:pt x="176" y="516"/>
                </a:lnTo>
                <a:lnTo>
                  <a:pt x="169" y="516"/>
                </a:lnTo>
                <a:lnTo>
                  <a:pt x="161" y="524"/>
                </a:lnTo>
                <a:lnTo>
                  <a:pt x="154" y="524"/>
                </a:lnTo>
                <a:lnTo>
                  <a:pt x="147" y="516"/>
                </a:lnTo>
                <a:lnTo>
                  <a:pt x="139" y="516"/>
                </a:lnTo>
                <a:lnTo>
                  <a:pt x="132" y="501"/>
                </a:lnTo>
                <a:lnTo>
                  <a:pt x="125" y="501"/>
                </a:lnTo>
                <a:lnTo>
                  <a:pt x="117" y="493"/>
                </a:lnTo>
                <a:lnTo>
                  <a:pt x="110" y="493"/>
                </a:lnTo>
                <a:lnTo>
                  <a:pt x="102" y="485"/>
                </a:lnTo>
                <a:lnTo>
                  <a:pt x="95" y="485"/>
                </a:lnTo>
                <a:lnTo>
                  <a:pt x="88" y="477"/>
                </a:lnTo>
                <a:lnTo>
                  <a:pt x="80" y="477"/>
                </a:lnTo>
                <a:lnTo>
                  <a:pt x="73" y="470"/>
                </a:lnTo>
                <a:lnTo>
                  <a:pt x="73" y="462"/>
                </a:lnTo>
                <a:lnTo>
                  <a:pt x="80" y="454"/>
                </a:lnTo>
                <a:lnTo>
                  <a:pt x="80" y="447"/>
                </a:lnTo>
                <a:lnTo>
                  <a:pt x="88" y="439"/>
                </a:lnTo>
                <a:lnTo>
                  <a:pt x="88" y="431"/>
                </a:lnTo>
                <a:lnTo>
                  <a:pt x="95" y="424"/>
                </a:lnTo>
                <a:lnTo>
                  <a:pt x="95" y="416"/>
                </a:lnTo>
                <a:lnTo>
                  <a:pt x="102" y="408"/>
                </a:lnTo>
                <a:lnTo>
                  <a:pt x="102" y="400"/>
                </a:lnTo>
                <a:lnTo>
                  <a:pt x="95" y="393"/>
                </a:lnTo>
                <a:lnTo>
                  <a:pt x="95" y="385"/>
                </a:lnTo>
                <a:lnTo>
                  <a:pt x="88" y="377"/>
                </a:lnTo>
                <a:lnTo>
                  <a:pt x="88" y="370"/>
                </a:lnTo>
                <a:lnTo>
                  <a:pt x="80" y="354"/>
                </a:lnTo>
                <a:lnTo>
                  <a:pt x="80" y="347"/>
                </a:lnTo>
                <a:lnTo>
                  <a:pt x="73" y="339"/>
                </a:lnTo>
                <a:lnTo>
                  <a:pt x="66" y="331"/>
                </a:lnTo>
                <a:lnTo>
                  <a:pt x="58" y="323"/>
                </a:lnTo>
                <a:lnTo>
                  <a:pt x="44" y="323"/>
                </a:lnTo>
                <a:lnTo>
                  <a:pt x="36" y="316"/>
                </a:lnTo>
                <a:lnTo>
                  <a:pt x="29" y="316"/>
                </a:lnTo>
                <a:lnTo>
                  <a:pt x="22" y="308"/>
                </a:lnTo>
                <a:lnTo>
                  <a:pt x="14" y="308"/>
                </a:lnTo>
                <a:lnTo>
                  <a:pt x="7" y="300"/>
                </a:lnTo>
                <a:lnTo>
                  <a:pt x="0" y="293"/>
                </a:lnTo>
                <a:lnTo>
                  <a:pt x="7" y="285"/>
                </a:lnTo>
                <a:lnTo>
                  <a:pt x="7" y="277"/>
                </a:lnTo>
                <a:lnTo>
                  <a:pt x="14" y="270"/>
                </a:lnTo>
                <a:lnTo>
                  <a:pt x="14" y="262"/>
                </a:lnTo>
                <a:lnTo>
                  <a:pt x="22" y="254"/>
                </a:lnTo>
                <a:lnTo>
                  <a:pt x="14" y="246"/>
                </a:lnTo>
                <a:lnTo>
                  <a:pt x="14" y="239"/>
                </a:lnTo>
                <a:lnTo>
                  <a:pt x="7" y="231"/>
                </a:lnTo>
                <a:lnTo>
                  <a:pt x="0" y="223"/>
                </a:lnTo>
                <a:lnTo>
                  <a:pt x="7" y="216"/>
                </a:lnTo>
                <a:lnTo>
                  <a:pt x="14" y="200"/>
                </a:lnTo>
                <a:lnTo>
                  <a:pt x="22" y="200"/>
                </a:lnTo>
                <a:lnTo>
                  <a:pt x="29" y="193"/>
                </a:lnTo>
                <a:lnTo>
                  <a:pt x="36" y="185"/>
                </a:lnTo>
                <a:lnTo>
                  <a:pt x="44" y="177"/>
                </a:lnTo>
                <a:lnTo>
                  <a:pt x="36" y="169"/>
                </a:lnTo>
                <a:lnTo>
                  <a:pt x="29" y="162"/>
                </a:lnTo>
                <a:lnTo>
                  <a:pt x="22" y="162"/>
                </a:lnTo>
                <a:lnTo>
                  <a:pt x="14" y="154"/>
                </a:lnTo>
                <a:lnTo>
                  <a:pt x="7" y="146"/>
                </a:lnTo>
                <a:lnTo>
                  <a:pt x="7" y="139"/>
                </a:lnTo>
                <a:lnTo>
                  <a:pt x="14" y="131"/>
                </a:lnTo>
                <a:lnTo>
                  <a:pt x="22" y="131"/>
                </a:lnTo>
                <a:lnTo>
                  <a:pt x="29" y="131"/>
                </a:lnTo>
                <a:lnTo>
                  <a:pt x="36" y="123"/>
                </a:lnTo>
                <a:lnTo>
                  <a:pt x="44" y="123"/>
                </a:lnTo>
                <a:lnTo>
                  <a:pt x="58" y="123"/>
                </a:lnTo>
                <a:lnTo>
                  <a:pt x="66" y="116"/>
                </a:lnTo>
                <a:lnTo>
                  <a:pt x="66" y="108"/>
                </a:lnTo>
                <a:lnTo>
                  <a:pt x="66" y="100"/>
                </a:lnTo>
                <a:lnTo>
                  <a:pt x="58" y="92"/>
                </a:lnTo>
                <a:lnTo>
                  <a:pt x="44" y="85"/>
                </a:lnTo>
                <a:lnTo>
                  <a:pt x="44" y="77"/>
                </a:lnTo>
                <a:lnTo>
                  <a:pt x="44" y="69"/>
                </a:lnTo>
                <a:lnTo>
                  <a:pt x="36" y="62"/>
                </a:lnTo>
                <a:lnTo>
                  <a:pt x="36" y="46"/>
                </a:lnTo>
                <a:lnTo>
                  <a:pt x="44" y="39"/>
                </a:lnTo>
                <a:lnTo>
                  <a:pt x="58" y="46"/>
                </a:lnTo>
                <a:lnTo>
                  <a:pt x="66" y="46"/>
                </a:lnTo>
                <a:lnTo>
                  <a:pt x="73" y="46"/>
                </a:lnTo>
                <a:lnTo>
                  <a:pt x="80" y="62"/>
                </a:lnTo>
                <a:lnTo>
                  <a:pt x="88" y="62"/>
                </a:lnTo>
                <a:lnTo>
                  <a:pt x="95" y="69"/>
                </a:lnTo>
                <a:lnTo>
                  <a:pt x="102" y="69"/>
                </a:lnTo>
                <a:lnTo>
                  <a:pt x="110" y="69"/>
                </a:lnTo>
                <a:lnTo>
                  <a:pt x="117" y="77"/>
                </a:lnTo>
                <a:lnTo>
                  <a:pt x="125" y="77"/>
                </a:lnTo>
                <a:lnTo>
                  <a:pt x="132" y="77"/>
                </a:lnTo>
                <a:lnTo>
                  <a:pt x="139" y="77"/>
                </a:lnTo>
                <a:lnTo>
                  <a:pt x="147" y="69"/>
                </a:lnTo>
                <a:lnTo>
                  <a:pt x="154" y="69"/>
                </a:lnTo>
                <a:lnTo>
                  <a:pt x="161" y="69"/>
                </a:lnTo>
                <a:lnTo>
                  <a:pt x="169" y="69"/>
                </a:lnTo>
                <a:lnTo>
                  <a:pt x="176" y="62"/>
                </a:lnTo>
                <a:lnTo>
                  <a:pt x="183" y="62"/>
                </a:lnTo>
                <a:lnTo>
                  <a:pt x="198" y="46"/>
                </a:lnTo>
                <a:lnTo>
                  <a:pt x="183" y="39"/>
                </a:lnTo>
                <a:lnTo>
                  <a:pt x="183" y="31"/>
                </a:lnTo>
                <a:lnTo>
                  <a:pt x="198" y="23"/>
                </a:lnTo>
                <a:lnTo>
                  <a:pt x="205" y="31"/>
                </a:lnTo>
                <a:lnTo>
                  <a:pt x="213" y="31"/>
                </a:lnTo>
                <a:lnTo>
                  <a:pt x="220" y="39"/>
                </a:lnTo>
                <a:lnTo>
                  <a:pt x="227" y="39"/>
                </a:lnTo>
                <a:lnTo>
                  <a:pt x="235" y="46"/>
                </a:lnTo>
                <a:lnTo>
                  <a:pt x="242" y="46"/>
                </a:lnTo>
                <a:lnTo>
                  <a:pt x="249" y="62"/>
                </a:lnTo>
                <a:lnTo>
                  <a:pt x="257" y="62"/>
                </a:lnTo>
                <a:lnTo>
                  <a:pt x="264" y="69"/>
                </a:lnTo>
                <a:lnTo>
                  <a:pt x="272" y="69"/>
                </a:lnTo>
                <a:lnTo>
                  <a:pt x="279" y="77"/>
                </a:lnTo>
                <a:lnTo>
                  <a:pt x="286" y="85"/>
                </a:lnTo>
                <a:lnTo>
                  <a:pt x="286" y="92"/>
                </a:lnTo>
                <a:lnTo>
                  <a:pt x="294" y="100"/>
                </a:lnTo>
                <a:lnTo>
                  <a:pt x="301" y="100"/>
                </a:lnTo>
                <a:lnTo>
                  <a:pt x="308" y="92"/>
                </a:lnTo>
                <a:lnTo>
                  <a:pt x="316" y="92"/>
                </a:lnTo>
                <a:lnTo>
                  <a:pt x="323" y="85"/>
                </a:lnTo>
                <a:lnTo>
                  <a:pt x="338" y="85"/>
                </a:lnTo>
                <a:lnTo>
                  <a:pt x="345" y="77"/>
                </a:lnTo>
                <a:lnTo>
                  <a:pt x="352" y="69"/>
                </a:lnTo>
                <a:lnTo>
                  <a:pt x="360" y="69"/>
                </a:lnTo>
                <a:lnTo>
                  <a:pt x="367" y="62"/>
                </a:lnTo>
                <a:lnTo>
                  <a:pt x="374" y="62"/>
                </a:lnTo>
                <a:lnTo>
                  <a:pt x="382" y="46"/>
                </a:lnTo>
                <a:lnTo>
                  <a:pt x="389" y="62"/>
                </a:lnTo>
                <a:lnTo>
                  <a:pt x="396" y="69"/>
                </a:lnTo>
                <a:lnTo>
                  <a:pt x="404" y="69"/>
                </a:lnTo>
                <a:lnTo>
                  <a:pt x="411" y="62"/>
                </a:lnTo>
                <a:lnTo>
                  <a:pt x="411" y="69"/>
                </a:lnTo>
                <a:lnTo>
                  <a:pt x="411" y="46"/>
                </a:lnTo>
                <a:lnTo>
                  <a:pt x="411" y="39"/>
                </a:lnTo>
                <a:lnTo>
                  <a:pt x="419" y="31"/>
                </a:lnTo>
                <a:lnTo>
                  <a:pt x="426" y="31"/>
                </a:lnTo>
                <a:lnTo>
                  <a:pt x="433" y="31"/>
                </a:lnTo>
                <a:lnTo>
                  <a:pt x="441" y="31"/>
                </a:lnTo>
                <a:lnTo>
                  <a:pt x="448" y="23"/>
                </a:lnTo>
                <a:lnTo>
                  <a:pt x="455" y="15"/>
                </a:lnTo>
                <a:lnTo>
                  <a:pt x="455" y="8"/>
                </a:lnTo>
                <a:lnTo>
                  <a:pt x="46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0" name="Freeform 5"/>
          <p:cNvSpPr>
            <a:spLocks/>
          </p:cNvSpPr>
          <p:nvPr/>
        </p:nvSpPr>
        <p:spPr bwMode="auto">
          <a:xfrm>
            <a:off x="5845175" y="811213"/>
            <a:ext cx="781050" cy="1076325"/>
          </a:xfrm>
          <a:custGeom>
            <a:avLst/>
            <a:gdLst>
              <a:gd name="T0" fmla="*/ 2147483647 w 492"/>
              <a:gd name="T1" fmla="*/ 0 h 678"/>
              <a:gd name="T2" fmla="*/ 2147483647 w 492"/>
              <a:gd name="T3" fmla="*/ 2147483647 h 678"/>
              <a:gd name="T4" fmla="*/ 2147483647 w 492"/>
              <a:gd name="T5" fmla="*/ 2147483647 h 678"/>
              <a:gd name="T6" fmla="*/ 2147483647 w 492"/>
              <a:gd name="T7" fmla="*/ 2147483647 h 678"/>
              <a:gd name="T8" fmla="*/ 2147483647 w 492"/>
              <a:gd name="T9" fmla="*/ 2147483647 h 678"/>
              <a:gd name="T10" fmla="*/ 2147483647 w 492"/>
              <a:gd name="T11" fmla="*/ 2147483647 h 678"/>
              <a:gd name="T12" fmla="*/ 2147483647 w 492"/>
              <a:gd name="T13" fmla="*/ 2147483647 h 678"/>
              <a:gd name="T14" fmla="*/ 2147483647 w 492"/>
              <a:gd name="T15" fmla="*/ 2147483647 h 678"/>
              <a:gd name="T16" fmla="*/ 2147483647 w 492"/>
              <a:gd name="T17" fmla="*/ 2147483647 h 678"/>
              <a:gd name="T18" fmla="*/ 2147483647 w 492"/>
              <a:gd name="T19" fmla="*/ 2147483647 h 678"/>
              <a:gd name="T20" fmla="*/ 2147483647 w 492"/>
              <a:gd name="T21" fmla="*/ 2147483647 h 678"/>
              <a:gd name="T22" fmla="*/ 2147483647 w 492"/>
              <a:gd name="T23" fmla="*/ 2147483647 h 678"/>
              <a:gd name="T24" fmla="*/ 2147483647 w 492"/>
              <a:gd name="T25" fmla="*/ 2147483647 h 678"/>
              <a:gd name="T26" fmla="*/ 2147483647 w 492"/>
              <a:gd name="T27" fmla="*/ 2147483647 h 678"/>
              <a:gd name="T28" fmla="*/ 2147483647 w 492"/>
              <a:gd name="T29" fmla="*/ 2147483647 h 678"/>
              <a:gd name="T30" fmla="*/ 2147483647 w 492"/>
              <a:gd name="T31" fmla="*/ 2147483647 h 678"/>
              <a:gd name="T32" fmla="*/ 2147483647 w 492"/>
              <a:gd name="T33" fmla="*/ 2147483647 h 678"/>
              <a:gd name="T34" fmla="*/ 2147483647 w 492"/>
              <a:gd name="T35" fmla="*/ 2147483647 h 678"/>
              <a:gd name="T36" fmla="*/ 2147483647 w 492"/>
              <a:gd name="T37" fmla="*/ 2147483647 h 678"/>
              <a:gd name="T38" fmla="*/ 2147483647 w 492"/>
              <a:gd name="T39" fmla="*/ 2147483647 h 678"/>
              <a:gd name="T40" fmla="*/ 2147483647 w 492"/>
              <a:gd name="T41" fmla="*/ 2147483647 h 678"/>
              <a:gd name="T42" fmla="*/ 2147483647 w 492"/>
              <a:gd name="T43" fmla="*/ 2147483647 h 678"/>
              <a:gd name="T44" fmla="*/ 2147483647 w 492"/>
              <a:gd name="T45" fmla="*/ 2147483647 h 678"/>
              <a:gd name="T46" fmla="*/ 2147483647 w 492"/>
              <a:gd name="T47" fmla="*/ 2147483647 h 678"/>
              <a:gd name="T48" fmla="*/ 2147483647 w 492"/>
              <a:gd name="T49" fmla="*/ 2147483647 h 678"/>
              <a:gd name="T50" fmla="*/ 2147483647 w 492"/>
              <a:gd name="T51" fmla="*/ 2147483647 h 678"/>
              <a:gd name="T52" fmla="*/ 2147483647 w 492"/>
              <a:gd name="T53" fmla="*/ 2147483647 h 678"/>
              <a:gd name="T54" fmla="*/ 2147483647 w 492"/>
              <a:gd name="T55" fmla="*/ 2147483647 h 678"/>
              <a:gd name="T56" fmla="*/ 2147483647 w 492"/>
              <a:gd name="T57" fmla="*/ 2147483647 h 678"/>
              <a:gd name="T58" fmla="*/ 2147483647 w 492"/>
              <a:gd name="T59" fmla="*/ 2147483647 h 678"/>
              <a:gd name="T60" fmla="*/ 2147483647 w 492"/>
              <a:gd name="T61" fmla="*/ 2147483647 h 678"/>
              <a:gd name="T62" fmla="*/ 2147483647 w 492"/>
              <a:gd name="T63" fmla="*/ 2147483647 h 678"/>
              <a:gd name="T64" fmla="*/ 2147483647 w 492"/>
              <a:gd name="T65" fmla="*/ 2147483647 h 678"/>
              <a:gd name="T66" fmla="*/ 2147483647 w 492"/>
              <a:gd name="T67" fmla="*/ 2147483647 h 678"/>
              <a:gd name="T68" fmla="*/ 2147483647 w 492"/>
              <a:gd name="T69" fmla="*/ 2147483647 h 678"/>
              <a:gd name="T70" fmla="*/ 2147483647 w 492"/>
              <a:gd name="T71" fmla="*/ 2147483647 h 678"/>
              <a:gd name="T72" fmla="*/ 2147483647 w 492"/>
              <a:gd name="T73" fmla="*/ 2147483647 h 678"/>
              <a:gd name="T74" fmla="*/ 2147483647 w 492"/>
              <a:gd name="T75" fmla="*/ 2147483647 h 678"/>
              <a:gd name="T76" fmla="*/ 2147483647 w 492"/>
              <a:gd name="T77" fmla="*/ 2147483647 h 678"/>
              <a:gd name="T78" fmla="*/ 2147483647 w 492"/>
              <a:gd name="T79" fmla="*/ 2147483647 h 678"/>
              <a:gd name="T80" fmla="*/ 2147483647 w 492"/>
              <a:gd name="T81" fmla="*/ 2147483647 h 678"/>
              <a:gd name="T82" fmla="*/ 2147483647 w 492"/>
              <a:gd name="T83" fmla="*/ 2147483647 h 678"/>
              <a:gd name="T84" fmla="*/ 2147483647 w 492"/>
              <a:gd name="T85" fmla="*/ 2147483647 h 678"/>
              <a:gd name="T86" fmla="*/ 2147483647 w 492"/>
              <a:gd name="T87" fmla="*/ 2147483647 h 678"/>
              <a:gd name="T88" fmla="*/ 2147483647 w 492"/>
              <a:gd name="T89" fmla="*/ 2147483647 h 678"/>
              <a:gd name="T90" fmla="*/ 2147483647 w 492"/>
              <a:gd name="T91" fmla="*/ 2147483647 h 678"/>
              <a:gd name="T92" fmla="*/ 2147483647 w 492"/>
              <a:gd name="T93" fmla="*/ 2147483647 h 678"/>
              <a:gd name="T94" fmla="*/ 2147483647 w 492"/>
              <a:gd name="T95" fmla="*/ 2147483647 h 678"/>
              <a:gd name="T96" fmla="*/ 2147483647 w 492"/>
              <a:gd name="T97" fmla="*/ 2147483647 h 678"/>
              <a:gd name="T98" fmla="*/ 2147483647 w 492"/>
              <a:gd name="T99" fmla="*/ 2147483647 h 678"/>
              <a:gd name="T100" fmla="*/ 2147483647 w 492"/>
              <a:gd name="T101" fmla="*/ 2147483647 h 678"/>
              <a:gd name="T102" fmla="*/ 2147483647 w 492"/>
              <a:gd name="T103" fmla="*/ 2147483647 h 678"/>
              <a:gd name="T104" fmla="*/ 2147483647 w 492"/>
              <a:gd name="T105" fmla="*/ 2147483647 h 678"/>
              <a:gd name="T106" fmla="*/ 2147483647 w 492"/>
              <a:gd name="T107" fmla="*/ 2147483647 h 678"/>
              <a:gd name="T108" fmla="*/ 2147483647 w 492"/>
              <a:gd name="T109" fmla="*/ 2147483647 h 678"/>
              <a:gd name="T110" fmla="*/ 2147483647 w 492"/>
              <a:gd name="T111" fmla="*/ 2147483647 h 678"/>
              <a:gd name="T112" fmla="*/ 2147483647 w 492"/>
              <a:gd name="T113" fmla="*/ 2147483647 h 678"/>
              <a:gd name="T114" fmla="*/ 2147483647 w 492"/>
              <a:gd name="T115" fmla="*/ 2147483647 h 678"/>
              <a:gd name="T116" fmla="*/ 2147483647 w 492"/>
              <a:gd name="T117" fmla="*/ 2147483647 h 67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2" h="678">
                <a:moveTo>
                  <a:pt x="257" y="0"/>
                </a:moveTo>
                <a:lnTo>
                  <a:pt x="264" y="0"/>
                </a:lnTo>
                <a:lnTo>
                  <a:pt x="272" y="0"/>
                </a:lnTo>
                <a:lnTo>
                  <a:pt x="279" y="0"/>
                </a:lnTo>
                <a:lnTo>
                  <a:pt x="286" y="8"/>
                </a:lnTo>
                <a:lnTo>
                  <a:pt x="286" y="16"/>
                </a:lnTo>
                <a:lnTo>
                  <a:pt x="286" y="23"/>
                </a:lnTo>
                <a:lnTo>
                  <a:pt x="286" y="31"/>
                </a:lnTo>
                <a:lnTo>
                  <a:pt x="286" y="39"/>
                </a:lnTo>
                <a:lnTo>
                  <a:pt x="294" y="47"/>
                </a:lnTo>
                <a:lnTo>
                  <a:pt x="294" y="54"/>
                </a:lnTo>
                <a:lnTo>
                  <a:pt x="301" y="62"/>
                </a:lnTo>
                <a:lnTo>
                  <a:pt x="301" y="70"/>
                </a:lnTo>
                <a:lnTo>
                  <a:pt x="308" y="77"/>
                </a:lnTo>
                <a:lnTo>
                  <a:pt x="308" y="85"/>
                </a:lnTo>
                <a:lnTo>
                  <a:pt x="323" y="93"/>
                </a:lnTo>
                <a:lnTo>
                  <a:pt x="323" y="100"/>
                </a:lnTo>
                <a:lnTo>
                  <a:pt x="323" y="108"/>
                </a:lnTo>
                <a:lnTo>
                  <a:pt x="323" y="116"/>
                </a:lnTo>
                <a:lnTo>
                  <a:pt x="323" y="124"/>
                </a:lnTo>
                <a:lnTo>
                  <a:pt x="323" y="131"/>
                </a:lnTo>
                <a:lnTo>
                  <a:pt x="323" y="139"/>
                </a:lnTo>
                <a:lnTo>
                  <a:pt x="330" y="154"/>
                </a:lnTo>
                <a:lnTo>
                  <a:pt x="330" y="162"/>
                </a:lnTo>
                <a:lnTo>
                  <a:pt x="338" y="170"/>
                </a:lnTo>
                <a:lnTo>
                  <a:pt x="345" y="177"/>
                </a:lnTo>
                <a:lnTo>
                  <a:pt x="345" y="185"/>
                </a:lnTo>
                <a:lnTo>
                  <a:pt x="352" y="193"/>
                </a:lnTo>
                <a:lnTo>
                  <a:pt x="352" y="201"/>
                </a:lnTo>
                <a:lnTo>
                  <a:pt x="360" y="208"/>
                </a:lnTo>
                <a:lnTo>
                  <a:pt x="367" y="216"/>
                </a:lnTo>
                <a:lnTo>
                  <a:pt x="367" y="224"/>
                </a:lnTo>
                <a:lnTo>
                  <a:pt x="374" y="231"/>
                </a:lnTo>
                <a:lnTo>
                  <a:pt x="374" y="239"/>
                </a:lnTo>
                <a:lnTo>
                  <a:pt x="374" y="247"/>
                </a:lnTo>
                <a:lnTo>
                  <a:pt x="374" y="254"/>
                </a:lnTo>
                <a:lnTo>
                  <a:pt x="382" y="262"/>
                </a:lnTo>
                <a:lnTo>
                  <a:pt x="382" y="270"/>
                </a:lnTo>
                <a:lnTo>
                  <a:pt x="382" y="278"/>
                </a:lnTo>
                <a:lnTo>
                  <a:pt x="382" y="285"/>
                </a:lnTo>
                <a:lnTo>
                  <a:pt x="389" y="293"/>
                </a:lnTo>
                <a:lnTo>
                  <a:pt x="397" y="293"/>
                </a:lnTo>
                <a:lnTo>
                  <a:pt x="404" y="308"/>
                </a:lnTo>
                <a:lnTo>
                  <a:pt x="411" y="308"/>
                </a:lnTo>
                <a:lnTo>
                  <a:pt x="419" y="316"/>
                </a:lnTo>
                <a:lnTo>
                  <a:pt x="426" y="316"/>
                </a:lnTo>
                <a:lnTo>
                  <a:pt x="433" y="324"/>
                </a:lnTo>
                <a:lnTo>
                  <a:pt x="441" y="324"/>
                </a:lnTo>
                <a:lnTo>
                  <a:pt x="448" y="331"/>
                </a:lnTo>
                <a:lnTo>
                  <a:pt x="463" y="339"/>
                </a:lnTo>
                <a:lnTo>
                  <a:pt x="463" y="347"/>
                </a:lnTo>
                <a:lnTo>
                  <a:pt x="463" y="355"/>
                </a:lnTo>
                <a:lnTo>
                  <a:pt x="463" y="362"/>
                </a:lnTo>
                <a:lnTo>
                  <a:pt x="470" y="370"/>
                </a:lnTo>
                <a:lnTo>
                  <a:pt x="470" y="378"/>
                </a:lnTo>
                <a:lnTo>
                  <a:pt x="477" y="385"/>
                </a:lnTo>
                <a:lnTo>
                  <a:pt x="477" y="393"/>
                </a:lnTo>
                <a:lnTo>
                  <a:pt x="485" y="401"/>
                </a:lnTo>
                <a:lnTo>
                  <a:pt x="485" y="408"/>
                </a:lnTo>
                <a:lnTo>
                  <a:pt x="492" y="416"/>
                </a:lnTo>
                <a:lnTo>
                  <a:pt x="485" y="424"/>
                </a:lnTo>
                <a:lnTo>
                  <a:pt x="477" y="432"/>
                </a:lnTo>
                <a:lnTo>
                  <a:pt x="470" y="432"/>
                </a:lnTo>
                <a:lnTo>
                  <a:pt x="463" y="432"/>
                </a:lnTo>
                <a:lnTo>
                  <a:pt x="448" y="439"/>
                </a:lnTo>
                <a:lnTo>
                  <a:pt x="441" y="439"/>
                </a:lnTo>
                <a:lnTo>
                  <a:pt x="433" y="439"/>
                </a:lnTo>
                <a:lnTo>
                  <a:pt x="426" y="439"/>
                </a:lnTo>
                <a:lnTo>
                  <a:pt x="419" y="447"/>
                </a:lnTo>
                <a:lnTo>
                  <a:pt x="426" y="462"/>
                </a:lnTo>
                <a:lnTo>
                  <a:pt x="433" y="470"/>
                </a:lnTo>
                <a:lnTo>
                  <a:pt x="426" y="478"/>
                </a:lnTo>
                <a:lnTo>
                  <a:pt x="419" y="485"/>
                </a:lnTo>
                <a:lnTo>
                  <a:pt x="411" y="493"/>
                </a:lnTo>
                <a:lnTo>
                  <a:pt x="419" y="501"/>
                </a:lnTo>
                <a:lnTo>
                  <a:pt x="419" y="509"/>
                </a:lnTo>
                <a:lnTo>
                  <a:pt x="426" y="516"/>
                </a:lnTo>
                <a:lnTo>
                  <a:pt x="419" y="524"/>
                </a:lnTo>
                <a:lnTo>
                  <a:pt x="411" y="532"/>
                </a:lnTo>
                <a:lnTo>
                  <a:pt x="404" y="539"/>
                </a:lnTo>
                <a:lnTo>
                  <a:pt x="397" y="547"/>
                </a:lnTo>
                <a:lnTo>
                  <a:pt x="389" y="547"/>
                </a:lnTo>
                <a:lnTo>
                  <a:pt x="382" y="547"/>
                </a:lnTo>
                <a:lnTo>
                  <a:pt x="374" y="547"/>
                </a:lnTo>
                <a:lnTo>
                  <a:pt x="367" y="547"/>
                </a:lnTo>
                <a:lnTo>
                  <a:pt x="360" y="539"/>
                </a:lnTo>
                <a:lnTo>
                  <a:pt x="360" y="532"/>
                </a:lnTo>
                <a:lnTo>
                  <a:pt x="360" y="524"/>
                </a:lnTo>
                <a:lnTo>
                  <a:pt x="360" y="516"/>
                </a:lnTo>
                <a:lnTo>
                  <a:pt x="360" y="509"/>
                </a:lnTo>
                <a:lnTo>
                  <a:pt x="352" y="501"/>
                </a:lnTo>
                <a:lnTo>
                  <a:pt x="345" y="501"/>
                </a:lnTo>
                <a:lnTo>
                  <a:pt x="338" y="509"/>
                </a:lnTo>
                <a:lnTo>
                  <a:pt x="330" y="516"/>
                </a:lnTo>
                <a:lnTo>
                  <a:pt x="323" y="524"/>
                </a:lnTo>
                <a:lnTo>
                  <a:pt x="308" y="524"/>
                </a:lnTo>
                <a:lnTo>
                  <a:pt x="301" y="532"/>
                </a:lnTo>
                <a:lnTo>
                  <a:pt x="294" y="539"/>
                </a:lnTo>
                <a:lnTo>
                  <a:pt x="286" y="547"/>
                </a:lnTo>
                <a:lnTo>
                  <a:pt x="279" y="547"/>
                </a:lnTo>
                <a:lnTo>
                  <a:pt x="272" y="555"/>
                </a:lnTo>
                <a:lnTo>
                  <a:pt x="272" y="562"/>
                </a:lnTo>
                <a:lnTo>
                  <a:pt x="272" y="570"/>
                </a:lnTo>
                <a:lnTo>
                  <a:pt x="272" y="578"/>
                </a:lnTo>
                <a:lnTo>
                  <a:pt x="279" y="586"/>
                </a:lnTo>
                <a:lnTo>
                  <a:pt x="279" y="593"/>
                </a:lnTo>
                <a:lnTo>
                  <a:pt x="279" y="601"/>
                </a:lnTo>
                <a:lnTo>
                  <a:pt x="279" y="616"/>
                </a:lnTo>
                <a:lnTo>
                  <a:pt x="272" y="624"/>
                </a:lnTo>
                <a:lnTo>
                  <a:pt x="264" y="632"/>
                </a:lnTo>
                <a:lnTo>
                  <a:pt x="257" y="632"/>
                </a:lnTo>
                <a:lnTo>
                  <a:pt x="250" y="632"/>
                </a:lnTo>
                <a:lnTo>
                  <a:pt x="242" y="639"/>
                </a:lnTo>
                <a:lnTo>
                  <a:pt x="235" y="639"/>
                </a:lnTo>
                <a:lnTo>
                  <a:pt x="227" y="639"/>
                </a:lnTo>
                <a:lnTo>
                  <a:pt x="220" y="647"/>
                </a:lnTo>
                <a:lnTo>
                  <a:pt x="213" y="647"/>
                </a:lnTo>
                <a:lnTo>
                  <a:pt x="205" y="647"/>
                </a:lnTo>
                <a:lnTo>
                  <a:pt x="198" y="655"/>
                </a:lnTo>
                <a:lnTo>
                  <a:pt x="191" y="655"/>
                </a:lnTo>
                <a:lnTo>
                  <a:pt x="183" y="655"/>
                </a:lnTo>
                <a:lnTo>
                  <a:pt x="169" y="663"/>
                </a:lnTo>
                <a:lnTo>
                  <a:pt x="161" y="663"/>
                </a:lnTo>
                <a:lnTo>
                  <a:pt x="154" y="663"/>
                </a:lnTo>
                <a:lnTo>
                  <a:pt x="147" y="655"/>
                </a:lnTo>
                <a:lnTo>
                  <a:pt x="139" y="655"/>
                </a:lnTo>
                <a:lnTo>
                  <a:pt x="132" y="647"/>
                </a:lnTo>
                <a:lnTo>
                  <a:pt x="125" y="647"/>
                </a:lnTo>
                <a:lnTo>
                  <a:pt x="117" y="655"/>
                </a:lnTo>
                <a:lnTo>
                  <a:pt x="110" y="663"/>
                </a:lnTo>
                <a:lnTo>
                  <a:pt x="110" y="670"/>
                </a:lnTo>
                <a:lnTo>
                  <a:pt x="103" y="678"/>
                </a:lnTo>
                <a:lnTo>
                  <a:pt x="95" y="678"/>
                </a:lnTo>
                <a:lnTo>
                  <a:pt x="88" y="670"/>
                </a:lnTo>
                <a:lnTo>
                  <a:pt x="88" y="663"/>
                </a:lnTo>
                <a:lnTo>
                  <a:pt x="88" y="655"/>
                </a:lnTo>
                <a:lnTo>
                  <a:pt x="88" y="647"/>
                </a:lnTo>
                <a:lnTo>
                  <a:pt x="88" y="639"/>
                </a:lnTo>
                <a:lnTo>
                  <a:pt x="88" y="632"/>
                </a:lnTo>
                <a:lnTo>
                  <a:pt x="95" y="624"/>
                </a:lnTo>
                <a:lnTo>
                  <a:pt x="95" y="616"/>
                </a:lnTo>
                <a:lnTo>
                  <a:pt x="95" y="601"/>
                </a:lnTo>
                <a:lnTo>
                  <a:pt x="95" y="593"/>
                </a:lnTo>
                <a:lnTo>
                  <a:pt x="88" y="586"/>
                </a:lnTo>
                <a:lnTo>
                  <a:pt x="80" y="578"/>
                </a:lnTo>
                <a:lnTo>
                  <a:pt x="73" y="570"/>
                </a:lnTo>
                <a:lnTo>
                  <a:pt x="66" y="562"/>
                </a:lnTo>
                <a:lnTo>
                  <a:pt x="58" y="555"/>
                </a:lnTo>
                <a:lnTo>
                  <a:pt x="66" y="547"/>
                </a:lnTo>
                <a:lnTo>
                  <a:pt x="73" y="539"/>
                </a:lnTo>
                <a:lnTo>
                  <a:pt x="80" y="532"/>
                </a:lnTo>
                <a:lnTo>
                  <a:pt x="80" y="524"/>
                </a:lnTo>
                <a:lnTo>
                  <a:pt x="88" y="516"/>
                </a:lnTo>
                <a:lnTo>
                  <a:pt x="95" y="509"/>
                </a:lnTo>
                <a:lnTo>
                  <a:pt x="103" y="501"/>
                </a:lnTo>
                <a:lnTo>
                  <a:pt x="110" y="501"/>
                </a:lnTo>
                <a:lnTo>
                  <a:pt x="117" y="493"/>
                </a:lnTo>
                <a:lnTo>
                  <a:pt x="125" y="493"/>
                </a:lnTo>
                <a:lnTo>
                  <a:pt x="132" y="485"/>
                </a:lnTo>
                <a:lnTo>
                  <a:pt x="139" y="478"/>
                </a:lnTo>
                <a:lnTo>
                  <a:pt x="139" y="470"/>
                </a:lnTo>
                <a:lnTo>
                  <a:pt x="139" y="462"/>
                </a:lnTo>
                <a:lnTo>
                  <a:pt x="132" y="447"/>
                </a:lnTo>
                <a:lnTo>
                  <a:pt x="125" y="439"/>
                </a:lnTo>
                <a:lnTo>
                  <a:pt x="117" y="439"/>
                </a:lnTo>
                <a:lnTo>
                  <a:pt x="110" y="432"/>
                </a:lnTo>
                <a:lnTo>
                  <a:pt x="103" y="424"/>
                </a:lnTo>
                <a:lnTo>
                  <a:pt x="103" y="416"/>
                </a:lnTo>
                <a:lnTo>
                  <a:pt x="95" y="408"/>
                </a:lnTo>
                <a:lnTo>
                  <a:pt x="103" y="408"/>
                </a:lnTo>
                <a:lnTo>
                  <a:pt x="88" y="416"/>
                </a:lnTo>
                <a:lnTo>
                  <a:pt x="80" y="416"/>
                </a:lnTo>
                <a:lnTo>
                  <a:pt x="73" y="408"/>
                </a:lnTo>
                <a:lnTo>
                  <a:pt x="66" y="408"/>
                </a:lnTo>
                <a:lnTo>
                  <a:pt x="58" y="401"/>
                </a:lnTo>
                <a:lnTo>
                  <a:pt x="58" y="393"/>
                </a:lnTo>
                <a:lnTo>
                  <a:pt x="58" y="385"/>
                </a:lnTo>
                <a:lnTo>
                  <a:pt x="58" y="378"/>
                </a:lnTo>
                <a:lnTo>
                  <a:pt x="58" y="370"/>
                </a:lnTo>
                <a:lnTo>
                  <a:pt x="58" y="362"/>
                </a:lnTo>
                <a:lnTo>
                  <a:pt x="51" y="355"/>
                </a:lnTo>
                <a:lnTo>
                  <a:pt x="44" y="347"/>
                </a:lnTo>
                <a:lnTo>
                  <a:pt x="44" y="339"/>
                </a:lnTo>
                <a:lnTo>
                  <a:pt x="29" y="331"/>
                </a:lnTo>
                <a:lnTo>
                  <a:pt x="22" y="324"/>
                </a:lnTo>
                <a:lnTo>
                  <a:pt x="14" y="316"/>
                </a:lnTo>
                <a:lnTo>
                  <a:pt x="14" y="308"/>
                </a:lnTo>
                <a:lnTo>
                  <a:pt x="7" y="293"/>
                </a:lnTo>
                <a:lnTo>
                  <a:pt x="0" y="285"/>
                </a:lnTo>
                <a:lnTo>
                  <a:pt x="7" y="278"/>
                </a:lnTo>
                <a:lnTo>
                  <a:pt x="14" y="278"/>
                </a:lnTo>
                <a:lnTo>
                  <a:pt x="22" y="270"/>
                </a:lnTo>
                <a:lnTo>
                  <a:pt x="29" y="262"/>
                </a:lnTo>
                <a:lnTo>
                  <a:pt x="29" y="254"/>
                </a:lnTo>
                <a:lnTo>
                  <a:pt x="22" y="247"/>
                </a:lnTo>
                <a:lnTo>
                  <a:pt x="22" y="239"/>
                </a:lnTo>
                <a:lnTo>
                  <a:pt x="22" y="231"/>
                </a:lnTo>
                <a:lnTo>
                  <a:pt x="14" y="224"/>
                </a:lnTo>
                <a:lnTo>
                  <a:pt x="22" y="216"/>
                </a:lnTo>
                <a:lnTo>
                  <a:pt x="29" y="208"/>
                </a:lnTo>
                <a:lnTo>
                  <a:pt x="44" y="208"/>
                </a:lnTo>
                <a:lnTo>
                  <a:pt x="51" y="201"/>
                </a:lnTo>
                <a:lnTo>
                  <a:pt x="58" y="201"/>
                </a:lnTo>
                <a:lnTo>
                  <a:pt x="66" y="193"/>
                </a:lnTo>
                <a:lnTo>
                  <a:pt x="66" y="185"/>
                </a:lnTo>
                <a:lnTo>
                  <a:pt x="73" y="177"/>
                </a:lnTo>
                <a:lnTo>
                  <a:pt x="80" y="170"/>
                </a:lnTo>
                <a:lnTo>
                  <a:pt x="80" y="162"/>
                </a:lnTo>
                <a:lnTo>
                  <a:pt x="88" y="154"/>
                </a:lnTo>
                <a:lnTo>
                  <a:pt x="95" y="139"/>
                </a:lnTo>
                <a:lnTo>
                  <a:pt x="95" y="131"/>
                </a:lnTo>
                <a:lnTo>
                  <a:pt x="103" y="124"/>
                </a:lnTo>
                <a:lnTo>
                  <a:pt x="103" y="116"/>
                </a:lnTo>
                <a:lnTo>
                  <a:pt x="103" y="108"/>
                </a:lnTo>
                <a:lnTo>
                  <a:pt x="95" y="100"/>
                </a:lnTo>
                <a:lnTo>
                  <a:pt x="103" y="93"/>
                </a:lnTo>
                <a:lnTo>
                  <a:pt x="110" y="85"/>
                </a:lnTo>
                <a:lnTo>
                  <a:pt x="117" y="85"/>
                </a:lnTo>
                <a:lnTo>
                  <a:pt x="125" y="85"/>
                </a:lnTo>
                <a:lnTo>
                  <a:pt x="132" y="85"/>
                </a:lnTo>
                <a:lnTo>
                  <a:pt x="139" y="77"/>
                </a:lnTo>
                <a:lnTo>
                  <a:pt x="147" y="70"/>
                </a:lnTo>
                <a:lnTo>
                  <a:pt x="154" y="62"/>
                </a:lnTo>
                <a:lnTo>
                  <a:pt x="161" y="54"/>
                </a:lnTo>
                <a:lnTo>
                  <a:pt x="169" y="47"/>
                </a:lnTo>
                <a:lnTo>
                  <a:pt x="183" y="47"/>
                </a:lnTo>
                <a:lnTo>
                  <a:pt x="191" y="47"/>
                </a:lnTo>
                <a:lnTo>
                  <a:pt x="198" y="39"/>
                </a:lnTo>
                <a:lnTo>
                  <a:pt x="205" y="39"/>
                </a:lnTo>
                <a:lnTo>
                  <a:pt x="213" y="31"/>
                </a:lnTo>
                <a:lnTo>
                  <a:pt x="220" y="31"/>
                </a:lnTo>
                <a:lnTo>
                  <a:pt x="227" y="39"/>
                </a:lnTo>
                <a:lnTo>
                  <a:pt x="235" y="39"/>
                </a:lnTo>
                <a:lnTo>
                  <a:pt x="242" y="31"/>
                </a:lnTo>
                <a:lnTo>
                  <a:pt x="242" y="39"/>
                </a:lnTo>
                <a:lnTo>
                  <a:pt x="242" y="23"/>
                </a:lnTo>
                <a:lnTo>
                  <a:pt x="250" y="16"/>
                </a:lnTo>
                <a:lnTo>
                  <a:pt x="250" y="8"/>
                </a:lnTo>
                <a:lnTo>
                  <a:pt x="257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1" name="Freeform 6"/>
          <p:cNvSpPr>
            <a:spLocks/>
          </p:cNvSpPr>
          <p:nvPr/>
        </p:nvSpPr>
        <p:spPr bwMode="auto">
          <a:xfrm>
            <a:off x="7315200" y="2425700"/>
            <a:ext cx="1038225" cy="806450"/>
          </a:xfrm>
          <a:custGeom>
            <a:avLst/>
            <a:gdLst>
              <a:gd name="T0" fmla="*/ 2147483647 w 654"/>
              <a:gd name="T1" fmla="*/ 2147483647 h 508"/>
              <a:gd name="T2" fmla="*/ 2147483647 w 654"/>
              <a:gd name="T3" fmla="*/ 2147483647 h 508"/>
              <a:gd name="T4" fmla="*/ 2147483647 w 654"/>
              <a:gd name="T5" fmla="*/ 2147483647 h 508"/>
              <a:gd name="T6" fmla="*/ 2147483647 w 654"/>
              <a:gd name="T7" fmla="*/ 2147483647 h 508"/>
              <a:gd name="T8" fmla="*/ 2147483647 w 654"/>
              <a:gd name="T9" fmla="*/ 2147483647 h 508"/>
              <a:gd name="T10" fmla="*/ 2147483647 w 654"/>
              <a:gd name="T11" fmla="*/ 2147483647 h 508"/>
              <a:gd name="T12" fmla="*/ 2147483647 w 654"/>
              <a:gd name="T13" fmla="*/ 2147483647 h 508"/>
              <a:gd name="T14" fmla="*/ 2147483647 w 654"/>
              <a:gd name="T15" fmla="*/ 2147483647 h 508"/>
              <a:gd name="T16" fmla="*/ 2147483647 w 654"/>
              <a:gd name="T17" fmla="*/ 2147483647 h 508"/>
              <a:gd name="T18" fmla="*/ 2147483647 w 654"/>
              <a:gd name="T19" fmla="*/ 2147483647 h 508"/>
              <a:gd name="T20" fmla="*/ 2147483647 w 654"/>
              <a:gd name="T21" fmla="*/ 2147483647 h 508"/>
              <a:gd name="T22" fmla="*/ 2147483647 w 654"/>
              <a:gd name="T23" fmla="*/ 2147483647 h 508"/>
              <a:gd name="T24" fmla="*/ 2147483647 w 654"/>
              <a:gd name="T25" fmla="*/ 2147483647 h 508"/>
              <a:gd name="T26" fmla="*/ 2147483647 w 654"/>
              <a:gd name="T27" fmla="*/ 2147483647 h 508"/>
              <a:gd name="T28" fmla="*/ 2147483647 w 654"/>
              <a:gd name="T29" fmla="*/ 2147483647 h 508"/>
              <a:gd name="T30" fmla="*/ 2147483647 w 654"/>
              <a:gd name="T31" fmla="*/ 2147483647 h 508"/>
              <a:gd name="T32" fmla="*/ 2147483647 w 654"/>
              <a:gd name="T33" fmla="*/ 2147483647 h 508"/>
              <a:gd name="T34" fmla="*/ 2147483647 w 654"/>
              <a:gd name="T35" fmla="*/ 2147483647 h 508"/>
              <a:gd name="T36" fmla="*/ 2147483647 w 654"/>
              <a:gd name="T37" fmla="*/ 2147483647 h 508"/>
              <a:gd name="T38" fmla="*/ 2147483647 w 654"/>
              <a:gd name="T39" fmla="*/ 2147483647 h 508"/>
              <a:gd name="T40" fmla="*/ 2147483647 w 654"/>
              <a:gd name="T41" fmla="*/ 2147483647 h 508"/>
              <a:gd name="T42" fmla="*/ 2147483647 w 654"/>
              <a:gd name="T43" fmla="*/ 2147483647 h 508"/>
              <a:gd name="T44" fmla="*/ 2147483647 w 654"/>
              <a:gd name="T45" fmla="*/ 2147483647 h 508"/>
              <a:gd name="T46" fmla="*/ 2147483647 w 654"/>
              <a:gd name="T47" fmla="*/ 2147483647 h 508"/>
              <a:gd name="T48" fmla="*/ 2147483647 w 654"/>
              <a:gd name="T49" fmla="*/ 2147483647 h 508"/>
              <a:gd name="T50" fmla="*/ 2147483647 w 654"/>
              <a:gd name="T51" fmla="*/ 2147483647 h 508"/>
              <a:gd name="T52" fmla="*/ 2147483647 w 654"/>
              <a:gd name="T53" fmla="*/ 2147483647 h 508"/>
              <a:gd name="T54" fmla="*/ 2147483647 w 654"/>
              <a:gd name="T55" fmla="*/ 2147483647 h 508"/>
              <a:gd name="T56" fmla="*/ 2147483647 w 654"/>
              <a:gd name="T57" fmla="*/ 2147483647 h 508"/>
              <a:gd name="T58" fmla="*/ 2147483647 w 654"/>
              <a:gd name="T59" fmla="*/ 2147483647 h 508"/>
              <a:gd name="T60" fmla="*/ 2147483647 w 654"/>
              <a:gd name="T61" fmla="*/ 2147483647 h 508"/>
              <a:gd name="T62" fmla="*/ 2147483647 w 654"/>
              <a:gd name="T63" fmla="*/ 2147483647 h 508"/>
              <a:gd name="T64" fmla="*/ 2147483647 w 654"/>
              <a:gd name="T65" fmla="*/ 2147483647 h 508"/>
              <a:gd name="T66" fmla="*/ 2147483647 w 654"/>
              <a:gd name="T67" fmla="*/ 2147483647 h 508"/>
              <a:gd name="T68" fmla="*/ 2147483647 w 654"/>
              <a:gd name="T69" fmla="*/ 2147483647 h 508"/>
              <a:gd name="T70" fmla="*/ 0 w 654"/>
              <a:gd name="T71" fmla="*/ 2147483647 h 508"/>
              <a:gd name="T72" fmla="*/ 2147483647 w 654"/>
              <a:gd name="T73" fmla="*/ 2147483647 h 508"/>
              <a:gd name="T74" fmla="*/ 2147483647 w 654"/>
              <a:gd name="T75" fmla="*/ 2147483647 h 508"/>
              <a:gd name="T76" fmla="*/ 2147483647 w 654"/>
              <a:gd name="T77" fmla="*/ 2147483647 h 508"/>
              <a:gd name="T78" fmla="*/ 2147483647 w 654"/>
              <a:gd name="T79" fmla="*/ 2147483647 h 508"/>
              <a:gd name="T80" fmla="*/ 2147483647 w 654"/>
              <a:gd name="T81" fmla="*/ 2147483647 h 508"/>
              <a:gd name="T82" fmla="*/ 2147483647 w 654"/>
              <a:gd name="T83" fmla="*/ 2147483647 h 508"/>
              <a:gd name="T84" fmla="*/ 2147483647 w 654"/>
              <a:gd name="T85" fmla="*/ 2147483647 h 508"/>
              <a:gd name="T86" fmla="*/ 2147483647 w 654"/>
              <a:gd name="T87" fmla="*/ 2147483647 h 508"/>
              <a:gd name="T88" fmla="*/ 2147483647 w 654"/>
              <a:gd name="T89" fmla="*/ 2147483647 h 508"/>
              <a:gd name="T90" fmla="*/ 2147483647 w 654"/>
              <a:gd name="T91" fmla="*/ 2147483647 h 508"/>
              <a:gd name="T92" fmla="*/ 2147483647 w 654"/>
              <a:gd name="T93" fmla="*/ 2147483647 h 508"/>
              <a:gd name="T94" fmla="*/ 2147483647 w 654"/>
              <a:gd name="T95" fmla="*/ 2147483647 h 508"/>
              <a:gd name="T96" fmla="*/ 2147483647 w 654"/>
              <a:gd name="T97" fmla="*/ 2147483647 h 508"/>
              <a:gd name="T98" fmla="*/ 2147483647 w 654"/>
              <a:gd name="T99" fmla="*/ 2147483647 h 508"/>
              <a:gd name="T100" fmla="*/ 2147483647 w 654"/>
              <a:gd name="T101" fmla="*/ 2147483647 h 508"/>
              <a:gd name="T102" fmla="*/ 2147483647 w 654"/>
              <a:gd name="T103" fmla="*/ 2147483647 h 508"/>
              <a:gd name="T104" fmla="*/ 2147483647 w 654"/>
              <a:gd name="T105" fmla="*/ 2147483647 h 508"/>
              <a:gd name="T106" fmla="*/ 2147483647 w 654"/>
              <a:gd name="T107" fmla="*/ 2147483647 h 508"/>
              <a:gd name="T108" fmla="*/ 2147483647 w 654"/>
              <a:gd name="T109" fmla="*/ 2147483647 h 508"/>
              <a:gd name="T110" fmla="*/ 2147483647 w 654"/>
              <a:gd name="T111" fmla="*/ 2147483647 h 5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54" h="508">
                <a:moveTo>
                  <a:pt x="375" y="0"/>
                </a:moveTo>
                <a:lnTo>
                  <a:pt x="389" y="7"/>
                </a:lnTo>
                <a:lnTo>
                  <a:pt x="397" y="15"/>
                </a:lnTo>
                <a:lnTo>
                  <a:pt x="397" y="23"/>
                </a:lnTo>
                <a:lnTo>
                  <a:pt x="404" y="31"/>
                </a:lnTo>
                <a:lnTo>
                  <a:pt x="411" y="38"/>
                </a:lnTo>
                <a:lnTo>
                  <a:pt x="419" y="31"/>
                </a:lnTo>
                <a:lnTo>
                  <a:pt x="426" y="31"/>
                </a:lnTo>
                <a:lnTo>
                  <a:pt x="433" y="23"/>
                </a:lnTo>
                <a:lnTo>
                  <a:pt x="441" y="15"/>
                </a:lnTo>
                <a:lnTo>
                  <a:pt x="448" y="7"/>
                </a:lnTo>
                <a:lnTo>
                  <a:pt x="455" y="7"/>
                </a:lnTo>
                <a:lnTo>
                  <a:pt x="463" y="0"/>
                </a:lnTo>
                <a:lnTo>
                  <a:pt x="470" y="7"/>
                </a:lnTo>
                <a:lnTo>
                  <a:pt x="470" y="15"/>
                </a:lnTo>
                <a:lnTo>
                  <a:pt x="477" y="23"/>
                </a:lnTo>
                <a:lnTo>
                  <a:pt x="485" y="31"/>
                </a:lnTo>
                <a:lnTo>
                  <a:pt x="492" y="38"/>
                </a:lnTo>
                <a:lnTo>
                  <a:pt x="500" y="54"/>
                </a:lnTo>
                <a:lnTo>
                  <a:pt x="500" y="61"/>
                </a:lnTo>
                <a:lnTo>
                  <a:pt x="492" y="69"/>
                </a:lnTo>
                <a:lnTo>
                  <a:pt x="485" y="77"/>
                </a:lnTo>
                <a:lnTo>
                  <a:pt x="485" y="84"/>
                </a:lnTo>
                <a:lnTo>
                  <a:pt x="477" y="92"/>
                </a:lnTo>
                <a:lnTo>
                  <a:pt x="470" y="100"/>
                </a:lnTo>
                <a:lnTo>
                  <a:pt x="463" y="108"/>
                </a:lnTo>
                <a:lnTo>
                  <a:pt x="455" y="123"/>
                </a:lnTo>
                <a:lnTo>
                  <a:pt x="448" y="131"/>
                </a:lnTo>
                <a:lnTo>
                  <a:pt x="448" y="138"/>
                </a:lnTo>
                <a:lnTo>
                  <a:pt x="448" y="146"/>
                </a:lnTo>
                <a:lnTo>
                  <a:pt x="441" y="154"/>
                </a:lnTo>
                <a:lnTo>
                  <a:pt x="448" y="161"/>
                </a:lnTo>
                <a:lnTo>
                  <a:pt x="448" y="169"/>
                </a:lnTo>
                <a:lnTo>
                  <a:pt x="448" y="177"/>
                </a:lnTo>
                <a:lnTo>
                  <a:pt x="448" y="185"/>
                </a:lnTo>
                <a:lnTo>
                  <a:pt x="448" y="192"/>
                </a:lnTo>
                <a:lnTo>
                  <a:pt x="448" y="208"/>
                </a:lnTo>
                <a:lnTo>
                  <a:pt x="455" y="215"/>
                </a:lnTo>
                <a:lnTo>
                  <a:pt x="455" y="223"/>
                </a:lnTo>
                <a:lnTo>
                  <a:pt x="455" y="231"/>
                </a:lnTo>
                <a:lnTo>
                  <a:pt x="455" y="238"/>
                </a:lnTo>
                <a:lnTo>
                  <a:pt x="455" y="246"/>
                </a:lnTo>
                <a:lnTo>
                  <a:pt x="455" y="254"/>
                </a:lnTo>
                <a:lnTo>
                  <a:pt x="463" y="262"/>
                </a:lnTo>
                <a:lnTo>
                  <a:pt x="463" y="269"/>
                </a:lnTo>
                <a:lnTo>
                  <a:pt x="463" y="277"/>
                </a:lnTo>
                <a:lnTo>
                  <a:pt x="455" y="285"/>
                </a:lnTo>
                <a:lnTo>
                  <a:pt x="448" y="292"/>
                </a:lnTo>
                <a:lnTo>
                  <a:pt x="441" y="300"/>
                </a:lnTo>
                <a:lnTo>
                  <a:pt x="433" y="308"/>
                </a:lnTo>
                <a:lnTo>
                  <a:pt x="426" y="315"/>
                </a:lnTo>
                <a:lnTo>
                  <a:pt x="419" y="323"/>
                </a:lnTo>
                <a:lnTo>
                  <a:pt x="426" y="331"/>
                </a:lnTo>
                <a:lnTo>
                  <a:pt x="433" y="339"/>
                </a:lnTo>
                <a:lnTo>
                  <a:pt x="441" y="339"/>
                </a:lnTo>
                <a:lnTo>
                  <a:pt x="448" y="339"/>
                </a:lnTo>
                <a:lnTo>
                  <a:pt x="455" y="339"/>
                </a:lnTo>
                <a:lnTo>
                  <a:pt x="463" y="339"/>
                </a:lnTo>
                <a:lnTo>
                  <a:pt x="470" y="354"/>
                </a:lnTo>
                <a:lnTo>
                  <a:pt x="477" y="354"/>
                </a:lnTo>
                <a:lnTo>
                  <a:pt x="485" y="354"/>
                </a:lnTo>
                <a:lnTo>
                  <a:pt x="492" y="354"/>
                </a:lnTo>
                <a:lnTo>
                  <a:pt x="500" y="354"/>
                </a:lnTo>
                <a:lnTo>
                  <a:pt x="507" y="354"/>
                </a:lnTo>
                <a:lnTo>
                  <a:pt x="514" y="362"/>
                </a:lnTo>
                <a:lnTo>
                  <a:pt x="529" y="362"/>
                </a:lnTo>
                <a:lnTo>
                  <a:pt x="536" y="362"/>
                </a:lnTo>
                <a:lnTo>
                  <a:pt x="544" y="362"/>
                </a:lnTo>
                <a:lnTo>
                  <a:pt x="551" y="362"/>
                </a:lnTo>
                <a:lnTo>
                  <a:pt x="558" y="369"/>
                </a:lnTo>
                <a:lnTo>
                  <a:pt x="566" y="369"/>
                </a:lnTo>
                <a:lnTo>
                  <a:pt x="573" y="369"/>
                </a:lnTo>
                <a:lnTo>
                  <a:pt x="580" y="369"/>
                </a:lnTo>
                <a:lnTo>
                  <a:pt x="588" y="362"/>
                </a:lnTo>
                <a:lnTo>
                  <a:pt x="595" y="362"/>
                </a:lnTo>
                <a:lnTo>
                  <a:pt x="602" y="354"/>
                </a:lnTo>
                <a:lnTo>
                  <a:pt x="610" y="354"/>
                </a:lnTo>
                <a:lnTo>
                  <a:pt x="617" y="362"/>
                </a:lnTo>
                <a:lnTo>
                  <a:pt x="624" y="369"/>
                </a:lnTo>
                <a:lnTo>
                  <a:pt x="632" y="369"/>
                </a:lnTo>
                <a:lnTo>
                  <a:pt x="639" y="377"/>
                </a:lnTo>
                <a:lnTo>
                  <a:pt x="647" y="385"/>
                </a:lnTo>
                <a:lnTo>
                  <a:pt x="647" y="392"/>
                </a:lnTo>
                <a:lnTo>
                  <a:pt x="654" y="400"/>
                </a:lnTo>
                <a:lnTo>
                  <a:pt x="654" y="408"/>
                </a:lnTo>
                <a:lnTo>
                  <a:pt x="647" y="416"/>
                </a:lnTo>
                <a:lnTo>
                  <a:pt x="639" y="416"/>
                </a:lnTo>
                <a:lnTo>
                  <a:pt x="632" y="423"/>
                </a:lnTo>
                <a:lnTo>
                  <a:pt x="624" y="431"/>
                </a:lnTo>
                <a:lnTo>
                  <a:pt x="617" y="431"/>
                </a:lnTo>
                <a:lnTo>
                  <a:pt x="610" y="439"/>
                </a:lnTo>
                <a:lnTo>
                  <a:pt x="602" y="439"/>
                </a:lnTo>
                <a:lnTo>
                  <a:pt x="595" y="446"/>
                </a:lnTo>
                <a:lnTo>
                  <a:pt x="588" y="446"/>
                </a:lnTo>
                <a:lnTo>
                  <a:pt x="580" y="446"/>
                </a:lnTo>
                <a:lnTo>
                  <a:pt x="573" y="446"/>
                </a:lnTo>
                <a:lnTo>
                  <a:pt x="566" y="446"/>
                </a:lnTo>
                <a:lnTo>
                  <a:pt x="558" y="446"/>
                </a:lnTo>
                <a:lnTo>
                  <a:pt x="551" y="446"/>
                </a:lnTo>
                <a:lnTo>
                  <a:pt x="544" y="446"/>
                </a:lnTo>
                <a:lnTo>
                  <a:pt x="536" y="446"/>
                </a:lnTo>
                <a:lnTo>
                  <a:pt x="529" y="454"/>
                </a:lnTo>
                <a:lnTo>
                  <a:pt x="514" y="454"/>
                </a:lnTo>
                <a:lnTo>
                  <a:pt x="507" y="462"/>
                </a:lnTo>
                <a:lnTo>
                  <a:pt x="500" y="462"/>
                </a:lnTo>
                <a:lnTo>
                  <a:pt x="492" y="462"/>
                </a:lnTo>
                <a:lnTo>
                  <a:pt x="485" y="469"/>
                </a:lnTo>
                <a:lnTo>
                  <a:pt x="477" y="469"/>
                </a:lnTo>
                <a:lnTo>
                  <a:pt x="470" y="477"/>
                </a:lnTo>
                <a:lnTo>
                  <a:pt x="463" y="477"/>
                </a:lnTo>
                <a:lnTo>
                  <a:pt x="455" y="485"/>
                </a:lnTo>
                <a:lnTo>
                  <a:pt x="448" y="485"/>
                </a:lnTo>
                <a:lnTo>
                  <a:pt x="441" y="485"/>
                </a:lnTo>
                <a:lnTo>
                  <a:pt x="433" y="493"/>
                </a:lnTo>
                <a:lnTo>
                  <a:pt x="426" y="493"/>
                </a:lnTo>
                <a:lnTo>
                  <a:pt x="419" y="508"/>
                </a:lnTo>
                <a:lnTo>
                  <a:pt x="411" y="508"/>
                </a:lnTo>
                <a:lnTo>
                  <a:pt x="404" y="508"/>
                </a:lnTo>
                <a:lnTo>
                  <a:pt x="397" y="508"/>
                </a:lnTo>
                <a:lnTo>
                  <a:pt x="389" y="508"/>
                </a:lnTo>
                <a:lnTo>
                  <a:pt x="375" y="508"/>
                </a:lnTo>
                <a:lnTo>
                  <a:pt x="367" y="508"/>
                </a:lnTo>
                <a:lnTo>
                  <a:pt x="360" y="508"/>
                </a:lnTo>
                <a:lnTo>
                  <a:pt x="353" y="508"/>
                </a:lnTo>
                <a:lnTo>
                  <a:pt x="345" y="508"/>
                </a:lnTo>
                <a:lnTo>
                  <a:pt x="338" y="508"/>
                </a:lnTo>
                <a:lnTo>
                  <a:pt x="330" y="508"/>
                </a:lnTo>
                <a:lnTo>
                  <a:pt x="323" y="508"/>
                </a:lnTo>
                <a:lnTo>
                  <a:pt x="316" y="508"/>
                </a:lnTo>
                <a:lnTo>
                  <a:pt x="308" y="508"/>
                </a:lnTo>
                <a:lnTo>
                  <a:pt x="301" y="508"/>
                </a:lnTo>
                <a:lnTo>
                  <a:pt x="294" y="508"/>
                </a:lnTo>
                <a:lnTo>
                  <a:pt x="286" y="508"/>
                </a:lnTo>
                <a:lnTo>
                  <a:pt x="279" y="508"/>
                </a:lnTo>
                <a:lnTo>
                  <a:pt x="272" y="493"/>
                </a:lnTo>
                <a:lnTo>
                  <a:pt x="264" y="485"/>
                </a:lnTo>
                <a:lnTo>
                  <a:pt x="264" y="477"/>
                </a:lnTo>
                <a:lnTo>
                  <a:pt x="257" y="469"/>
                </a:lnTo>
                <a:lnTo>
                  <a:pt x="250" y="462"/>
                </a:lnTo>
                <a:lnTo>
                  <a:pt x="235" y="469"/>
                </a:lnTo>
                <a:lnTo>
                  <a:pt x="228" y="469"/>
                </a:lnTo>
                <a:lnTo>
                  <a:pt x="220" y="477"/>
                </a:lnTo>
                <a:lnTo>
                  <a:pt x="213" y="477"/>
                </a:lnTo>
                <a:lnTo>
                  <a:pt x="206" y="485"/>
                </a:lnTo>
                <a:lnTo>
                  <a:pt x="198" y="477"/>
                </a:lnTo>
                <a:lnTo>
                  <a:pt x="206" y="469"/>
                </a:lnTo>
                <a:lnTo>
                  <a:pt x="206" y="462"/>
                </a:lnTo>
                <a:lnTo>
                  <a:pt x="213" y="454"/>
                </a:lnTo>
                <a:lnTo>
                  <a:pt x="213" y="446"/>
                </a:lnTo>
                <a:lnTo>
                  <a:pt x="206" y="439"/>
                </a:lnTo>
                <a:lnTo>
                  <a:pt x="198" y="431"/>
                </a:lnTo>
                <a:lnTo>
                  <a:pt x="191" y="423"/>
                </a:lnTo>
                <a:lnTo>
                  <a:pt x="183" y="416"/>
                </a:lnTo>
                <a:lnTo>
                  <a:pt x="176" y="408"/>
                </a:lnTo>
                <a:lnTo>
                  <a:pt x="169" y="408"/>
                </a:lnTo>
                <a:lnTo>
                  <a:pt x="161" y="408"/>
                </a:lnTo>
                <a:lnTo>
                  <a:pt x="154" y="408"/>
                </a:lnTo>
                <a:lnTo>
                  <a:pt x="147" y="408"/>
                </a:lnTo>
                <a:lnTo>
                  <a:pt x="139" y="408"/>
                </a:lnTo>
                <a:lnTo>
                  <a:pt x="132" y="408"/>
                </a:lnTo>
                <a:lnTo>
                  <a:pt x="125" y="408"/>
                </a:lnTo>
                <a:lnTo>
                  <a:pt x="117" y="416"/>
                </a:lnTo>
                <a:lnTo>
                  <a:pt x="110" y="423"/>
                </a:lnTo>
                <a:lnTo>
                  <a:pt x="103" y="431"/>
                </a:lnTo>
                <a:lnTo>
                  <a:pt x="103" y="439"/>
                </a:lnTo>
                <a:lnTo>
                  <a:pt x="88" y="446"/>
                </a:lnTo>
                <a:lnTo>
                  <a:pt x="81" y="454"/>
                </a:lnTo>
                <a:lnTo>
                  <a:pt x="73" y="446"/>
                </a:lnTo>
                <a:lnTo>
                  <a:pt x="66" y="446"/>
                </a:lnTo>
                <a:lnTo>
                  <a:pt x="59" y="439"/>
                </a:lnTo>
                <a:lnTo>
                  <a:pt x="51" y="439"/>
                </a:lnTo>
                <a:lnTo>
                  <a:pt x="44" y="431"/>
                </a:lnTo>
                <a:lnTo>
                  <a:pt x="36" y="431"/>
                </a:lnTo>
                <a:lnTo>
                  <a:pt x="29" y="423"/>
                </a:lnTo>
                <a:lnTo>
                  <a:pt x="22" y="423"/>
                </a:lnTo>
                <a:lnTo>
                  <a:pt x="14" y="416"/>
                </a:lnTo>
                <a:lnTo>
                  <a:pt x="7" y="416"/>
                </a:lnTo>
                <a:lnTo>
                  <a:pt x="0" y="408"/>
                </a:lnTo>
                <a:lnTo>
                  <a:pt x="0" y="400"/>
                </a:lnTo>
                <a:lnTo>
                  <a:pt x="0" y="392"/>
                </a:lnTo>
                <a:lnTo>
                  <a:pt x="7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14" y="354"/>
                </a:lnTo>
                <a:lnTo>
                  <a:pt x="14" y="339"/>
                </a:lnTo>
                <a:lnTo>
                  <a:pt x="22" y="331"/>
                </a:lnTo>
                <a:lnTo>
                  <a:pt x="29" y="331"/>
                </a:lnTo>
                <a:lnTo>
                  <a:pt x="36" y="331"/>
                </a:lnTo>
                <a:lnTo>
                  <a:pt x="44" y="331"/>
                </a:lnTo>
                <a:lnTo>
                  <a:pt x="51" y="331"/>
                </a:lnTo>
                <a:lnTo>
                  <a:pt x="59" y="331"/>
                </a:lnTo>
                <a:lnTo>
                  <a:pt x="66" y="331"/>
                </a:lnTo>
                <a:lnTo>
                  <a:pt x="73" y="323"/>
                </a:lnTo>
                <a:lnTo>
                  <a:pt x="66" y="315"/>
                </a:lnTo>
                <a:lnTo>
                  <a:pt x="66" y="308"/>
                </a:lnTo>
                <a:lnTo>
                  <a:pt x="66" y="300"/>
                </a:lnTo>
                <a:lnTo>
                  <a:pt x="59" y="292"/>
                </a:lnTo>
                <a:lnTo>
                  <a:pt x="59" y="285"/>
                </a:lnTo>
                <a:lnTo>
                  <a:pt x="59" y="277"/>
                </a:lnTo>
                <a:lnTo>
                  <a:pt x="51" y="269"/>
                </a:lnTo>
                <a:lnTo>
                  <a:pt x="59" y="262"/>
                </a:lnTo>
                <a:lnTo>
                  <a:pt x="66" y="262"/>
                </a:lnTo>
                <a:lnTo>
                  <a:pt x="73" y="262"/>
                </a:lnTo>
                <a:lnTo>
                  <a:pt x="81" y="262"/>
                </a:lnTo>
                <a:lnTo>
                  <a:pt x="88" y="262"/>
                </a:lnTo>
                <a:lnTo>
                  <a:pt x="103" y="262"/>
                </a:lnTo>
                <a:lnTo>
                  <a:pt x="110" y="262"/>
                </a:lnTo>
                <a:lnTo>
                  <a:pt x="117" y="269"/>
                </a:lnTo>
                <a:lnTo>
                  <a:pt x="117" y="277"/>
                </a:lnTo>
                <a:lnTo>
                  <a:pt x="125" y="285"/>
                </a:lnTo>
                <a:lnTo>
                  <a:pt x="132" y="285"/>
                </a:lnTo>
                <a:lnTo>
                  <a:pt x="139" y="285"/>
                </a:lnTo>
                <a:lnTo>
                  <a:pt x="147" y="277"/>
                </a:lnTo>
                <a:lnTo>
                  <a:pt x="147" y="269"/>
                </a:lnTo>
                <a:lnTo>
                  <a:pt x="139" y="262"/>
                </a:lnTo>
                <a:lnTo>
                  <a:pt x="132" y="254"/>
                </a:lnTo>
                <a:lnTo>
                  <a:pt x="125" y="246"/>
                </a:lnTo>
                <a:lnTo>
                  <a:pt x="117" y="238"/>
                </a:lnTo>
                <a:lnTo>
                  <a:pt x="110" y="231"/>
                </a:lnTo>
                <a:lnTo>
                  <a:pt x="110" y="223"/>
                </a:lnTo>
                <a:lnTo>
                  <a:pt x="117" y="215"/>
                </a:lnTo>
                <a:lnTo>
                  <a:pt x="125" y="215"/>
                </a:lnTo>
                <a:lnTo>
                  <a:pt x="132" y="208"/>
                </a:lnTo>
                <a:lnTo>
                  <a:pt x="132" y="192"/>
                </a:lnTo>
                <a:lnTo>
                  <a:pt x="132" y="185"/>
                </a:lnTo>
                <a:lnTo>
                  <a:pt x="125" y="177"/>
                </a:lnTo>
                <a:lnTo>
                  <a:pt x="117" y="169"/>
                </a:lnTo>
                <a:lnTo>
                  <a:pt x="110" y="169"/>
                </a:lnTo>
                <a:lnTo>
                  <a:pt x="103" y="169"/>
                </a:lnTo>
                <a:lnTo>
                  <a:pt x="88" y="169"/>
                </a:lnTo>
                <a:lnTo>
                  <a:pt x="81" y="161"/>
                </a:lnTo>
                <a:lnTo>
                  <a:pt x="81" y="154"/>
                </a:lnTo>
                <a:lnTo>
                  <a:pt x="81" y="146"/>
                </a:lnTo>
                <a:lnTo>
                  <a:pt x="73" y="138"/>
                </a:lnTo>
                <a:lnTo>
                  <a:pt x="73" y="131"/>
                </a:lnTo>
                <a:lnTo>
                  <a:pt x="81" y="123"/>
                </a:lnTo>
                <a:lnTo>
                  <a:pt x="88" y="123"/>
                </a:lnTo>
                <a:lnTo>
                  <a:pt x="103" y="131"/>
                </a:lnTo>
                <a:lnTo>
                  <a:pt x="110" y="131"/>
                </a:lnTo>
                <a:lnTo>
                  <a:pt x="117" y="131"/>
                </a:lnTo>
                <a:lnTo>
                  <a:pt x="125" y="131"/>
                </a:lnTo>
                <a:lnTo>
                  <a:pt x="132" y="131"/>
                </a:lnTo>
                <a:lnTo>
                  <a:pt x="139" y="138"/>
                </a:lnTo>
                <a:lnTo>
                  <a:pt x="147" y="138"/>
                </a:lnTo>
                <a:lnTo>
                  <a:pt x="154" y="138"/>
                </a:lnTo>
                <a:lnTo>
                  <a:pt x="161" y="131"/>
                </a:lnTo>
                <a:lnTo>
                  <a:pt x="169" y="131"/>
                </a:lnTo>
                <a:lnTo>
                  <a:pt x="176" y="123"/>
                </a:lnTo>
                <a:lnTo>
                  <a:pt x="183" y="115"/>
                </a:lnTo>
                <a:lnTo>
                  <a:pt x="191" y="123"/>
                </a:lnTo>
                <a:lnTo>
                  <a:pt x="198" y="131"/>
                </a:lnTo>
                <a:lnTo>
                  <a:pt x="206" y="131"/>
                </a:lnTo>
                <a:lnTo>
                  <a:pt x="213" y="123"/>
                </a:lnTo>
                <a:lnTo>
                  <a:pt x="220" y="115"/>
                </a:lnTo>
                <a:lnTo>
                  <a:pt x="220" y="108"/>
                </a:lnTo>
                <a:lnTo>
                  <a:pt x="220" y="100"/>
                </a:lnTo>
                <a:lnTo>
                  <a:pt x="220" y="92"/>
                </a:lnTo>
                <a:lnTo>
                  <a:pt x="220" y="84"/>
                </a:lnTo>
                <a:lnTo>
                  <a:pt x="228" y="77"/>
                </a:lnTo>
                <a:lnTo>
                  <a:pt x="235" y="69"/>
                </a:lnTo>
                <a:lnTo>
                  <a:pt x="250" y="69"/>
                </a:lnTo>
                <a:lnTo>
                  <a:pt x="257" y="61"/>
                </a:lnTo>
                <a:lnTo>
                  <a:pt x="257" y="54"/>
                </a:lnTo>
                <a:lnTo>
                  <a:pt x="257" y="38"/>
                </a:lnTo>
                <a:lnTo>
                  <a:pt x="264" y="31"/>
                </a:lnTo>
                <a:lnTo>
                  <a:pt x="272" y="23"/>
                </a:lnTo>
                <a:lnTo>
                  <a:pt x="279" y="23"/>
                </a:lnTo>
                <a:lnTo>
                  <a:pt x="286" y="23"/>
                </a:lnTo>
                <a:lnTo>
                  <a:pt x="294" y="23"/>
                </a:lnTo>
                <a:lnTo>
                  <a:pt x="301" y="23"/>
                </a:lnTo>
                <a:lnTo>
                  <a:pt x="308" y="23"/>
                </a:lnTo>
                <a:lnTo>
                  <a:pt x="316" y="23"/>
                </a:lnTo>
                <a:lnTo>
                  <a:pt x="323" y="23"/>
                </a:lnTo>
                <a:lnTo>
                  <a:pt x="330" y="23"/>
                </a:lnTo>
                <a:lnTo>
                  <a:pt x="338" y="23"/>
                </a:lnTo>
                <a:lnTo>
                  <a:pt x="345" y="15"/>
                </a:lnTo>
                <a:lnTo>
                  <a:pt x="353" y="15"/>
                </a:lnTo>
                <a:lnTo>
                  <a:pt x="360" y="7"/>
                </a:lnTo>
                <a:lnTo>
                  <a:pt x="367" y="7"/>
                </a:lnTo>
                <a:lnTo>
                  <a:pt x="375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2" name="Freeform 7"/>
          <p:cNvSpPr>
            <a:spLocks/>
          </p:cNvSpPr>
          <p:nvPr/>
        </p:nvSpPr>
        <p:spPr bwMode="auto">
          <a:xfrm>
            <a:off x="5343525" y="3109913"/>
            <a:ext cx="652463" cy="696912"/>
          </a:xfrm>
          <a:custGeom>
            <a:avLst/>
            <a:gdLst>
              <a:gd name="T0" fmla="*/ 2147483647 w 411"/>
              <a:gd name="T1" fmla="*/ 2147483647 h 439"/>
              <a:gd name="T2" fmla="*/ 2147483647 w 411"/>
              <a:gd name="T3" fmla="*/ 2147483647 h 439"/>
              <a:gd name="T4" fmla="*/ 2147483647 w 411"/>
              <a:gd name="T5" fmla="*/ 2147483647 h 439"/>
              <a:gd name="T6" fmla="*/ 2147483647 w 411"/>
              <a:gd name="T7" fmla="*/ 2147483647 h 439"/>
              <a:gd name="T8" fmla="*/ 2147483647 w 411"/>
              <a:gd name="T9" fmla="*/ 2147483647 h 439"/>
              <a:gd name="T10" fmla="*/ 2147483647 w 411"/>
              <a:gd name="T11" fmla="*/ 2147483647 h 439"/>
              <a:gd name="T12" fmla="*/ 2147483647 w 411"/>
              <a:gd name="T13" fmla="*/ 2147483647 h 439"/>
              <a:gd name="T14" fmla="*/ 2147483647 w 411"/>
              <a:gd name="T15" fmla="*/ 2147483647 h 439"/>
              <a:gd name="T16" fmla="*/ 2147483647 w 411"/>
              <a:gd name="T17" fmla="*/ 2147483647 h 439"/>
              <a:gd name="T18" fmla="*/ 2147483647 w 411"/>
              <a:gd name="T19" fmla="*/ 2147483647 h 439"/>
              <a:gd name="T20" fmla="*/ 2147483647 w 411"/>
              <a:gd name="T21" fmla="*/ 2147483647 h 439"/>
              <a:gd name="T22" fmla="*/ 2147483647 w 411"/>
              <a:gd name="T23" fmla="*/ 2147483647 h 439"/>
              <a:gd name="T24" fmla="*/ 2147483647 w 411"/>
              <a:gd name="T25" fmla="*/ 2147483647 h 439"/>
              <a:gd name="T26" fmla="*/ 2147483647 w 411"/>
              <a:gd name="T27" fmla="*/ 2147483647 h 439"/>
              <a:gd name="T28" fmla="*/ 2147483647 w 411"/>
              <a:gd name="T29" fmla="*/ 2147483647 h 439"/>
              <a:gd name="T30" fmla="*/ 2147483647 w 411"/>
              <a:gd name="T31" fmla="*/ 2147483647 h 439"/>
              <a:gd name="T32" fmla="*/ 2147483647 w 411"/>
              <a:gd name="T33" fmla="*/ 2147483647 h 439"/>
              <a:gd name="T34" fmla="*/ 2147483647 w 411"/>
              <a:gd name="T35" fmla="*/ 2147483647 h 439"/>
              <a:gd name="T36" fmla="*/ 2147483647 w 411"/>
              <a:gd name="T37" fmla="*/ 2147483647 h 439"/>
              <a:gd name="T38" fmla="*/ 2147483647 w 411"/>
              <a:gd name="T39" fmla="*/ 2147483647 h 439"/>
              <a:gd name="T40" fmla="*/ 2147483647 w 411"/>
              <a:gd name="T41" fmla="*/ 2147483647 h 439"/>
              <a:gd name="T42" fmla="*/ 2147483647 w 411"/>
              <a:gd name="T43" fmla="*/ 2147483647 h 439"/>
              <a:gd name="T44" fmla="*/ 2147483647 w 411"/>
              <a:gd name="T45" fmla="*/ 2147483647 h 439"/>
              <a:gd name="T46" fmla="*/ 2147483647 w 411"/>
              <a:gd name="T47" fmla="*/ 2147483647 h 439"/>
              <a:gd name="T48" fmla="*/ 2147483647 w 411"/>
              <a:gd name="T49" fmla="*/ 2147483647 h 439"/>
              <a:gd name="T50" fmla="*/ 2147483647 w 411"/>
              <a:gd name="T51" fmla="*/ 2147483647 h 439"/>
              <a:gd name="T52" fmla="*/ 2147483647 w 411"/>
              <a:gd name="T53" fmla="*/ 2147483647 h 439"/>
              <a:gd name="T54" fmla="*/ 2147483647 w 411"/>
              <a:gd name="T55" fmla="*/ 2147483647 h 439"/>
              <a:gd name="T56" fmla="*/ 2147483647 w 411"/>
              <a:gd name="T57" fmla="*/ 2147483647 h 439"/>
              <a:gd name="T58" fmla="*/ 2147483647 w 411"/>
              <a:gd name="T59" fmla="*/ 2147483647 h 439"/>
              <a:gd name="T60" fmla="*/ 2147483647 w 411"/>
              <a:gd name="T61" fmla="*/ 2147483647 h 439"/>
              <a:gd name="T62" fmla="*/ 2147483647 w 411"/>
              <a:gd name="T63" fmla="*/ 2147483647 h 439"/>
              <a:gd name="T64" fmla="*/ 2147483647 w 411"/>
              <a:gd name="T65" fmla="*/ 2147483647 h 439"/>
              <a:gd name="T66" fmla="*/ 2147483647 w 411"/>
              <a:gd name="T67" fmla="*/ 2147483647 h 439"/>
              <a:gd name="T68" fmla="*/ 2147483647 w 411"/>
              <a:gd name="T69" fmla="*/ 2147483647 h 439"/>
              <a:gd name="T70" fmla="*/ 2147483647 w 411"/>
              <a:gd name="T71" fmla="*/ 2147483647 h 439"/>
              <a:gd name="T72" fmla="*/ 2147483647 w 411"/>
              <a:gd name="T73" fmla="*/ 2147483647 h 439"/>
              <a:gd name="T74" fmla="*/ 2147483647 w 411"/>
              <a:gd name="T75" fmla="*/ 2147483647 h 439"/>
              <a:gd name="T76" fmla="*/ 2147483647 w 411"/>
              <a:gd name="T77" fmla="*/ 2147483647 h 439"/>
              <a:gd name="T78" fmla="*/ 2147483647 w 411"/>
              <a:gd name="T79" fmla="*/ 2147483647 h 439"/>
              <a:gd name="T80" fmla="*/ 2147483647 w 411"/>
              <a:gd name="T81" fmla="*/ 2147483647 h 439"/>
              <a:gd name="T82" fmla="*/ 2147483647 w 411"/>
              <a:gd name="T83" fmla="*/ 2147483647 h 439"/>
              <a:gd name="T84" fmla="*/ 2147483647 w 411"/>
              <a:gd name="T85" fmla="*/ 2147483647 h 439"/>
              <a:gd name="T86" fmla="*/ 2147483647 w 411"/>
              <a:gd name="T87" fmla="*/ 2147483647 h 439"/>
              <a:gd name="T88" fmla="*/ 2147483647 w 411"/>
              <a:gd name="T89" fmla="*/ 2147483647 h 439"/>
              <a:gd name="T90" fmla="*/ 2147483647 w 411"/>
              <a:gd name="T91" fmla="*/ 2147483647 h 439"/>
              <a:gd name="T92" fmla="*/ 2147483647 w 411"/>
              <a:gd name="T93" fmla="*/ 2147483647 h 439"/>
              <a:gd name="T94" fmla="*/ 2147483647 w 411"/>
              <a:gd name="T95" fmla="*/ 2147483647 h 439"/>
              <a:gd name="T96" fmla="*/ 2147483647 w 411"/>
              <a:gd name="T97" fmla="*/ 2147483647 h 439"/>
              <a:gd name="T98" fmla="*/ 2147483647 w 411"/>
              <a:gd name="T99" fmla="*/ 2147483647 h 439"/>
              <a:gd name="T100" fmla="*/ 2147483647 w 411"/>
              <a:gd name="T101" fmla="*/ 2147483647 h 439"/>
              <a:gd name="T102" fmla="*/ 2147483647 w 411"/>
              <a:gd name="T103" fmla="*/ 2147483647 h 439"/>
              <a:gd name="T104" fmla="*/ 2147483647 w 411"/>
              <a:gd name="T105" fmla="*/ 2147483647 h 439"/>
              <a:gd name="T106" fmla="*/ 2147483647 w 411"/>
              <a:gd name="T107" fmla="*/ 2147483647 h 439"/>
              <a:gd name="T108" fmla="*/ 2147483647 w 411"/>
              <a:gd name="T109" fmla="*/ 2147483647 h 439"/>
              <a:gd name="T110" fmla="*/ 2147483647 w 411"/>
              <a:gd name="T111" fmla="*/ 0 h 43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11" h="439">
                <a:moveTo>
                  <a:pt x="242" y="0"/>
                </a:moveTo>
                <a:lnTo>
                  <a:pt x="235" y="8"/>
                </a:lnTo>
                <a:lnTo>
                  <a:pt x="235" y="15"/>
                </a:lnTo>
                <a:lnTo>
                  <a:pt x="227" y="23"/>
                </a:lnTo>
                <a:lnTo>
                  <a:pt x="220" y="23"/>
                </a:lnTo>
                <a:lnTo>
                  <a:pt x="213" y="23"/>
                </a:lnTo>
                <a:lnTo>
                  <a:pt x="198" y="23"/>
                </a:lnTo>
                <a:lnTo>
                  <a:pt x="191" y="23"/>
                </a:lnTo>
                <a:lnTo>
                  <a:pt x="183" y="23"/>
                </a:lnTo>
                <a:lnTo>
                  <a:pt x="176" y="15"/>
                </a:lnTo>
                <a:lnTo>
                  <a:pt x="169" y="15"/>
                </a:lnTo>
                <a:lnTo>
                  <a:pt x="161" y="15"/>
                </a:lnTo>
                <a:lnTo>
                  <a:pt x="154" y="15"/>
                </a:lnTo>
                <a:lnTo>
                  <a:pt x="147" y="15"/>
                </a:lnTo>
                <a:lnTo>
                  <a:pt x="139" y="23"/>
                </a:lnTo>
                <a:lnTo>
                  <a:pt x="139" y="31"/>
                </a:lnTo>
                <a:lnTo>
                  <a:pt x="132" y="38"/>
                </a:lnTo>
                <a:lnTo>
                  <a:pt x="132" y="46"/>
                </a:lnTo>
                <a:lnTo>
                  <a:pt x="125" y="54"/>
                </a:lnTo>
                <a:lnTo>
                  <a:pt x="117" y="54"/>
                </a:lnTo>
                <a:lnTo>
                  <a:pt x="110" y="62"/>
                </a:lnTo>
                <a:lnTo>
                  <a:pt x="102" y="62"/>
                </a:lnTo>
                <a:lnTo>
                  <a:pt x="95" y="77"/>
                </a:lnTo>
                <a:lnTo>
                  <a:pt x="95" y="85"/>
                </a:lnTo>
                <a:lnTo>
                  <a:pt x="95" y="92"/>
                </a:lnTo>
                <a:lnTo>
                  <a:pt x="95" y="100"/>
                </a:lnTo>
                <a:lnTo>
                  <a:pt x="88" y="108"/>
                </a:lnTo>
                <a:lnTo>
                  <a:pt x="80" y="108"/>
                </a:lnTo>
                <a:lnTo>
                  <a:pt x="73" y="108"/>
                </a:lnTo>
                <a:lnTo>
                  <a:pt x="58" y="108"/>
                </a:lnTo>
                <a:lnTo>
                  <a:pt x="51" y="115"/>
                </a:lnTo>
                <a:lnTo>
                  <a:pt x="44" y="123"/>
                </a:lnTo>
                <a:lnTo>
                  <a:pt x="44" y="131"/>
                </a:lnTo>
                <a:lnTo>
                  <a:pt x="36" y="139"/>
                </a:lnTo>
                <a:lnTo>
                  <a:pt x="29" y="146"/>
                </a:lnTo>
                <a:lnTo>
                  <a:pt x="22" y="154"/>
                </a:lnTo>
                <a:lnTo>
                  <a:pt x="22" y="162"/>
                </a:lnTo>
                <a:lnTo>
                  <a:pt x="14" y="169"/>
                </a:lnTo>
                <a:lnTo>
                  <a:pt x="7" y="177"/>
                </a:lnTo>
                <a:lnTo>
                  <a:pt x="7" y="185"/>
                </a:lnTo>
                <a:lnTo>
                  <a:pt x="0" y="192"/>
                </a:lnTo>
                <a:lnTo>
                  <a:pt x="7" y="200"/>
                </a:lnTo>
                <a:lnTo>
                  <a:pt x="14" y="200"/>
                </a:lnTo>
                <a:lnTo>
                  <a:pt x="22" y="208"/>
                </a:lnTo>
                <a:lnTo>
                  <a:pt x="29" y="208"/>
                </a:lnTo>
                <a:lnTo>
                  <a:pt x="36" y="208"/>
                </a:lnTo>
                <a:lnTo>
                  <a:pt x="44" y="216"/>
                </a:lnTo>
                <a:lnTo>
                  <a:pt x="44" y="231"/>
                </a:lnTo>
                <a:lnTo>
                  <a:pt x="36" y="239"/>
                </a:lnTo>
                <a:lnTo>
                  <a:pt x="36" y="246"/>
                </a:lnTo>
                <a:lnTo>
                  <a:pt x="36" y="254"/>
                </a:lnTo>
                <a:lnTo>
                  <a:pt x="36" y="262"/>
                </a:lnTo>
                <a:lnTo>
                  <a:pt x="36" y="269"/>
                </a:lnTo>
                <a:lnTo>
                  <a:pt x="36" y="277"/>
                </a:lnTo>
                <a:lnTo>
                  <a:pt x="29" y="285"/>
                </a:lnTo>
                <a:lnTo>
                  <a:pt x="29" y="293"/>
                </a:lnTo>
                <a:lnTo>
                  <a:pt x="29" y="300"/>
                </a:lnTo>
                <a:lnTo>
                  <a:pt x="29" y="308"/>
                </a:lnTo>
                <a:lnTo>
                  <a:pt x="36" y="316"/>
                </a:lnTo>
                <a:lnTo>
                  <a:pt x="36" y="323"/>
                </a:lnTo>
                <a:lnTo>
                  <a:pt x="44" y="331"/>
                </a:lnTo>
                <a:lnTo>
                  <a:pt x="51" y="339"/>
                </a:lnTo>
                <a:lnTo>
                  <a:pt x="51" y="346"/>
                </a:lnTo>
                <a:lnTo>
                  <a:pt x="58" y="354"/>
                </a:lnTo>
                <a:lnTo>
                  <a:pt x="73" y="362"/>
                </a:lnTo>
                <a:lnTo>
                  <a:pt x="73" y="370"/>
                </a:lnTo>
                <a:lnTo>
                  <a:pt x="80" y="385"/>
                </a:lnTo>
                <a:lnTo>
                  <a:pt x="73" y="393"/>
                </a:lnTo>
                <a:lnTo>
                  <a:pt x="58" y="400"/>
                </a:lnTo>
                <a:lnTo>
                  <a:pt x="51" y="408"/>
                </a:lnTo>
                <a:lnTo>
                  <a:pt x="58" y="416"/>
                </a:lnTo>
                <a:lnTo>
                  <a:pt x="73" y="423"/>
                </a:lnTo>
                <a:lnTo>
                  <a:pt x="73" y="431"/>
                </a:lnTo>
                <a:lnTo>
                  <a:pt x="80" y="439"/>
                </a:lnTo>
                <a:lnTo>
                  <a:pt x="88" y="439"/>
                </a:lnTo>
                <a:lnTo>
                  <a:pt x="95" y="431"/>
                </a:lnTo>
                <a:lnTo>
                  <a:pt x="102" y="431"/>
                </a:lnTo>
                <a:lnTo>
                  <a:pt x="110" y="431"/>
                </a:lnTo>
                <a:lnTo>
                  <a:pt x="117" y="423"/>
                </a:lnTo>
                <a:lnTo>
                  <a:pt x="125" y="423"/>
                </a:lnTo>
                <a:lnTo>
                  <a:pt x="132" y="416"/>
                </a:lnTo>
                <a:lnTo>
                  <a:pt x="139" y="416"/>
                </a:lnTo>
                <a:lnTo>
                  <a:pt x="147" y="416"/>
                </a:lnTo>
                <a:lnTo>
                  <a:pt x="154" y="408"/>
                </a:lnTo>
                <a:lnTo>
                  <a:pt x="161" y="408"/>
                </a:lnTo>
                <a:lnTo>
                  <a:pt x="169" y="400"/>
                </a:lnTo>
                <a:lnTo>
                  <a:pt x="176" y="400"/>
                </a:lnTo>
                <a:lnTo>
                  <a:pt x="183" y="393"/>
                </a:lnTo>
                <a:lnTo>
                  <a:pt x="191" y="393"/>
                </a:lnTo>
                <a:lnTo>
                  <a:pt x="198" y="385"/>
                </a:lnTo>
                <a:lnTo>
                  <a:pt x="213" y="370"/>
                </a:lnTo>
                <a:lnTo>
                  <a:pt x="220" y="370"/>
                </a:lnTo>
                <a:lnTo>
                  <a:pt x="227" y="362"/>
                </a:lnTo>
                <a:lnTo>
                  <a:pt x="235" y="362"/>
                </a:lnTo>
                <a:lnTo>
                  <a:pt x="242" y="362"/>
                </a:lnTo>
                <a:lnTo>
                  <a:pt x="249" y="362"/>
                </a:lnTo>
                <a:lnTo>
                  <a:pt x="257" y="362"/>
                </a:lnTo>
                <a:lnTo>
                  <a:pt x="264" y="362"/>
                </a:lnTo>
                <a:lnTo>
                  <a:pt x="272" y="362"/>
                </a:lnTo>
                <a:lnTo>
                  <a:pt x="279" y="362"/>
                </a:lnTo>
                <a:lnTo>
                  <a:pt x="286" y="354"/>
                </a:lnTo>
                <a:lnTo>
                  <a:pt x="286" y="346"/>
                </a:lnTo>
                <a:lnTo>
                  <a:pt x="294" y="339"/>
                </a:lnTo>
                <a:lnTo>
                  <a:pt x="294" y="331"/>
                </a:lnTo>
                <a:lnTo>
                  <a:pt x="301" y="323"/>
                </a:lnTo>
                <a:lnTo>
                  <a:pt x="308" y="323"/>
                </a:lnTo>
                <a:lnTo>
                  <a:pt x="316" y="323"/>
                </a:lnTo>
                <a:lnTo>
                  <a:pt x="323" y="323"/>
                </a:lnTo>
                <a:lnTo>
                  <a:pt x="330" y="323"/>
                </a:lnTo>
                <a:lnTo>
                  <a:pt x="338" y="323"/>
                </a:lnTo>
                <a:lnTo>
                  <a:pt x="345" y="323"/>
                </a:lnTo>
                <a:lnTo>
                  <a:pt x="360" y="323"/>
                </a:lnTo>
                <a:lnTo>
                  <a:pt x="367" y="323"/>
                </a:lnTo>
                <a:lnTo>
                  <a:pt x="374" y="323"/>
                </a:lnTo>
                <a:lnTo>
                  <a:pt x="382" y="331"/>
                </a:lnTo>
                <a:lnTo>
                  <a:pt x="389" y="331"/>
                </a:lnTo>
                <a:lnTo>
                  <a:pt x="396" y="331"/>
                </a:lnTo>
                <a:lnTo>
                  <a:pt x="404" y="331"/>
                </a:lnTo>
                <a:lnTo>
                  <a:pt x="411" y="323"/>
                </a:lnTo>
                <a:lnTo>
                  <a:pt x="411" y="316"/>
                </a:lnTo>
                <a:lnTo>
                  <a:pt x="411" y="308"/>
                </a:lnTo>
                <a:lnTo>
                  <a:pt x="411" y="300"/>
                </a:lnTo>
                <a:lnTo>
                  <a:pt x="411" y="293"/>
                </a:lnTo>
                <a:lnTo>
                  <a:pt x="404" y="285"/>
                </a:lnTo>
                <a:lnTo>
                  <a:pt x="396" y="277"/>
                </a:lnTo>
                <a:lnTo>
                  <a:pt x="389" y="269"/>
                </a:lnTo>
                <a:lnTo>
                  <a:pt x="382" y="262"/>
                </a:lnTo>
                <a:lnTo>
                  <a:pt x="374" y="254"/>
                </a:lnTo>
                <a:lnTo>
                  <a:pt x="374" y="246"/>
                </a:lnTo>
                <a:lnTo>
                  <a:pt x="374" y="239"/>
                </a:lnTo>
                <a:lnTo>
                  <a:pt x="374" y="231"/>
                </a:lnTo>
                <a:lnTo>
                  <a:pt x="374" y="216"/>
                </a:lnTo>
                <a:lnTo>
                  <a:pt x="367" y="208"/>
                </a:lnTo>
                <a:lnTo>
                  <a:pt x="360" y="216"/>
                </a:lnTo>
                <a:lnTo>
                  <a:pt x="345" y="208"/>
                </a:lnTo>
                <a:lnTo>
                  <a:pt x="345" y="216"/>
                </a:lnTo>
                <a:lnTo>
                  <a:pt x="345" y="200"/>
                </a:lnTo>
                <a:lnTo>
                  <a:pt x="345" y="192"/>
                </a:lnTo>
                <a:lnTo>
                  <a:pt x="345" y="185"/>
                </a:lnTo>
                <a:lnTo>
                  <a:pt x="345" y="177"/>
                </a:lnTo>
                <a:lnTo>
                  <a:pt x="345" y="169"/>
                </a:lnTo>
                <a:lnTo>
                  <a:pt x="345" y="162"/>
                </a:lnTo>
                <a:lnTo>
                  <a:pt x="338" y="154"/>
                </a:lnTo>
                <a:lnTo>
                  <a:pt x="330" y="146"/>
                </a:lnTo>
                <a:lnTo>
                  <a:pt x="330" y="139"/>
                </a:lnTo>
                <a:lnTo>
                  <a:pt x="323" y="131"/>
                </a:lnTo>
                <a:lnTo>
                  <a:pt x="316" y="123"/>
                </a:lnTo>
                <a:lnTo>
                  <a:pt x="323" y="115"/>
                </a:lnTo>
                <a:lnTo>
                  <a:pt x="323" y="108"/>
                </a:lnTo>
                <a:lnTo>
                  <a:pt x="330" y="100"/>
                </a:lnTo>
                <a:lnTo>
                  <a:pt x="330" y="92"/>
                </a:lnTo>
                <a:lnTo>
                  <a:pt x="323" y="85"/>
                </a:lnTo>
                <a:lnTo>
                  <a:pt x="330" y="85"/>
                </a:lnTo>
                <a:lnTo>
                  <a:pt x="316" y="85"/>
                </a:lnTo>
                <a:lnTo>
                  <a:pt x="308" y="77"/>
                </a:lnTo>
                <a:lnTo>
                  <a:pt x="301" y="77"/>
                </a:lnTo>
                <a:lnTo>
                  <a:pt x="294" y="77"/>
                </a:lnTo>
                <a:lnTo>
                  <a:pt x="286" y="62"/>
                </a:lnTo>
                <a:lnTo>
                  <a:pt x="286" y="54"/>
                </a:lnTo>
                <a:lnTo>
                  <a:pt x="286" y="46"/>
                </a:lnTo>
                <a:lnTo>
                  <a:pt x="286" y="38"/>
                </a:lnTo>
                <a:lnTo>
                  <a:pt x="286" y="31"/>
                </a:lnTo>
                <a:lnTo>
                  <a:pt x="286" y="23"/>
                </a:lnTo>
                <a:lnTo>
                  <a:pt x="286" y="15"/>
                </a:lnTo>
                <a:lnTo>
                  <a:pt x="279" y="8"/>
                </a:lnTo>
                <a:lnTo>
                  <a:pt x="272" y="8"/>
                </a:lnTo>
                <a:lnTo>
                  <a:pt x="264" y="0"/>
                </a:lnTo>
                <a:lnTo>
                  <a:pt x="257" y="0"/>
                </a:lnTo>
                <a:lnTo>
                  <a:pt x="242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3" name="Freeform 8"/>
          <p:cNvSpPr>
            <a:spLocks/>
          </p:cNvSpPr>
          <p:nvPr/>
        </p:nvSpPr>
        <p:spPr bwMode="auto">
          <a:xfrm>
            <a:off x="4397375" y="922338"/>
            <a:ext cx="922338" cy="658812"/>
          </a:xfrm>
          <a:custGeom>
            <a:avLst/>
            <a:gdLst>
              <a:gd name="T0" fmla="*/ 2147483647 w 581"/>
              <a:gd name="T1" fmla="*/ 0 h 415"/>
              <a:gd name="T2" fmla="*/ 2147483647 w 581"/>
              <a:gd name="T3" fmla="*/ 2147483647 h 415"/>
              <a:gd name="T4" fmla="*/ 2147483647 w 581"/>
              <a:gd name="T5" fmla="*/ 2147483647 h 415"/>
              <a:gd name="T6" fmla="*/ 2147483647 w 581"/>
              <a:gd name="T7" fmla="*/ 2147483647 h 415"/>
              <a:gd name="T8" fmla="*/ 2147483647 w 581"/>
              <a:gd name="T9" fmla="*/ 2147483647 h 415"/>
              <a:gd name="T10" fmla="*/ 2147483647 w 581"/>
              <a:gd name="T11" fmla="*/ 2147483647 h 415"/>
              <a:gd name="T12" fmla="*/ 2147483647 w 581"/>
              <a:gd name="T13" fmla="*/ 2147483647 h 415"/>
              <a:gd name="T14" fmla="*/ 2147483647 w 581"/>
              <a:gd name="T15" fmla="*/ 2147483647 h 415"/>
              <a:gd name="T16" fmla="*/ 2147483647 w 581"/>
              <a:gd name="T17" fmla="*/ 2147483647 h 415"/>
              <a:gd name="T18" fmla="*/ 2147483647 w 581"/>
              <a:gd name="T19" fmla="*/ 2147483647 h 415"/>
              <a:gd name="T20" fmla="*/ 2147483647 w 581"/>
              <a:gd name="T21" fmla="*/ 2147483647 h 415"/>
              <a:gd name="T22" fmla="*/ 2147483647 w 581"/>
              <a:gd name="T23" fmla="*/ 2147483647 h 415"/>
              <a:gd name="T24" fmla="*/ 2147483647 w 581"/>
              <a:gd name="T25" fmla="*/ 2147483647 h 415"/>
              <a:gd name="T26" fmla="*/ 2147483647 w 581"/>
              <a:gd name="T27" fmla="*/ 2147483647 h 415"/>
              <a:gd name="T28" fmla="*/ 2147483647 w 581"/>
              <a:gd name="T29" fmla="*/ 2147483647 h 415"/>
              <a:gd name="T30" fmla="*/ 2147483647 w 581"/>
              <a:gd name="T31" fmla="*/ 2147483647 h 415"/>
              <a:gd name="T32" fmla="*/ 2147483647 w 581"/>
              <a:gd name="T33" fmla="*/ 2147483647 h 415"/>
              <a:gd name="T34" fmla="*/ 2147483647 w 581"/>
              <a:gd name="T35" fmla="*/ 2147483647 h 415"/>
              <a:gd name="T36" fmla="*/ 2147483647 w 581"/>
              <a:gd name="T37" fmla="*/ 2147483647 h 415"/>
              <a:gd name="T38" fmla="*/ 2147483647 w 581"/>
              <a:gd name="T39" fmla="*/ 2147483647 h 415"/>
              <a:gd name="T40" fmla="*/ 2147483647 w 581"/>
              <a:gd name="T41" fmla="*/ 2147483647 h 415"/>
              <a:gd name="T42" fmla="*/ 2147483647 w 581"/>
              <a:gd name="T43" fmla="*/ 2147483647 h 415"/>
              <a:gd name="T44" fmla="*/ 2147483647 w 581"/>
              <a:gd name="T45" fmla="*/ 2147483647 h 415"/>
              <a:gd name="T46" fmla="*/ 2147483647 w 581"/>
              <a:gd name="T47" fmla="*/ 2147483647 h 415"/>
              <a:gd name="T48" fmla="*/ 2147483647 w 581"/>
              <a:gd name="T49" fmla="*/ 2147483647 h 415"/>
              <a:gd name="T50" fmla="*/ 2147483647 w 581"/>
              <a:gd name="T51" fmla="*/ 2147483647 h 415"/>
              <a:gd name="T52" fmla="*/ 2147483647 w 581"/>
              <a:gd name="T53" fmla="*/ 2147483647 h 415"/>
              <a:gd name="T54" fmla="*/ 2147483647 w 581"/>
              <a:gd name="T55" fmla="*/ 2147483647 h 415"/>
              <a:gd name="T56" fmla="*/ 2147483647 w 581"/>
              <a:gd name="T57" fmla="*/ 2147483647 h 415"/>
              <a:gd name="T58" fmla="*/ 2147483647 w 581"/>
              <a:gd name="T59" fmla="*/ 2147483647 h 415"/>
              <a:gd name="T60" fmla="*/ 2147483647 w 581"/>
              <a:gd name="T61" fmla="*/ 2147483647 h 415"/>
              <a:gd name="T62" fmla="*/ 2147483647 w 581"/>
              <a:gd name="T63" fmla="*/ 2147483647 h 415"/>
              <a:gd name="T64" fmla="*/ 2147483647 w 581"/>
              <a:gd name="T65" fmla="*/ 2147483647 h 415"/>
              <a:gd name="T66" fmla="*/ 2147483647 w 581"/>
              <a:gd name="T67" fmla="*/ 2147483647 h 415"/>
              <a:gd name="T68" fmla="*/ 2147483647 w 581"/>
              <a:gd name="T69" fmla="*/ 2147483647 h 415"/>
              <a:gd name="T70" fmla="*/ 2147483647 w 581"/>
              <a:gd name="T71" fmla="*/ 2147483647 h 415"/>
              <a:gd name="T72" fmla="*/ 2147483647 w 581"/>
              <a:gd name="T73" fmla="*/ 2147483647 h 415"/>
              <a:gd name="T74" fmla="*/ 2147483647 w 581"/>
              <a:gd name="T75" fmla="*/ 2147483647 h 415"/>
              <a:gd name="T76" fmla="*/ 2147483647 w 581"/>
              <a:gd name="T77" fmla="*/ 2147483647 h 415"/>
              <a:gd name="T78" fmla="*/ 2147483647 w 581"/>
              <a:gd name="T79" fmla="*/ 2147483647 h 415"/>
              <a:gd name="T80" fmla="*/ 2147483647 w 581"/>
              <a:gd name="T81" fmla="*/ 2147483647 h 415"/>
              <a:gd name="T82" fmla="*/ 2147483647 w 581"/>
              <a:gd name="T83" fmla="*/ 2147483647 h 415"/>
              <a:gd name="T84" fmla="*/ 2147483647 w 581"/>
              <a:gd name="T85" fmla="*/ 2147483647 h 415"/>
              <a:gd name="T86" fmla="*/ 2147483647 w 581"/>
              <a:gd name="T87" fmla="*/ 2147483647 h 415"/>
              <a:gd name="T88" fmla="*/ 2147483647 w 581"/>
              <a:gd name="T89" fmla="*/ 2147483647 h 415"/>
              <a:gd name="T90" fmla="*/ 0 w 581"/>
              <a:gd name="T91" fmla="*/ 2147483647 h 415"/>
              <a:gd name="T92" fmla="*/ 2147483647 w 581"/>
              <a:gd name="T93" fmla="*/ 2147483647 h 415"/>
              <a:gd name="T94" fmla="*/ 2147483647 w 581"/>
              <a:gd name="T95" fmla="*/ 2147483647 h 415"/>
              <a:gd name="T96" fmla="*/ 2147483647 w 581"/>
              <a:gd name="T97" fmla="*/ 2147483647 h 415"/>
              <a:gd name="T98" fmla="*/ 2147483647 w 581"/>
              <a:gd name="T99" fmla="*/ 2147483647 h 415"/>
              <a:gd name="T100" fmla="*/ 2147483647 w 581"/>
              <a:gd name="T101" fmla="*/ 2147483647 h 41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81" h="415">
                <a:moveTo>
                  <a:pt x="155" y="0"/>
                </a:moveTo>
                <a:lnTo>
                  <a:pt x="162" y="0"/>
                </a:lnTo>
                <a:lnTo>
                  <a:pt x="169" y="0"/>
                </a:lnTo>
                <a:lnTo>
                  <a:pt x="177" y="0"/>
                </a:lnTo>
                <a:lnTo>
                  <a:pt x="184" y="7"/>
                </a:lnTo>
                <a:lnTo>
                  <a:pt x="191" y="7"/>
                </a:lnTo>
                <a:lnTo>
                  <a:pt x="199" y="7"/>
                </a:lnTo>
                <a:lnTo>
                  <a:pt x="206" y="7"/>
                </a:lnTo>
                <a:lnTo>
                  <a:pt x="213" y="7"/>
                </a:lnTo>
                <a:lnTo>
                  <a:pt x="221" y="15"/>
                </a:lnTo>
                <a:lnTo>
                  <a:pt x="221" y="23"/>
                </a:lnTo>
                <a:lnTo>
                  <a:pt x="228" y="30"/>
                </a:lnTo>
                <a:lnTo>
                  <a:pt x="243" y="30"/>
                </a:lnTo>
                <a:lnTo>
                  <a:pt x="250" y="38"/>
                </a:lnTo>
                <a:lnTo>
                  <a:pt x="257" y="38"/>
                </a:lnTo>
                <a:lnTo>
                  <a:pt x="265" y="38"/>
                </a:lnTo>
                <a:lnTo>
                  <a:pt x="272" y="46"/>
                </a:lnTo>
                <a:lnTo>
                  <a:pt x="280" y="46"/>
                </a:lnTo>
                <a:lnTo>
                  <a:pt x="287" y="46"/>
                </a:lnTo>
                <a:lnTo>
                  <a:pt x="294" y="46"/>
                </a:lnTo>
                <a:lnTo>
                  <a:pt x="302" y="54"/>
                </a:lnTo>
                <a:lnTo>
                  <a:pt x="309" y="54"/>
                </a:lnTo>
                <a:lnTo>
                  <a:pt x="316" y="54"/>
                </a:lnTo>
                <a:lnTo>
                  <a:pt x="324" y="46"/>
                </a:lnTo>
                <a:lnTo>
                  <a:pt x="331" y="46"/>
                </a:lnTo>
                <a:lnTo>
                  <a:pt x="338" y="46"/>
                </a:lnTo>
                <a:lnTo>
                  <a:pt x="346" y="38"/>
                </a:lnTo>
                <a:lnTo>
                  <a:pt x="353" y="38"/>
                </a:lnTo>
                <a:lnTo>
                  <a:pt x="360" y="38"/>
                </a:lnTo>
                <a:lnTo>
                  <a:pt x="368" y="30"/>
                </a:lnTo>
                <a:lnTo>
                  <a:pt x="375" y="30"/>
                </a:lnTo>
                <a:lnTo>
                  <a:pt x="390" y="30"/>
                </a:lnTo>
                <a:lnTo>
                  <a:pt x="397" y="23"/>
                </a:lnTo>
                <a:lnTo>
                  <a:pt x="404" y="23"/>
                </a:lnTo>
                <a:lnTo>
                  <a:pt x="412" y="23"/>
                </a:lnTo>
                <a:lnTo>
                  <a:pt x="419" y="23"/>
                </a:lnTo>
                <a:lnTo>
                  <a:pt x="427" y="23"/>
                </a:lnTo>
                <a:lnTo>
                  <a:pt x="434" y="23"/>
                </a:lnTo>
                <a:lnTo>
                  <a:pt x="441" y="23"/>
                </a:lnTo>
                <a:lnTo>
                  <a:pt x="449" y="23"/>
                </a:lnTo>
                <a:lnTo>
                  <a:pt x="449" y="30"/>
                </a:lnTo>
                <a:lnTo>
                  <a:pt x="449" y="38"/>
                </a:lnTo>
                <a:lnTo>
                  <a:pt x="449" y="46"/>
                </a:lnTo>
                <a:lnTo>
                  <a:pt x="456" y="54"/>
                </a:lnTo>
                <a:lnTo>
                  <a:pt x="456" y="61"/>
                </a:lnTo>
                <a:lnTo>
                  <a:pt x="463" y="69"/>
                </a:lnTo>
                <a:lnTo>
                  <a:pt x="471" y="69"/>
                </a:lnTo>
                <a:lnTo>
                  <a:pt x="478" y="61"/>
                </a:lnTo>
                <a:lnTo>
                  <a:pt x="485" y="54"/>
                </a:lnTo>
                <a:lnTo>
                  <a:pt x="493" y="54"/>
                </a:lnTo>
                <a:lnTo>
                  <a:pt x="500" y="54"/>
                </a:lnTo>
                <a:lnTo>
                  <a:pt x="507" y="54"/>
                </a:lnTo>
                <a:lnTo>
                  <a:pt x="515" y="54"/>
                </a:lnTo>
                <a:lnTo>
                  <a:pt x="529" y="54"/>
                </a:lnTo>
                <a:lnTo>
                  <a:pt x="537" y="61"/>
                </a:lnTo>
                <a:lnTo>
                  <a:pt x="544" y="61"/>
                </a:lnTo>
                <a:lnTo>
                  <a:pt x="551" y="61"/>
                </a:lnTo>
                <a:lnTo>
                  <a:pt x="559" y="61"/>
                </a:lnTo>
                <a:lnTo>
                  <a:pt x="566" y="61"/>
                </a:lnTo>
                <a:lnTo>
                  <a:pt x="574" y="69"/>
                </a:lnTo>
                <a:lnTo>
                  <a:pt x="581" y="69"/>
                </a:lnTo>
                <a:lnTo>
                  <a:pt x="574" y="84"/>
                </a:lnTo>
                <a:lnTo>
                  <a:pt x="581" y="92"/>
                </a:lnTo>
                <a:lnTo>
                  <a:pt x="581" y="100"/>
                </a:lnTo>
                <a:lnTo>
                  <a:pt x="574" y="107"/>
                </a:lnTo>
                <a:lnTo>
                  <a:pt x="581" y="107"/>
                </a:lnTo>
                <a:lnTo>
                  <a:pt x="566" y="115"/>
                </a:lnTo>
                <a:lnTo>
                  <a:pt x="559" y="115"/>
                </a:lnTo>
                <a:lnTo>
                  <a:pt x="551" y="115"/>
                </a:lnTo>
                <a:lnTo>
                  <a:pt x="544" y="123"/>
                </a:lnTo>
                <a:lnTo>
                  <a:pt x="544" y="131"/>
                </a:lnTo>
                <a:lnTo>
                  <a:pt x="537" y="138"/>
                </a:lnTo>
                <a:lnTo>
                  <a:pt x="537" y="146"/>
                </a:lnTo>
                <a:lnTo>
                  <a:pt x="529" y="154"/>
                </a:lnTo>
                <a:lnTo>
                  <a:pt x="529" y="161"/>
                </a:lnTo>
                <a:lnTo>
                  <a:pt x="515" y="169"/>
                </a:lnTo>
                <a:lnTo>
                  <a:pt x="515" y="177"/>
                </a:lnTo>
                <a:lnTo>
                  <a:pt x="507" y="184"/>
                </a:lnTo>
                <a:lnTo>
                  <a:pt x="507" y="192"/>
                </a:lnTo>
                <a:lnTo>
                  <a:pt x="515" y="200"/>
                </a:lnTo>
                <a:lnTo>
                  <a:pt x="515" y="208"/>
                </a:lnTo>
                <a:lnTo>
                  <a:pt x="507" y="215"/>
                </a:lnTo>
                <a:lnTo>
                  <a:pt x="500" y="215"/>
                </a:lnTo>
                <a:lnTo>
                  <a:pt x="493" y="223"/>
                </a:lnTo>
                <a:lnTo>
                  <a:pt x="493" y="238"/>
                </a:lnTo>
                <a:lnTo>
                  <a:pt x="485" y="246"/>
                </a:lnTo>
                <a:lnTo>
                  <a:pt x="485" y="254"/>
                </a:lnTo>
                <a:lnTo>
                  <a:pt x="478" y="261"/>
                </a:lnTo>
                <a:lnTo>
                  <a:pt x="471" y="269"/>
                </a:lnTo>
                <a:lnTo>
                  <a:pt x="478" y="269"/>
                </a:lnTo>
                <a:lnTo>
                  <a:pt x="463" y="269"/>
                </a:lnTo>
                <a:lnTo>
                  <a:pt x="456" y="269"/>
                </a:lnTo>
                <a:lnTo>
                  <a:pt x="449" y="269"/>
                </a:lnTo>
                <a:lnTo>
                  <a:pt x="441" y="269"/>
                </a:lnTo>
                <a:lnTo>
                  <a:pt x="434" y="277"/>
                </a:lnTo>
                <a:lnTo>
                  <a:pt x="427" y="285"/>
                </a:lnTo>
                <a:lnTo>
                  <a:pt x="419" y="285"/>
                </a:lnTo>
                <a:lnTo>
                  <a:pt x="412" y="292"/>
                </a:lnTo>
                <a:lnTo>
                  <a:pt x="404" y="300"/>
                </a:lnTo>
                <a:lnTo>
                  <a:pt x="397" y="308"/>
                </a:lnTo>
                <a:lnTo>
                  <a:pt x="390" y="308"/>
                </a:lnTo>
                <a:lnTo>
                  <a:pt x="375" y="315"/>
                </a:lnTo>
                <a:lnTo>
                  <a:pt x="390" y="323"/>
                </a:lnTo>
                <a:lnTo>
                  <a:pt x="397" y="331"/>
                </a:lnTo>
                <a:lnTo>
                  <a:pt x="390" y="338"/>
                </a:lnTo>
                <a:lnTo>
                  <a:pt x="390" y="346"/>
                </a:lnTo>
                <a:lnTo>
                  <a:pt x="375" y="354"/>
                </a:lnTo>
                <a:lnTo>
                  <a:pt x="368" y="362"/>
                </a:lnTo>
                <a:lnTo>
                  <a:pt x="360" y="369"/>
                </a:lnTo>
                <a:lnTo>
                  <a:pt x="360" y="377"/>
                </a:lnTo>
                <a:lnTo>
                  <a:pt x="353" y="392"/>
                </a:lnTo>
                <a:lnTo>
                  <a:pt x="346" y="392"/>
                </a:lnTo>
                <a:lnTo>
                  <a:pt x="338" y="392"/>
                </a:lnTo>
                <a:lnTo>
                  <a:pt x="331" y="377"/>
                </a:lnTo>
                <a:lnTo>
                  <a:pt x="324" y="377"/>
                </a:lnTo>
                <a:lnTo>
                  <a:pt x="316" y="392"/>
                </a:lnTo>
                <a:lnTo>
                  <a:pt x="309" y="400"/>
                </a:lnTo>
                <a:lnTo>
                  <a:pt x="309" y="408"/>
                </a:lnTo>
                <a:lnTo>
                  <a:pt x="302" y="415"/>
                </a:lnTo>
                <a:lnTo>
                  <a:pt x="309" y="415"/>
                </a:lnTo>
                <a:lnTo>
                  <a:pt x="294" y="408"/>
                </a:lnTo>
                <a:lnTo>
                  <a:pt x="287" y="408"/>
                </a:lnTo>
                <a:lnTo>
                  <a:pt x="280" y="400"/>
                </a:lnTo>
                <a:lnTo>
                  <a:pt x="272" y="400"/>
                </a:lnTo>
                <a:lnTo>
                  <a:pt x="265" y="400"/>
                </a:lnTo>
                <a:lnTo>
                  <a:pt x="257" y="392"/>
                </a:lnTo>
                <a:lnTo>
                  <a:pt x="250" y="392"/>
                </a:lnTo>
                <a:lnTo>
                  <a:pt x="243" y="377"/>
                </a:lnTo>
                <a:lnTo>
                  <a:pt x="228" y="369"/>
                </a:lnTo>
                <a:lnTo>
                  <a:pt x="228" y="377"/>
                </a:lnTo>
                <a:lnTo>
                  <a:pt x="228" y="362"/>
                </a:lnTo>
                <a:lnTo>
                  <a:pt x="228" y="354"/>
                </a:lnTo>
                <a:lnTo>
                  <a:pt x="221" y="346"/>
                </a:lnTo>
                <a:lnTo>
                  <a:pt x="228" y="346"/>
                </a:lnTo>
                <a:lnTo>
                  <a:pt x="213" y="338"/>
                </a:lnTo>
                <a:lnTo>
                  <a:pt x="206" y="338"/>
                </a:lnTo>
                <a:lnTo>
                  <a:pt x="199" y="338"/>
                </a:lnTo>
                <a:lnTo>
                  <a:pt x="191" y="331"/>
                </a:lnTo>
                <a:lnTo>
                  <a:pt x="184" y="323"/>
                </a:lnTo>
                <a:lnTo>
                  <a:pt x="184" y="331"/>
                </a:lnTo>
                <a:lnTo>
                  <a:pt x="177" y="315"/>
                </a:lnTo>
                <a:lnTo>
                  <a:pt x="184" y="315"/>
                </a:lnTo>
                <a:lnTo>
                  <a:pt x="169" y="308"/>
                </a:lnTo>
                <a:lnTo>
                  <a:pt x="162" y="308"/>
                </a:lnTo>
                <a:lnTo>
                  <a:pt x="155" y="315"/>
                </a:lnTo>
                <a:lnTo>
                  <a:pt x="147" y="323"/>
                </a:lnTo>
                <a:lnTo>
                  <a:pt x="155" y="323"/>
                </a:lnTo>
                <a:lnTo>
                  <a:pt x="155" y="331"/>
                </a:lnTo>
                <a:lnTo>
                  <a:pt x="140" y="315"/>
                </a:lnTo>
                <a:lnTo>
                  <a:pt x="133" y="308"/>
                </a:lnTo>
                <a:lnTo>
                  <a:pt x="125" y="300"/>
                </a:lnTo>
                <a:lnTo>
                  <a:pt x="125" y="292"/>
                </a:lnTo>
                <a:lnTo>
                  <a:pt x="133" y="285"/>
                </a:lnTo>
                <a:lnTo>
                  <a:pt x="133" y="277"/>
                </a:lnTo>
                <a:lnTo>
                  <a:pt x="140" y="269"/>
                </a:lnTo>
                <a:lnTo>
                  <a:pt x="133" y="261"/>
                </a:lnTo>
                <a:lnTo>
                  <a:pt x="140" y="261"/>
                </a:lnTo>
                <a:lnTo>
                  <a:pt x="125" y="261"/>
                </a:lnTo>
                <a:lnTo>
                  <a:pt x="118" y="261"/>
                </a:lnTo>
                <a:lnTo>
                  <a:pt x="110" y="269"/>
                </a:lnTo>
                <a:lnTo>
                  <a:pt x="103" y="269"/>
                </a:lnTo>
                <a:lnTo>
                  <a:pt x="88" y="261"/>
                </a:lnTo>
                <a:lnTo>
                  <a:pt x="81" y="261"/>
                </a:lnTo>
                <a:lnTo>
                  <a:pt x="74" y="254"/>
                </a:lnTo>
                <a:lnTo>
                  <a:pt x="66" y="254"/>
                </a:lnTo>
                <a:lnTo>
                  <a:pt x="59" y="246"/>
                </a:lnTo>
                <a:lnTo>
                  <a:pt x="52" y="238"/>
                </a:lnTo>
                <a:lnTo>
                  <a:pt x="44" y="238"/>
                </a:lnTo>
                <a:lnTo>
                  <a:pt x="37" y="223"/>
                </a:lnTo>
                <a:lnTo>
                  <a:pt x="30" y="223"/>
                </a:lnTo>
                <a:lnTo>
                  <a:pt x="22" y="215"/>
                </a:lnTo>
                <a:lnTo>
                  <a:pt x="22" y="208"/>
                </a:lnTo>
                <a:lnTo>
                  <a:pt x="15" y="200"/>
                </a:lnTo>
                <a:lnTo>
                  <a:pt x="15" y="192"/>
                </a:lnTo>
                <a:lnTo>
                  <a:pt x="15" y="184"/>
                </a:lnTo>
                <a:lnTo>
                  <a:pt x="15" y="177"/>
                </a:lnTo>
                <a:lnTo>
                  <a:pt x="8" y="169"/>
                </a:lnTo>
                <a:lnTo>
                  <a:pt x="8" y="161"/>
                </a:lnTo>
                <a:lnTo>
                  <a:pt x="8" y="154"/>
                </a:lnTo>
                <a:lnTo>
                  <a:pt x="8" y="146"/>
                </a:lnTo>
                <a:lnTo>
                  <a:pt x="0" y="138"/>
                </a:lnTo>
                <a:lnTo>
                  <a:pt x="0" y="131"/>
                </a:lnTo>
                <a:lnTo>
                  <a:pt x="0" y="123"/>
                </a:lnTo>
                <a:lnTo>
                  <a:pt x="0" y="115"/>
                </a:lnTo>
                <a:lnTo>
                  <a:pt x="0" y="107"/>
                </a:lnTo>
                <a:lnTo>
                  <a:pt x="8" y="100"/>
                </a:lnTo>
                <a:lnTo>
                  <a:pt x="8" y="92"/>
                </a:lnTo>
                <a:lnTo>
                  <a:pt x="22" y="69"/>
                </a:lnTo>
                <a:lnTo>
                  <a:pt x="30" y="61"/>
                </a:lnTo>
                <a:lnTo>
                  <a:pt x="37" y="54"/>
                </a:lnTo>
                <a:lnTo>
                  <a:pt x="44" y="46"/>
                </a:lnTo>
                <a:lnTo>
                  <a:pt x="52" y="46"/>
                </a:lnTo>
                <a:lnTo>
                  <a:pt x="59" y="38"/>
                </a:lnTo>
                <a:lnTo>
                  <a:pt x="66" y="30"/>
                </a:lnTo>
                <a:lnTo>
                  <a:pt x="66" y="23"/>
                </a:lnTo>
                <a:lnTo>
                  <a:pt x="74" y="15"/>
                </a:lnTo>
                <a:lnTo>
                  <a:pt x="81" y="15"/>
                </a:lnTo>
                <a:lnTo>
                  <a:pt x="88" y="15"/>
                </a:lnTo>
                <a:lnTo>
                  <a:pt x="103" y="15"/>
                </a:lnTo>
                <a:lnTo>
                  <a:pt x="110" y="15"/>
                </a:lnTo>
                <a:lnTo>
                  <a:pt x="118" y="15"/>
                </a:lnTo>
                <a:lnTo>
                  <a:pt x="125" y="15"/>
                </a:lnTo>
                <a:lnTo>
                  <a:pt x="133" y="15"/>
                </a:lnTo>
                <a:lnTo>
                  <a:pt x="140" y="7"/>
                </a:lnTo>
                <a:lnTo>
                  <a:pt x="147" y="7"/>
                </a:lnTo>
                <a:lnTo>
                  <a:pt x="155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4" name="Freeform 9"/>
          <p:cNvSpPr>
            <a:spLocks/>
          </p:cNvSpPr>
          <p:nvPr/>
        </p:nvSpPr>
        <p:spPr bwMode="auto">
          <a:xfrm>
            <a:off x="3417888" y="2865438"/>
            <a:ext cx="1387475" cy="684212"/>
          </a:xfrm>
          <a:custGeom>
            <a:avLst/>
            <a:gdLst>
              <a:gd name="T0" fmla="*/ 2147483647 w 874"/>
              <a:gd name="T1" fmla="*/ 2147483647 h 431"/>
              <a:gd name="T2" fmla="*/ 2147483647 w 874"/>
              <a:gd name="T3" fmla="*/ 2147483647 h 431"/>
              <a:gd name="T4" fmla="*/ 2147483647 w 874"/>
              <a:gd name="T5" fmla="*/ 2147483647 h 431"/>
              <a:gd name="T6" fmla="*/ 2147483647 w 874"/>
              <a:gd name="T7" fmla="*/ 2147483647 h 431"/>
              <a:gd name="T8" fmla="*/ 2147483647 w 874"/>
              <a:gd name="T9" fmla="*/ 2147483647 h 431"/>
              <a:gd name="T10" fmla="*/ 2147483647 w 874"/>
              <a:gd name="T11" fmla="*/ 2147483647 h 431"/>
              <a:gd name="T12" fmla="*/ 2147483647 w 874"/>
              <a:gd name="T13" fmla="*/ 2147483647 h 431"/>
              <a:gd name="T14" fmla="*/ 2147483647 w 874"/>
              <a:gd name="T15" fmla="*/ 2147483647 h 431"/>
              <a:gd name="T16" fmla="*/ 2147483647 w 874"/>
              <a:gd name="T17" fmla="*/ 2147483647 h 431"/>
              <a:gd name="T18" fmla="*/ 2147483647 w 874"/>
              <a:gd name="T19" fmla="*/ 2147483647 h 431"/>
              <a:gd name="T20" fmla="*/ 2147483647 w 874"/>
              <a:gd name="T21" fmla="*/ 2147483647 h 431"/>
              <a:gd name="T22" fmla="*/ 2147483647 w 874"/>
              <a:gd name="T23" fmla="*/ 2147483647 h 431"/>
              <a:gd name="T24" fmla="*/ 2147483647 w 874"/>
              <a:gd name="T25" fmla="*/ 2147483647 h 431"/>
              <a:gd name="T26" fmla="*/ 2147483647 w 874"/>
              <a:gd name="T27" fmla="*/ 2147483647 h 431"/>
              <a:gd name="T28" fmla="*/ 2147483647 w 874"/>
              <a:gd name="T29" fmla="*/ 2147483647 h 431"/>
              <a:gd name="T30" fmla="*/ 2147483647 w 874"/>
              <a:gd name="T31" fmla="*/ 2147483647 h 431"/>
              <a:gd name="T32" fmla="*/ 2147483647 w 874"/>
              <a:gd name="T33" fmla="*/ 2147483647 h 431"/>
              <a:gd name="T34" fmla="*/ 2147483647 w 874"/>
              <a:gd name="T35" fmla="*/ 2147483647 h 431"/>
              <a:gd name="T36" fmla="*/ 2147483647 w 874"/>
              <a:gd name="T37" fmla="*/ 2147483647 h 431"/>
              <a:gd name="T38" fmla="*/ 2147483647 w 874"/>
              <a:gd name="T39" fmla="*/ 2147483647 h 431"/>
              <a:gd name="T40" fmla="*/ 2147483647 w 874"/>
              <a:gd name="T41" fmla="*/ 2147483647 h 431"/>
              <a:gd name="T42" fmla="*/ 2147483647 w 874"/>
              <a:gd name="T43" fmla="*/ 2147483647 h 431"/>
              <a:gd name="T44" fmla="*/ 2147483647 w 874"/>
              <a:gd name="T45" fmla="*/ 2147483647 h 431"/>
              <a:gd name="T46" fmla="*/ 2147483647 w 874"/>
              <a:gd name="T47" fmla="*/ 2147483647 h 431"/>
              <a:gd name="T48" fmla="*/ 2147483647 w 874"/>
              <a:gd name="T49" fmla="*/ 2147483647 h 431"/>
              <a:gd name="T50" fmla="*/ 2147483647 w 874"/>
              <a:gd name="T51" fmla="*/ 2147483647 h 431"/>
              <a:gd name="T52" fmla="*/ 2147483647 w 874"/>
              <a:gd name="T53" fmla="*/ 2147483647 h 431"/>
              <a:gd name="T54" fmla="*/ 2147483647 w 874"/>
              <a:gd name="T55" fmla="*/ 2147483647 h 431"/>
              <a:gd name="T56" fmla="*/ 2147483647 w 874"/>
              <a:gd name="T57" fmla="*/ 2147483647 h 431"/>
              <a:gd name="T58" fmla="*/ 2147483647 w 874"/>
              <a:gd name="T59" fmla="*/ 2147483647 h 431"/>
              <a:gd name="T60" fmla="*/ 2147483647 w 874"/>
              <a:gd name="T61" fmla="*/ 2147483647 h 431"/>
              <a:gd name="T62" fmla="*/ 2147483647 w 874"/>
              <a:gd name="T63" fmla="*/ 2147483647 h 431"/>
              <a:gd name="T64" fmla="*/ 2147483647 w 874"/>
              <a:gd name="T65" fmla="*/ 2147483647 h 431"/>
              <a:gd name="T66" fmla="*/ 2147483647 w 874"/>
              <a:gd name="T67" fmla="*/ 2147483647 h 431"/>
              <a:gd name="T68" fmla="*/ 2147483647 w 874"/>
              <a:gd name="T69" fmla="*/ 2147483647 h 431"/>
              <a:gd name="T70" fmla="*/ 2147483647 w 874"/>
              <a:gd name="T71" fmla="*/ 2147483647 h 431"/>
              <a:gd name="T72" fmla="*/ 2147483647 w 874"/>
              <a:gd name="T73" fmla="*/ 2147483647 h 431"/>
              <a:gd name="T74" fmla="*/ 2147483647 w 874"/>
              <a:gd name="T75" fmla="*/ 2147483647 h 431"/>
              <a:gd name="T76" fmla="*/ 2147483647 w 874"/>
              <a:gd name="T77" fmla="*/ 2147483647 h 431"/>
              <a:gd name="T78" fmla="*/ 2147483647 w 874"/>
              <a:gd name="T79" fmla="*/ 2147483647 h 431"/>
              <a:gd name="T80" fmla="*/ 2147483647 w 874"/>
              <a:gd name="T81" fmla="*/ 2147483647 h 431"/>
              <a:gd name="T82" fmla="*/ 2147483647 w 874"/>
              <a:gd name="T83" fmla="*/ 2147483647 h 431"/>
              <a:gd name="T84" fmla="*/ 2147483647 w 874"/>
              <a:gd name="T85" fmla="*/ 2147483647 h 431"/>
              <a:gd name="T86" fmla="*/ 2147483647 w 874"/>
              <a:gd name="T87" fmla="*/ 2147483647 h 431"/>
              <a:gd name="T88" fmla="*/ 2147483647 w 874"/>
              <a:gd name="T89" fmla="*/ 2147483647 h 431"/>
              <a:gd name="T90" fmla="*/ 2147483647 w 874"/>
              <a:gd name="T91" fmla="*/ 2147483647 h 431"/>
              <a:gd name="T92" fmla="*/ 2147483647 w 874"/>
              <a:gd name="T93" fmla="*/ 2147483647 h 431"/>
              <a:gd name="T94" fmla="*/ 2147483647 w 874"/>
              <a:gd name="T95" fmla="*/ 2147483647 h 431"/>
              <a:gd name="T96" fmla="*/ 2147483647 w 874"/>
              <a:gd name="T97" fmla="*/ 2147483647 h 431"/>
              <a:gd name="T98" fmla="*/ 2147483647 w 874"/>
              <a:gd name="T99" fmla="*/ 2147483647 h 431"/>
              <a:gd name="T100" fmla="*/ 2147483647 w 874"/>
              <a:gd name="T101" fmla="*/ 2147483647 h 431"/>
              <a:gd name="T102" fmla="*/ 2147483647 w 874"/>
              <a:gd name="T103" fmla="*/ 2147483647 h 431"/>
              <a:gd name="T104" fmla="*/ 2147483647 w 874"/>
              <a:gd name="T105" fmla="*/ 2147483647 h 431"/>
              <a:gd name="T106" fmla="*/ 2147483647 w 874"/>
              <a:gd name="T107" fmla="*/ 2147483647 h 431"/>
              <a:gd name="T108" fmla="*/ 2147483647 w 874"/>
              <a:gd name="T109" fmla="*/ 2147483647 h 431"/>
              <a:gd name="T110" fmla="*/ 2147483647 w 874"/>
              <a:gd name="T111" fmla="*/ 2147483647 h 431"/>
              <a:gd name="T112" fmla="*/ 2147483647 w 874"/>
              <a:gd name="T113" fmla="*/ 2147483647 h 431"/>
              <a:gd name="T114" fmla="*/ 2147483647 w 874"/>
              <a:gd name="T115" fmla="*/ 2147483647 h 431"/>
              <a:gd name="T116" fmla="*/ 2147483647 w 874"/>
              <a:gd name="T117" fmla="*/ 2147483647 h 431"/>
              <a:gd name="T118" fmla="*/ 2147483647 w 874"/>
              <a:gd name="T119" fmla="*/ 2147483647 h 431"/>
              <a:gd name="T120" fmla="*/ 2147483647 w 874"/>
              <a:gd name="T121" fmla="*/ 2147483647 h 431"/>
              <a:gd name="T122" fmla="*/ 2147483647 w 874"/>
              <a:gd name="T123" fmla="*/ 2147483647 h 4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74" h="431">
                <a:moveTo>
                  <a:pt x="397" y="0"/>
                </a:moveTo>
                <a:lnTo>
                  <a:pt x="404" y="0"/>
                </a:lnTo>
                <a:lnTo>
                  <a:pt x="411" y="8"/>
                </a:lnTo>
                <a:lnTo>
                  <a:pt x="411" y="15"/>
                </a:lnTo>
                <a:lnTo>
                  <a:pt x="419" y="23"/>
                </a:lnTo>
                <a:lnTo>
                  <a:pt x="419" y="31"/>
                </a:lnTo>
                <a:lnTo>
                  <a:pt x="419" y="38"/>
                </a:lnTo>
                <a:lnTo>
                  <a:pt x="411" y="46"/>
                </a:lnTo>
                <a:lnTo>
                  <a:pt x="411" y="54"/>
                </a:lnTo>
                <a:lnTo>
                  <a:pt x="411" y="62"/>
                </a:lnTo>
                <a:lnTo>
                  <a:pt x="411" y="77"/>
                </a:lnTo>
                <a:lnTo>
                  <a:pt x="404" y="85"/>
                </a:lnTo>
                <a:lnTo>
                  <a:pt x="404" y="92"/>
                </a:lnTo>
                <a:lnTo>
                  <a:pt x="404" y="100"/>
                </a:lnTo>
                <a:lnTo>
                  <a:pt x="411" y="108"/>
                </a:lnTo>
                <a:lnTo>
                  <a:pt x="419" y="115"/>
                </a:lnTo>
                <a:lnTo>
                  <a:pt x="419" y="123"/>
                </a:lnTo>
                <a:lnTo>
                  <a:pt x="426" y="131"/>
                </a:lnTo>
                <a:lnTo>
                  <a:pt x="441" y="139"/>
                </a:lnTo>
                <a:lnTo>
                  <a:pt x="448" y="131"/>
                </a:lnTo>
                <a:lnTo>
                  <a:pt x="456" y="123"/>
                </a:lnTo>
                <a:lnTo>
                  <a:pt x="463" y="123"/>
                </a:lnTo>
                <a:lnTo>
                  <a:pt x="470" y="115"/>
                </a:lnTo>
                <a:lnTo>
                  <a:pt x="478" y="108"/>
                </a:lnTo>
                <a:lnTo>
                  <a:pt x="485" y="100"/>
                </a:lnTo>
                <a:lnTo>
                  <a:pt x="492" y="100"/>
                </a:lnTo>
                <a:lnTo>
                  <a:pt x="500" y="108"/>
                </a:lnTo>
                <a:lnTo>
                  <a:pt x="507" y="108"/>
                </a:lnTo>
                <a:lnTo>
                  <a:pt x="514" y="108"/>
                </a:lnTo>
                <a:lnTo>
                  <a:pt x="514" y="115"/>
                </a:lnTo>
                <a:lnTo>
                  <a:pt x="514" y="123"/>
                </a:lnTo>
                <a:lnTo>
                  <a:pt x="522" y="131"/>
                </a:lnTo>
                <a:lnTo>
                  <a:pt x="522" y="139"/>
                </a:lnTo>
                <a:lnTo>
                  <a:pt x="522" y="146"/>
                </a:lnTo>
                <a:lnTo>
                  <a:pt x="522" y="154"/>
                </a:lnTo>
                <a:lnTo>
                  <a:pt x="529" y="162"/>
                </a:lnTo>
                <a:lnTo>
                  <a:pt x="529" y="169"/>
                </a:lnTo>
                <a:lnTo>
                  <a:pt x="536" y="177"/>
                </a:lnTo>
                <a:lnTo>
                  <a:pt x="544" y="177"/>
                </a:lnTo>
                <a:lnTo>
                  <a:pt x="551" y="177"/>
                </a:lnTo>
                <a:lnTo>
                  <a:pt x="558" y="177"/>
                </a:lnTo>
                <a:lnTo>
                  <a:pt x="566" y="177"/>
                </a:lnTo>
                <a:lnTo>
                  <a:pt x="580" y="177"/>
                </a:lnTo>
                <a:lnTo>
                  <a:pt x="588" y="177"/>
                </a:lnTo>
                <a:lnTo>
                  <a:pt x="595" y="169"/>
                </a:lnTo>
                <a:lnTo>
                  <a:pt x="603" y="169"/>
                </a:lnTo>
                <a:lnTo>
                  <a:pt x="610" y="169"/>
                </a:lnTo>
                <a:lnTo>
                  <a:pt x="617" y="169"/>
                </a:lnTo>
                <a:lnTo>
                  <a:pt x="625" y="169"/>
                </a:lnTo>
                <a:lnTo>
                  <a:pt x="632" y="169"/>
                </a:lnTo>
                <a:lnTo>
                  <a:pt x="639" y="169"/>
                </a:lnTo>
                <a:lnTo>
                  <a:pt x="647" y="177"/>
                </a:lnTo>
                <a:lnTo>
                  <a:pt x="654" y="185"/>
                </a:lnTo>
                <a:lnTo>
                  <a:pt x="654" y="192"/>
                </a:lnTo>
                <a:lnTo>
                  <a:pt x="661" y="200"/>
                </a:lnTo>
                <a:lnTo>
                  <a:pt x="669" y="200"/>
                </a:lnTo>
                <a:lnTo>
                  <a:pt x="676" y="200"/>
                </a:lnTo>
                <a:lnTo>
                  <a:pt x="683" y="200"/>
                </a:lnTo>
                <a:lnTo>
                  <a:pt x="691" y="200"/>
                </a:lnTo>
                <a:lnTo>
                  <a:pt x="698" y="200"/>
                </a:lnTo>
                <a:lnTo>
                  <a:pt x="705" y="200"/>
                </a:lnTo>
                <a:lnTo>
                  <a:pt x="720" y="200"/>
                </a:lnTo>
                <a:lnTo>
                  <a:pt x="727" y="200"/>
                </a:lnTo>
                <a:lnTo>
                  <a:pt x="735" y="200"/>
                </a:lnTo>
                <a:lnTo>
                  <a:pt x="742" y="192"/>
                </a:lnTo>
                <a:lnTo>
                  <a:pt x="750" y="192"/>
                </a:lnTo>
                <a:lnTo>
                  <a:pt x="757" y="185"/>
                </a:lnTo>
                <a:lnTo>
                  <a:pt x="764" y="185"/>
                </a:lnTo>
                <a:lnTo>
                  <a:pt x="764" y="192"/>
                </a:lnTo>
                <a:lnTo>
                  <a:pt x="772" y="200"/>
                </a:lnTo>
                <a:lnTo>
                  <a:pt x="772" y="208"/>
                </a:lnTo>
                <a:lnTo>
                  <a:pt x="779" y="216"/>
                </a:lnTo>
                <a:lnTo>
                  <a:pt x="786" y="231"/>
                </a:lnTo>
                <a:lnTo>
                  <a:pt x="794" y="231"/>
                </a:lnTo>
                <a:lnTo>
                  <a:pt x="801" y="231"/>
                </a:lnTo>
                <a:lnTo>
                  <a:pt x="808" y="239"/>
                </a:lnTo>
                <a:lnTo>
                  <a:pt x="816" y="239"/>
                </a:lnTo>
                <a:lnTo>
                  <a:pt x="823" y="239"/>
                </a:lnTo>
                <a:lnTo>
                  <a:pt x="830" y="239"/>
                </a:lnTo>
                <a:lnTo>
                  <a:pt x="838" y="239"/>
                </a:lnTo>
                <a:lnTo>
                  <a:pt x="845" y="239"/>
                </a:lnTo>
                <a:lnTo>
                  <a:pt x="860" y="246"/>
                </a:lnTo>
                <a:lnTo>
                  <a:pt x="867" y="246"/>
                </a:lnTo>
                <a:lnTo>
                  <a:pt x="874" y="246"/>
                </a:lnTo>
                <a:lnTo>
                  <a:pt x="874" y="262"/>
                </a:lnTo>
                <a:lnTo>
                  <a:pt x="874" y="269"/>
                </a:lnTo>
                <a:lnTo>
                  <a:pt x="874" y="277"/>
                </a:lnTo>
                <a:lnTo>
                  <a:pt x="874" y="285"/>
                </a:lnTo>
                <a:lnTo>
                  <a:pt x="867" y="293"/>
                </a:lnTo>
                <a:lnTo>
                  <a:pt x="867" y="300"/>
                </a:lnTo>
                <a:lnTo>
                  <a:pt x="867" y="308"/>
                </a:lnTo>
                <a:lnTo>
                  <a:pt x="867" y="316"/>
                </a:lnTo>
                <a:lnTo>
                  <a:pt x="867" y="323"/>
                </a:lnTo>
                <a:lnTo>
                  <a:pt x="867" y="331"/>
                </a:lnTo>
                <a:lnTo>
                  <a:pt x="867" y="339"/>
                </a:lnTo>
                <a:lnTo>
                  <a:pt x="867" y="346"/>
                </a:lnTo>
                <a:lnTo>
                  <a:pt x="867" y="354"/>
                </a:lnTo>
                <a:lnTo>
                  <a:pt x="860" y="362"/>
                </a:lnTo>
                <a:lnTo>
                  <a:pt x="845" y="370"/>
                </a:lnTo>
                <a:lnTo>
                  <a:pt x="838" y="370"/>
                </a:lnTo>
                <a:lnTo>
                  <a:pt x="830" y="385"/>
                </a:lnTo>
                <a:lnTo>
                  <a:pt x="823" y="393"/>
                </a:lnTo>
                <a:lnTo>
                  <a:pt x="816" y="400"/>
                </a:lnTo>
                <a:lnTo>
                  <a:pt x="808" y="400"/>
                </a:lnTo>
                <a:lnTo>
                  <a:pt x="801" y="408"/>
                </a:lnTo>
                <a:lnTo>
                  <a:pt x="794" y="408"/>
                </a:lnTo>
                <a:lnTo>
                  <a:pt x="786" y="416"/>
                </a:lnTo>
                <a:lnTo>
                  <a:pt x="779" y="416"/>
                </a:lnTo>
                <a:lnTo>
                  <a:pt x="772" y="423"/>
                </a:lnTo>
                <a:lnTo>
                  <a:pt x="764" y="423"/>
                </a:lnTo>
                <a:lnTo>
                  <a:pt x="757" y="423"/>
                </a:lnTo>
                <a:lnTo>
                  <a:pt x="750" y="431"/>
                </a:lnTo>
                <a:lnTo>
                  <a:pt x="742" y="431"/>
                </a:lnTo>
                <a:lnTo>
                  <a:pt x="735" y="431"/>
                </a:lnTo>
                <a:lnTo>
                  <a:pt x="727" y="431"/>
                </a:lnTo>
                <a:lnTo>
                  <a:pt x="720" y="423"/>
                </a:lnTo>
                <a:lnTo>
                  <a:pt x="705" y="423"/>
                </a:lnTo>
                <a:lnTo>
                  <a:pt x="698" y="423"/>
                </a:lnTo>
                <a:lnTo>
                  <a:pt x="691" y="423"/>
                </a:lnTo>
                <a:lnTo>
                  <a:pt x="683" y="416"/>
                </a:lnTo>
                <a:lnTo>
                  <a:pt x="676" y="416"/>
                </a:lnTo>
                <a:lnTo>
                  <a:pt x="669" y="416"/>
                </a:lnTo>
                <a:lnTo>
                  <a:pt x="661" y="416"/>
                </a:lnTo>
                <a:lnTo>
                  <a:pt x="654" y="408"/>
                </a:lnTo>
                <a:lnTo>
                  <a:pt x="647" y="408"/>
                </a:lnTo>
                <a:lnTo>
                  <a:pt x="639" y="408"/>
                </a:lnTo>
                <a:lnTo>
                  <a:pt x="632" y="408"/>
                </a:lnTo>
                <a:lnTo>
                  <a:pt x="625" y="400"/>
                </a:lnTo>
                <a:lnTo>
                  <a:pt x="617" y="400"/>
                </a:lnTo>
                <a:lnTo>
                  <a:pt x="610" y="400"/>
                </a:lnTo>
                <a:lnTo>
                  <a:pt x="603" y="400"/>
                </a:lnTo>
                <a:lnTo>
                  <a:pt x="595" y="393"/>
                </a:lnTo>
                <a:lnTo>
                  <a:pt x="588" y="393"/>
                </a:lnTo>
                <a:lnTo>
                  <a:pt x="580" y="385"/>
                </a:lnTo>
                <a:lnTo>
                  <a:pt x="580" y="370"/>
                </a:lnTo>
                <a:lnTo>
                  <a:pt x="566" y="362"/>
                </a:lnTo>
                <a:lnTo>
                  <a:pt x="558" y="354"/>
                </a:lnTo>
                <a:lnTo>
                  <a:pt x="551" y="354"/>
                </a:lnTo>
                <a:lnTo>
                  <a:pt x="544" y="362"/>
                </a:lnTo>
                <a:lnTo>
                  <a:pt x="536" y="362"/>
                </a:lnTo>
                <a:lnTo>
                  <a:pt x="529" y="370"/>
                </a:lnTo>
                <a:lnTo>
                  <a:pt x="522" y="370"/>
                </a:lnTo>
                <a:lnTo>
                  <a:pt x="514" y="385"/>
                </a:lnTo>
                <a:lnTo>
                  <a:pt x="507" y="385"/>
                </a:lnTo>
                <a:lnTo>
                  <a:pt x="500" y="393"/>
                </a:lnTo>
                <a:lnTo>
                  <a:pt x="492" y="393"/>
                </a:lnTo>
                <a:lnTo>
                  <a:pt x="485" y="400"/>
                </a:lnTo>
                <a:lnTo>
                  <a:pt x="478" y="400"/>
                </a:lnTo>
                <a:lnTo>
                  <a:pt x="470" y="408"/>
                </a:lnTo>
                <a:lnTo>
                  <a:pt x="463" y="408"/>
                </a:lnTo>
                <a:lnTo>
                  <a:pt x="456" y="408"/>
                </a:lnTo>
                <a:lnTo>
                  <a:pt x="448" y="400"/>
                </a:lnTo>
                <a:lnTo>
                  <a:pt x="441" y="400"/>
                </a:lnTo>
                <a:lnTo>
                  <a:pt x="426" y="393"/>
                </a:lnTo>
                <a:lnTo>
                  <a:pt x="419" y="393"/>
                </a:lnTo>
                <a:lnTo>
                  <a:pt x="411" y="393"/>
                </a:lnTo>
                <a:lnTo>
                  <a:pt x="404" y="400"/>
                </a:lnTo>
                <a:lnTo>
                  <a:pt x="397" y="400"/>
                </a:lnTo>
                <a:lnTo>
                  <a:pt x="389" y="400"/>
                </a:lnTo>
                <a:lnTo>
                  <a:pt x="382" y="400"/>
                </a:lnTo>
                <a:lnTo>
                  <a:pt x="375" y="408"/>
                </a:lnTo>
                <a:lnTo>
                  <a:pt x="367" y="408"/>
                </a:lnTo>
                <a:lnTo>
                  <a:pt x="360" y="408"/>
                </a:lnTo>
                <a:lnTo>
                  <a:pt x="353" y="416"/>
                </a:lnTo>
                <a:lnTo>
                  <a:pt x="345" y="416"/>
                </a:lnTo>
                <a:lnTo>
                  <a:pt x="338" y="416"/>
                </a:lnTo>
                <a:lnTo>
                  <a:pt x="331" y="423"/>
                </a:lnTo>
                <a:lnTo>
                  <a:pt x="323" y="423"/>
                </a:lnTo>
                <a:lnTo>
                  <a:pt x="316" y="423"/>
                </a:lnTo>
                <a:lnTo>
                  <a:pt x="309" y="423"/>
                </a:lnTo>
                <a:lnTo>
                  <a:pt x="301" y="431"/>
                </a:lnTo>
                <a:lnTo>
                  <a:pt x="294" y="431"/>
                </a:lnTo>
                <a:lnTo>
                  <a:pt x="279" y="431"/>
                </a:lnTo>
                <a:lnTo>
                  <a:pt x="272" y="423"/>
                </a:lnTo>
                <a:lnTo>
                  <a:pt x="257" y="416"/>
                </a:lnTo>
                <a:lnTo>
                  <a:pt x="250" y="416"/>
                </a:lnTo>
                <a:lnTo>
                  <a:pt x="242" y="408"/>
                </a:lnTo>
                <a:lnTo>
                  <a:pt x="242" y="416"/>
                </a:lnTo>
                <a:lnTo>
                  <a:pt x="235" y="408"/>
                </a:lnTo>
                <a:lnTo>
                  <a:pt x="228" y="416"/>
                </a:lnTo>
                <a:lnTo>
                  <a:pt x="220" y="416"/>
                </a:lnTo>
                <a:lnTo>
                  <a:pt x="213" y="416"/>
                </a:lnTo>
                <a:lnTo>
                  <a:pt x="206" y="423"/>
                </a:lnTo>
                <a:lnTo>
                  <a:pt x="198" y="423"/>
                </a:lnTo>
                <a:lnTo>
                  <a:pt x="191" y="423"/>
                </a:lnTo>
                <a:lnTo>
                  <a:pt x="184" y="423"/>
                </a:lnTo>
                <a:lnTo>
                  <a:pt x="176" y="431"/>
                </a:lnTo>
                <a:lnTo>
                  <a:pt x="169" y="431"/>
                </a:lnTo>
                <a:lnTo>
                  <a:pt x="162" y="423"/>
                </a:lnTo>
                <a:lnTo>
                  <a:pt x="154" y="423"/>
                </a:lnTo>
                <a:lnTo>
                  <a:pt x="139" y="416"/>
                </a:lnTo>
                <a:lnTo>
                  <a:pt x="132" y="416"/>
                </a:lnTo>
                <a:lnTo>
                  <a:pt x="125" y="408"/>
                </a:lnTo>
                <a:lnTo>
                  <a:pt x="117" y="408"/>
                </a:lnTo>
                <a:lnTo>
                  <a:pt x="110" y="416"/>
                </a:lnTo>
                <a:lnTo>
                  <a:pt x="103" y="416"/>
                </a:lnTo>
                <a:lnTo>
                  <a:pt x="95" y="416"/>
                </a:lnTo>
                <a:lnTo>
                  <a:pt x="88" y="408"/>
                </a:lnTo>
                <a:lnTo>
                  <a:pt x="81" y="408"/>
                </a:lnTo>
                <a:lnTo>
                  <a:pt x="73" y="408"/>
                </a:lnTo>
                <a:lnTo>
                  <a:pt x="66" y="400"/>
                </a:lnTo>
                <a:lnTo>
                  <a:pt x="59" y="400"/>
                </a:lnTo>
                <a:lnTo>
                  <a:pt x="51" y="393"/>
                </a:lnTo>
                <a:lnTo>
                  <a:pt x="44" y="393"/>
                </a:lnTo>
                <a:lnTo>
                  <a:pt x="37" y="393"/>
                </a:lnTo>
                <a:lnTo>
                  <a:pt x="29" y="400"/>
                </a:lnTo>
                <a:lnTo>
                  <a:pt x="22" y="400"/>
                </a:lnTo>
                <a:lnTo>
                  <a:pt x="15" y="408"/>
                </a:lnTo>
                <a:lnTo>
                  <a:pt x="0" y="400"/>
                </a:lnTo>
                <a:lnTo>
                  <a:pt x="15" y="393"/>
                </a:lnTo>
                <a:lnTo>
                  <a:pt x="22" y="385"/>
                </a:lnTo>
                <a:lnTo>
                  <a:pt x="22" y="370"/>
                </a:lnTo>
                <a:lnTo>
                  <a:pt x="22" y="362"/>
                </a:lnTo>
                <a:lnTo>
                  <a:pt x="22" y="354"/>
                </a:lnTo>
                <a:lnTo>
                  <a:pt x="22" y="346"/>
                </a:lnTo>
                <a:lnTo>
                  <a:pt x="29" y="339"/>
                </a:lnTo>
                <a:lnTo>
                  <a:pt x="29" y="331"/>
                </a:lnTo>
                <a:lnTo>
                  <a:pt x="37" y="323"/>
                </a:lnTo>
                <a:lnTo>
                  <a:pt x="44" y="316"/>
                </a:lnTo>
                <a:lnTo>
                  <a:pt x="44" y="308"/>
                </a:lnTo>
                <a:lnTo>
                  <a:pt x="51" y="300"/>
                </a:lnTo>
                <a:lnTo>
                  <a:pt x="59" y="300"/>
                </a:lnTo>
                <a:lnTo>
                  <a:pt x="66" y="308"/>
                </a:lnTo>
                <a:lnTo>
                  <a:pt x="73" y="308"/>
                </a:lnTo>
                <a:lnTo>
                  <a:pt x="81" y="316"/>
                </a:lnTo>
                <a:lnTo>
                  <a:pt x="88" y="316"/>
                </a:lnTo>
                <a:lnTo>
                  <a:pt x="95" y="316"/>
                </a:lnTo>
                <a:lnTo>
                  <a:pt x="103" y="323"/>
                </a:lnTo>
                <a:lnTo>
                  <a:pt x="110" y="323"/>
                </a:lnTo>
                <a:lnTo>
                  <a:pt x="117" y="331"/>
                </a:lnTo>
                <a:lnTo>
                  <a:pt x="125" y="331"/>
                </a:lnTo>
                <a:lnTo>
                  <a:pt x="132" y="331"/>
                </a:lnTo>
                <a:lnTo>
                  <a:pt x="139" y="323"/>
                </a:lnTo>
                <a:lnTo>
                  <a:pt x="154" y="323"/>
                </a:lnTo>
                <a:lnTo>
                  <a:pt x="162" y="323"/>
                </a:lnTo>
                <a:lnTo>
                  <a:pt x="169" y="316"/>
                </a:lnTo>
                <a:lnTo>
                  <a:pt x="176" y="316"/>
                </a:lnTo>
                <a:lnTo>
                  <a:pt x="184" y="308"/>
                </a:lnTo>
                <a:lnTo>
                  <a:pt x="191" y="308"/>
                </a:lnTo>
                <a:lnTo>
                  <a:pt x="198" y="308"/>
                </a:lnTo>
                <a:lnTo>
                  <a:pt x="206" y="300"/>
                </a:lnTo>
                <a:lnTo>
                  <a:pt x="213" y="300"/>
                </a:lnTo>
                <a:lnTo>
                  <a:pt x="220" y="308"/>
                </a:lnTo>
                <a:lnTo>
                  <a:pt x="228" y="316"/>
                </a:lnTo>
                <a:lnTo>
                  <a:pt x="235" y="308"/>
                </a:lnTo>
                <a:lnTo>
                  <a:pt x="235" y="316"/>
                </a:lnTo>
                <a:lnTo>
                  <a:pt x="228" y="323"/>
                </a:lnTo>
                <a:lnTo>
                  <a:pt x="235" y="323"/>
                </a:lnTo>
                <a:lnTo>
                  <a:pt x="235" y="331"/>
                </a:lnTo>
                <a:lnTo>
                  <a:pt x="235" y="300"/>
                </a:lnTo>
                <a:lnTo>
                  <a:pt x="235" y="293"/>
                </a:lnTo>
                <a:lnTo>
                  <a:pt x="235" y="285"/>
                </a:lnTo>
                <a:lnTo>
                  <a:pt x="235" y="277"/>
                </a:lnTo>
                <a:lnTo>
                  <a:pt x="235" y="269"/>
                </a:lnTo>
                <a:lnTo>
                  <a:pt x="235" y="262"/>
                </a:lnTo>
                <a:lnTo>
                  <a:pt x="242" y="254"/>
                </a:lnTo>
                <a:lnTo>
                  <a:pt x="250" y="254"/>
                </a:lnTo>
                <a:lnTo>
                  <a:pt x="257" y="246"/>
                </a:lnTo>
                <a:lnTo>
                  <a:pt x="250" y="239"/>
                </a:lnTo>
                <a:lnTo>
                  <a:pt x="242" y="239"/>
                </a:lnTo>
                <a:lnTo>
                  <a:pt x="235" y="231"/>
                </a:lnTo>
                <a:lnTo>
                  <a:pt x="235" y="216"/>
                </a:lnTo>
                <a:lnTo>
                  <a:pt x="235" y="208"/>
                </a:lnTo>
                <a:lnTo>
                  <a:pt x="235" y="200"/>
                </a:lnTo>
                <a:lnTo>
                  <a:pt x="235" y="192"/>
                </a:lnTo>
                <a:lnTo>
                  <a:pt x="242" y="185"/>
                </a:lnTo>
                <a:lnTo>
                  <a:pt x="250" y="185"/>
                </a:lnTo>
                <a:lnTo>
                  <a:pt x="257" y="177"/>
                </a:lnTo>
                <a:lnTo>
                  <a:pt x="257" y="185"/>
                </a:lnTo>
                <a:lnTo>
                  <a:pt x="257" y="169"/>
                </a:lnTo>
                <a:lnTo>
                  <a:pt x="250" y="162"/>
                </a:lnTo>
                <a:lnTo>
                  <a:pt x="242" y="162"/>
                </a:lnTo>
                <a:lnTo>
                  <a:pt x="250" y="154"/>
                </a:lnTo>
                <a:lnTo>
                  <a:pt x="235" y="169"/>
                </a:lnTo>
                <a:lnTo>
                  <a:pt x="235" y="162"/>
                </a:lnTo>
                <a:lnTo>
                  <a:pt x="235" y="154"/>
                </a:lnTo>
                <a:lnTo>
                  <a:pt x="228" y="146"/>
                </a:lnTo>
                <a:lnTo>
                  <a:pt x="228" y="139"/>
                </a:lnTo>
                <a:lnTo>
                  <a:pt x="228" y="131"/>
                </a:lnTo>
                <a:lnTo>
                  <a:pt x="228" y="123"/>
                </a:lnTo>
                <a:lnTo>
                  <a:pt x="220" y="115"/>
                </a:lnTo>
                <a:lnTo>
                  <a:pt x="220" y="108"/>
                </a:lnTo>
                <a:lnTo>
                  <a:pt x="228" y="100"/>
                </a:lnTo>
                <a:lnTo>
                  <a:pt x="235" y="100"/>
                </a:lnTo>
                <a:lnTo>
                  <a:pt x="242" y="100"/>
                </a:lnTo>
                <a:lnTo>
                  <a:pt x="250" y="100"/>
                </a:lnTo>
                <a:lnTo>
                  <a:pt x="257" y="100"/>
                </a:lnTo>
                <a:lnTo>
                  <a:pt x="264" y="100"/>
                </a:lnTo>
                <a:lnTo>
                  <a:pt x="272" y="100"/>
                </a:lnTo>
                <a:lnTo>
                  <a:pt x="279" y="100"/>
                </a:lnTo>
                <a:lnTo>
                  <a:pt x="294" y="92"/>
                </a:lnTo>
                <a:lnTo>
                  <a:pt x="294" y="100"/>
                </a:lnTo>
                <a:lnTo>
                  <a:pt x="294" y="85"/>
                </a:lnTo>
                <a:lnTo>
                  <a:pt x="294" y="77"/>
                </a:lnTo>
                <a:lnTo>
                  <a:pt x="294" y="62"/>
                </a:lnTo>
                <a:lnTo>
                  <a:pt x="301" y="54"/>
                </a:lnTo>
                <a:lnTo>
                  <a:pt x="301" y="46"/>
                </a:lnTo>
                <a:lnTo>
                  <a:pt x="301" y="38"/>
                </a:lnTo>
                <a:lnTo>
                  <a:pt x="309" y="31"/>
                </a:lnTo>
                <a:lnTo>
                  <a:pt x="316" y="31"/>
                </a:lnTo>
                <a:lnTo>
                  <a:pt x="323" y="23"/>
                </a:lnTo>
                <a:lnTo>
                  <a:pt x="331" y="23"/>
                </a:lnTo>
                <a:lnTo>
                  <a:pt x="338" y="23"/>
                </a:lnTo>
                <a:lnTo>
                  <a:pt x="345" y="23"/>
                </a:lnTo>
                <a:lnTo>
                  <a:pt x="353" y="15"/>
                </a:lnTo>
                <a:lnTo>
                  <a:pt x="360" y="15"/>
                </a:lnTo>
                <a:lnTo>
                  <a:pt x="367" y="15"/>
                </a:lnTo>
                <a:lnTo>
                  <a:pt x="375" y="8"/>
                </a:lnTo>
                <a:lnTo>
                  <a:pt x="382" y="8"/>
                </a:lnTo>
                <a:lnTo>
                  <a:pt x="389" y="8"/>
                </a:lnTo>
                <a:lnTo>
                  <a:pt x="397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5" name="Freeform 10"/>
          <p:cNvSpPr>
            <a:spLocks/>
          </p:cNvSpPr>
          <p:nvPr/>
        </p:nvSpPr>
        <p:spPr bwMode="auto">
          <a:xfrm>
            <a:off x="5413375" y="3622675"/>
            <a:ext cx="781050" cy="758825"/>
          </a:xfrm>
          <a:custGeom>
            <a:avLst/>
            <a:gdLst>
              <a:gd name="T0" fmla="*/ 2147483647 w 492"/>
              <a:gd name="T1" fmla="*/ 0 h 478"/>
              <a:gd name="T2" fmla="*/ 2147483647 w 492"/>
              <a:gd name="T3" fmla="*/ 0 h 478"/>
              <a:gd name="T4" fmla="*/ 2147483647 w 492"/>
              <a:gd name="T5" fmla="*/ 2147483647 h 478"/>
              <a:gd name="T6" fmla="*/ 2147483647 w 492"/>
              <a:gd name="T7" fmla="*/ 2147483647 h 478"/>
              <a:gd name="T8" fmla="*/ 2147483647 w 492"/>
              <a:gd name="T9" fmla="*/ 2147483647 h 478"/>
              <a:gd name="T10" fmla="*/ 2147483647 w 492"/>
              <a:gd name="T11" fmla="*/ 2147483647 h 478"/>
              <a:gd name="T12" fmla="*/ 2147483647 w 492"/>
              <a:gd name="T13" fmla="*/ 2147483647 h 478"/>
              <a:gd name="T14" fmla="*/ 2147483647 w 492"/>
              <a:gd name="T15" fmla="*/ 2147483647 h 478"/>
              <a:gd name="T16" fmla="*/ 2147483647 w 492"/>
              <a:gd name="T17" fmla="*/ 2147483647 h 478"/>
              <a:gd name="T18" fmla="*/ 2147483647 w 492"/>
              <a:gd name="T19" fmla="*/ 2147483647 h 478"/>
              <a:gd name="T20" fmla="*/ 2147483647 w 492"/>
              <a:gd name="T21" fmla="*/ 2147483647 h 478"/>
              <a:gd name="T22" fmla="*/ 2147483647 w 492"/>
              <a:gd name="T23" fmla="*/ 2147483647 h 478"/>
              <a:gd name="T24" fmla="*/ 2147483647 w 492"/>
              <a:gd name="T25" fmla="*/ 2147483647 h 478"/>
              <a:gd name="T26" fmla="*/ 2147483647 w 492"/>
              <a:gd name="T27" fmla="*/ 2147483647 h 478"/>
              <a:gd name="T28" fmla="*/ 2147483647 w 492"/>
              <a:gd name="T29" fmla="*/ 2147483647 h 478"/>
              <a:gd name="T30" fmla="*/ 2147483647 w 492"/>
              <a:gd name="T31" fmla="*/ 2147483647 h 478"/>
              <a:gd name="T32" fmla="*/ 2147483647 w 492"/>
              <a:gd name="T33" fmla="*/ 2147483647 h 478"/>
              <a:gd name="T34" fmla="*/ 2147483647 w 492"/>
              <a:gd name="T35" fmla="*/ 2147483647 h 478"/>
              <a:gd name="T36" fmla="*/ 2147483647 w 492"/>
              <a:gd name="T37" fmla="*/ 2147483647 h 478"/>
              <a:gd name="T38" fmla="*/ 2147483647 w 492"/>
              <a:gd name="T39" fmla="*/ 2147483647 h 478"/>
              <a:gd name="T40" fmla="*/ 2147483647 w 492"/>
              <a:gd name="T41" fmla="*/ 2147483647 h 478"/>
              <a:gd name="T42" fmla="*/ 2147483647 w 492"/>
              <a:gd name="T43" fmla="*/ 2147483647 h 478"/>
              <a:gd name="T44" fmla="*/ 2147483647 w 492"/>
              <a:gd name="T45" fmla="*/ 2147483647 h 478"/>
              <a:gd name="T46" fmla="*/ 2147483647 w 492"/>
              <a:gd name="T47" fmla="*/ 2147483647 h 478"/>
              <a:gd name="T48" fmla="*/ 2147483647 w 492"/>
              <a:gd name="T49" fmla="*/ 2147483647 h 478"/>
              <a:gd name="T50" fmla="*/ 2147483647 w 492"/>
              <a:gd name="T51" fmla="*/ 2147483647 h 478"/>
              <a:gd name="T52" fmla="*/ 2147483647 w 492"/>
              <a:gd name="T53" fmla="*/ 2147483647 h 478"/>
              <a:gd name="T54" fmla="*/ 2147483647 w 492"/>
              <a:gd name="T55" fmla="*/ 2147483647 h 478"/>
              <a:gd name="T56" fmla="*/ 2147483647 w 492"/>
              <a:gd name="T57" fmla="*/ 2147483647 h 478"/>
              <a:gd name="T58" fmla="*/ 2147483647 w 492"/>
              <a:gd name="T59" fmla="*/ 2147483647 h 478"/>
              <a:gd name="T60" fmla="*/ 2147483647 w 492"/>
              <a:gd name="T61" fmla="*/ 2147483647 h 478"/>
              <a:gd name="T62" fmla="*/ 2147483647 w 492"/>
              <a:gd name="T63" fmla="*/ 2147483647 h 478"/>
              <a:gd name="T64" fmla="*/ 2147483647 w 492"/>
              <a:gd name="T65" fmla="*/ 2147483647 h 478"/>
              <a:gd name="T66" fmla="*/ 2147483647 w 492"/>
              <a:gd name="T67" fmla="*/ 2147483647 h 478"/>
              <a:gd name="T68" fmla="*/ 2147483647 w 492"/>
              <a:gd name="T69" fmla="*/ 2147483647 h 478"/>
              <a:gd name="T70" fmla="*/ 2147483647 w 492"/>
              <a:gd name="T71" fmla="*/ 2147483647 h 478"/>
              <a:gd name="T72" fmla="*/ 2147483647 w 492"/>
              <a:gd name="T73" fmla="*/ 2147483647 h 478"/>
              <a:gd name="T74" fmla="*/ 2147483647 w 492"/>
              <a:gd name="T75" fmla="*/ 2147483647 h 478"/>
              <a:gd name="T76" fmla="*/ 2147483647 w 492"/>
              <a:gd name="T77" fmla="*/ 2147483647 h 478"/>
              <a:gd name="T78" fmla="*/ 2147483647 w 492"/>
              <a:gd name="T79" fmla="*/ 2147483647 h 478"/>
              <a:gd name="T80" fmla="*/ 2147483647 w 492"/>
              <a:gd name="T81" fmla="*/ 2147483647 h 478"/>
              <a:gd name="T82" fmla="*/ 2147483647 w 492"/>
              <a:gd name="T83" fmla="*/ 2147483647 h 478"/>
              <a:gd name="T84" fmla="*/ 2147483647 w 492"/>
              <a:gd name="T85" fmla="*/ 2147483647 h 478"/>
              <a:gd name="T86" fmla="*/ 2147483647 w 492"/>
              <a:gd name="T87" fmla="*/ 2147483647 h 478"/>
              <a:gd name="T88" fmla="*/ 2147483647 w 492"/>
              <a:gd name="T89" fmla="*/ 2147483647 h 478"/>
              <a:gd name="T90" fmla="*/ 2147483647 w 492"/>
              <a:gd name="T91" fmla="*/ 2147483647 h 478"/>
              <a:gd name="T92" fmla="*/ 2147483647 w 492"/>
              <a:gd name="T93" fmla="*/ 2147483647 h 478"/>
              <a:gd name="T94" fmla="*/ 2147483647 w 492"/>
              <a:gd name="T95" fmla="*/ 2147483647 h 478"/>
              <a:gd name="T96" fmla="*/ 2147483647 w 492"/>
              <a:gd name="T97" fmla="*/ 2147483647 h 478"/>
              <a:gd name="T98" fmla="*/ 2147483647 w 492"/>
              <a:gd name="T99" fmla="*/ 2147483647 h 478"/>
              <a:gd name="T100" fmla="*/ 2147483647 w 492"/>
              <a:gd name="T101" fmla="*/ 2147483647 h 478"/>
              <a:gd name="T102" fmla="*/ 2147483647 w 492"/>
              <a:gd name="T103" fmla="*/ 2147483647 h 4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2" h="478">
                <a:moveTo>
                  <a:pt x="250" y="0"/>
                </a:moveTo>
                <a:lnTo>
                  <a:pt x="257" y="0"/>
                </a:lnTo>
                <a:lnTo>
                  <a:pt x="264" y="0"/>
                </a:lnTo>
                <a:lnTo>
                  <a:pt x="272" y="0"/>
                </a:lnTo>
                <a:lnTo>
                  <a:pt x="279" y="0"/>
                </a:lnTo>
                <a:lnTo>
                  <a:pt x="286" y="0"/>
                </a:lnTo>
                <a:lnTo>
                  <a:pt x="294" y="0"/>
                </a:lnTo>
                <a:lnTo>
                  <a:pt x="301" y="0"/>
                </a:lnTo>
                <a:lnTo>
                  <a:pt x="316" y="8"/>
                </a:lnTo>
                <a:lnTo>
                  <a:pt x="316" y="16"/>
                </a:lnTo>
                <a:lnTo>
                  <a:pt x="323" y="23"/>
                </a:lnTo>
                <a:lnTo>
                  <a:pt x="323" y="31"/>
                </a:lnTo>
                <a:lnTo>
                  <a:pt x="330" y="39"/>
                </a:lnTo>
                <a:lnTo>
                  <a:pt x="338" y="39"/>
                </a:lnTo>
                <a:lnTo>
                  <a:pt x="345" y="39"/>
                </a:lnTo>
                <a:lnTo>
                  <a:pt x="352" y="39"/>
                </a:lnTo>
                <a:lnTo>
                  <a:pt x="360" y="39"/>
                </a:lnTo>
                <a:lnTo>
                  <a:pt x="367" y="39"/>
                </a:lnTo>
                <a:lnTo>
                  <a:pt x="367" y="47"/>
                </a:lnTo>
                <a:lnTo>
                  <a:pt x="375" y="62"/>
                </a:lnTo>
                <a:lnTo>
                  <a:pt x="375" y="70"/>
                </a:lnTo>
                <a:lnTo>
                  <a:pt x="382" y="77"/>
                </a:lnTo>
                <a:lnTo>
                  <a:pt x="382" y="85"/>
                </a:lnTo>
                <a:lnTo>
                  <a:pt x="389" y="93"/>
                </a:lnTo>
                <a:lnTo>
                  <a:pt x="389" y="100"/>
                </a:lnTo>
                <a:lnTo>
                  <a:pt x="397" y="108"/>
                </a:lnTo>
                <a:lnTo>
                  <a:pt x="404" y="116"/>
                </a:lnTo>
                <a:lnTo>
                  <a:pt x="411" y="116"/>
                </a:lnTo>
                <a:lnTo>
                  <a:pt x="419" y="116"/>
                </a:lnTo>
                <a:lnTo>
                  <a:pt x="426" y="116"/>
                </a:lnTo>
                <a:lnTo>
                  <a:pt x="433" y="116"/>
                </a:lnTo>
                <a:lnTo>
                  <a:pt x="441" y="116"/>
                </a:lnTo>
                <a:lnTo>
                  <a:pt x="455" y="116"/>
                </a:lnTo>
                <a:lnTo>
                  <a:pt x="463" y="116"/>
                </a:lnTo>
                <a:lnTo>
                  <a:pt x="470" y="116"/>
                </a:lnTo>
                <a:lnTo>
                  <a:pt x="477" y="116"/>
                </a:lnTo>
                <a:lnTo>
                  <a:pt x="485" y="116"/>
                </a:lnTo>
                <a:lnTo>
                  <a:pt x="492" y="116"/>
                </a:lnTo>
                <a:lnTo>
                  <a:pt x="492" y="124"/>
                </a:lnTo>
                <a:lnTo>
                  <a:pt x="492" y="131"/>
                </a:lnTo>
                <a:lnTo>
                  <a:pt x="492" y="139"/>
                </a:lnTo>
                <a:lnTo>
                  <a:pt x="492" y="147"/>
                </a:lnTo>
                <a:lnTo>
                  <a:pt x="485" y="154"/>
                </a:lnTo>
                <a:lnTo>
                  <a:pt x="492" y="154"/>
                </a:lnTo>
                <a:lnTo>
                  <a:pt x="477" y="162"/>
                </a:lnTo>
                <a:lnTo>
                  <a:pt x="470" y="162"/>
                </a:lnTo>
                <a:lnTo>
                  <a:pt x="463" y="170"/>
                </a:lnTo>
                <a:lnTo>
                  <a:pt x="455" y="170"/>
                </a:lnTo>
                <a:lnTo>
                  <a:pt x="441" y="177"/>
                </a:lnTo>
                <a:lnTo>
                  <a:pt x="433" y="185"/>
                </a:lnTo>
                <a:lnTo>
                  <a:pt x="433" y="193"/>
                </a:lnTo>
                <a:lnTo>
                  <a:pt x="433" y="208"/>
                </a:lnTo>
                <a:lnTo>
                  <a:pt x="441" y="216"/>
                </a:lnTo>
                <a:lnTo>
                  <a:pt x="441" y="224"/>
                </a:lnTo>
                <a:lnTo>
                  <a:pt x="441" y="231"/>
                </a:lnTo>
                <a:lnTo>
                  <a:pt x="441" y="239"/>
                </a:lnTo>
                <a:lnTo>
                  <a:pt x="441" y="247"/>
                </a:lnTo>
                <a:lnTo>
                  <a:pt x="433" y="254"/>
                </a:lnTo>
                <a:lnTo>
                  <a:pt x="426" y="254"/>
                </a:lnTo>
                <a:lnTo>
                  <a:pt x="419" y="262"/>
                </a:lnTo>
                <a:lnTo>
                  <a:pt x="411" y="262"/>
                </a:lnTo>
                <a:lnTo>
                  <a:pt x="404" y="270"/>
                </a:lnTo>
                <a:lnTo>
                  <a:pt x="397" y="270"/>
                </a:lnTo>
                <a:lnTo>
                  <a:pt x="389" y="278"/>
                </a:lnTo>
                <a:lnTo>
                  <a:pt x="382" y="278"/>
                </a:lnTo>
                <a:lnTo>
                  <a:pt x="375" y="285"/>
                </a:lnTo>
                <a:lnTo>
                  <a:pt x="367" y="293"/>
                </a:lnTo>
                <a:lnTo>
                  <a:pt x="367" y="301"/>
                </a:lnTo>
                <a:lnTo>
                  <a:pt x="367" y="308"/>
                </a:lnTo>
                <a:lnTo>
                  <a:pt x="367" y="316"/>
                </a:lnTo>
                <a:lnTo>
                  <a:pt x="367" y="324"/>
                </a:lnTo>
                <a:lnTo>
                  <a:pt x="367" y="331"/>
                </a:lnTo>
                <a:lnTo>
                  <a:pt x="367" y="339"/>
                </a:lnTo>
                <a:lnTo>
                  <a:pt x="367" y="347"/>
                </a:lnTo>
                <a:lnTo>
                  <a:pt x="367" y="362"/>
                </a:lnTo>
                <a:lnTo>
                  <a:pt x="367" y="370"/>
                </a:lnTo>
                <a:lnTo>
                  <a:pt x="360" y="378"/>
                </a:lnTo>
                <a:lnTo>
                  <a:pt x="367" y="378"/>
                </a:lnTo>
                <a:lnTo>
                  <a:pt x="367" y="385"/>
                </a:lnTo>
                <a:lnTo>
                  <a:pt x="352" y="378"/>
                </a:lnTo>
                <a:lnTo>
                  <a:pt x="345" y="370"/>
                </a:lnTo>
                <a:lnTo>
                  <a:pt x="338" y="370"/>
                </a:lnTo>
                <a:lnTo>
                  <a:pt x="330" y="362"/>
                </a:lnTo>
                <a:lnTo>
                  <a:pt x="323" y="370"/>
                </a:lnTo>
                <a:lnTo>
                  <a:pt x="323" y="378"/>
                </a:lnTo>
                <a:lnTo>
                  <a:pt x="316" y="385"/>
                </a:lnTo>
                <a:lnTo>
                  <a:pt x="301" y="393"/>
                </a:lnTo>
                <a:lnTo>
                  <a:pt x="316" y="393"/>
                </a:lnTo>
                <a:lnTo>
                  <a:pt x="294" y="393"/>
                </a:lnTo>
                <a:lnTo>
                  <a:pt x="286" y="393"/>
                </a:lnTo>
                <a:lnTo>
                  <a:pt x="279" y="393"/>
                </a:lnTo>
                <a:lnTo>
                  <a:pt x="272" y="393"/>
                </a:lnTo>
                <a:lnTo>
                  <a:pt x="264" y="393"/>
                </a:lnTo>
                <a:lnTo>
                  <a:pt x="257" y="393"/>
                </a:lnTo>
                <a:lnTo>
                  <a:pt x="250" y="401"/>
                </a:lnTo>
                <a:lnTo>
                  <a:pt x="250" y="408"/>
                </a:lnTo>
                <a:lnTo>
                  <a:pt x="250" y="416"/>
                </a:lnTo>
                <a:lnTo>
                  <a:pt x="250" y="424"/>
                </a:lnTo>
                <a:lnTo>
                  <a:pt x="250" y="432"/>
                </a:lnTo>
                <a:lnTo>
                  <a:pt x="250" y="439"/>
                </a:lnTo>
                <a:lnTo>
                  <a:pt x="250" y="447"/>
                </a:lnTo>
                <a:lnTo>
                  <a:pt x="250" y="455"/>
                </a:lnTo>
                <a:lnTo>
                  <a:pt x="250" y="462"/>
                </a:lnTo>
                <a:lnTo>
                  <a:pt x="250" y="470"/>
                </a:lnTo>
                <a:lnTo>
                  <a:pt x="242" y="478"/>
                </a:lnTo>
                <a:lnTo>
                  <a:pt x="250" y="478"/>
                </a:lnTo>
                <a:lnTo>
                  <a:pt x="235" y="470"/>
                </a:lnTo>
                <a:lnTo>
                  <a:pt x="228" y="462"/>
                </a:lnTo>
                <a:lnTo>
                  <a:pt x="220" y="455"/>
                </a:lnTo>
                <a:lnTo>
                  <a:pt x="213" y="455"/>
                </a:lnTo>
                <a:lnTo>
                  <a:pt x="205" y="447"/>
                </a:lnTo>
                <a:lnTo>
                  <a:pt x="198" y="439"/>
                </a:lnTo>
                <a:lnTo>
                  <a:pt x="191" y="432"/>
                </a:lnTo>
                <a:lnTo>
                  <a:pt x="183" y="424"/>
                </a:lnTo>
                <a:lnTo>
                  <a:pt x="176" y="424"/>
                </a:lnTo>
                <a:lnTo>
                  <a:pt x="169" y="432"/>
                </a:lnTo>
                <a:lnTo>
                  <a:pt x="154" y="432"/>
                </a:lnTo>
                <a:lnTo>
                  <a:pt x="147" y="439"/>
                </a:lnTo>
                <a:lnTo>
                  <a:pt x="139" y="439"/>
                </a:lnTo>
                <a:lnTo>
                  <a:pt x="132" y="439"/>
                </a:lnTo>
                <a:lnTo>
                  <a:pt x="125" y="447"/>
                </a:lnTo>
                <a:lnTo>
                  <a:pt x="117" y="447"/>
                </a:lnTo>
                <a:lnTo>
                  <a:pt x="110" y="447"/>
                </a:lnTo>
                <a:lnTo>
                  <a:pt x="103" y="439"/>
                </a:lnTo>
                <a:lnTo>
                  <a:pt x="95" y="439"/>
                </a:lnTo>
                <a:lnTo>
                  <a:pt x="88" y="432"/>
                </a:lnTo>
                <a:lnTo>
                  <a:pt x="81" y="432"/>
                </a:lnTo>
                <a:lnTo>
                  <a:pt x="73" y="424"/>
                </a:lnTo>
                <a:lnTo>
                  <a:pt x="66" y="424"/>
                </a:lnTo>
                <a:lnTo>
                  <a:pt x="58" y="416"/>
                </a:lnTo>
                <a:lnTo>
                  <a:pt x="51" y="416"/>
                </a:lnTo>
                <a:lnTo>
                  <a:pt x="44" y="416"/>
                </a:lnTo>
                <a:lnTo>
                  <a:pt x="36" y="416"/>
                </a:lnTo>
                <a:lnTo>
                  <a:pt x="29" y="416"/>
                </a:lnTo>
                <a:lnTo>
                  <a:pt x="14" y="416"/>
                </a:lnTo>
                <a:lnTo>
                  <a:pt x="7" y="416"/>
                </a:lnTo>
                <a:lnTo>
                  <a:pt x="0" y="408"/>
                </a:lnTo>
                <a:lnTo>
                  <a:pt x="7" y="401"/>
                </a:lnTo>
                <a:lnTo>
                  <a:pt x="7" y="393"/>
                </a:lnTo>
                <a:lnTo>
                  <a:pt x="14" y="385"/>
                </a:lnTo>
                <a:lnTo>
                  <a:pt x="14" y="378"/>
                </a:lnTo>
                <a:lnTo>
                  <a:pt x="29" y="370"/>
                </a:lnTo>
                <a:lnTo>
                  <a:pt x="29" y="362"/>
                </a:lnTo>
                <a:lnTo>
                  <a:pt x="36" y="347"/>
                </a:lnTo>
                <a:lnTo>
                  <a:pt x="36" y="339"/>
                </a:lnTo>
                <a:lnTo>
                  <a:pt x="44" y="331"/>
                </a:lnTo>
                <a:lnTo>
                  <a:pt x="44" y="324"/>
                </a:lnTo>
                <a:lnTo>
                  <a:pt x="51" y="316"/>
                </a:lnTo>
                <a:lnTo>
                  <a:pt x="51" y="308"/>
                </a:lnTo>
                <a:lnTo>
                  <a:pt x="44" y="301"/>
                </a:lnTo>
                <a:lnTo>
                  <a:pt x="44" y="293"/>
                </a:lnTo>
                <a:lnTo>
                  <a:pt x="44" y="285"/>
                </a:lnTo>
                <a:lnTo>
                  <a:pt x="51" y="278"/>
                </a:lnTo>
                <a:lnTo>
                  <a:pt x="58" y="278"/>
                </a:lnTo>
                <a:lnTo>
                  <a:pt x="66" y="278"/>
                </a:lnTo>
                <a:lnTo>
                  <a:pt x="73" y="285"/>
                </a:lnTo>
                <a:lnTo>
                  <a:pt x="81" y="285"/>
                </a:lnTo>
                <a:lnTo>
                  <a:pt x="88" y="278"/>
                </a:lnTo>
                <a:lnTo>
                  <a:pt x="95" y="270"/>
                </a:lnTo>
                <a:lnTo>
                  <a:pt x="103" y="262"/>
                </a:lnTo>
                <a:lnTo>
                  <a:pt x="110" y="254"/>
                </a:lnTo>
                <a:lnTo>
                  <a:pt x="117" y="247"/>
                </a:lnTo>
                <a:lnTo>
                  <a:pt x="110" y="239"/>
                </a:lnTo>
                <a:lnTo>
                  <a:pt x="103" y="231"/>
                </a:lnTo>
                <a:lnTo>
                  <a:pt x="95" y="224"/>
                </a:lnTo>
                <a:lnTo>
                  <a:pt x="88" y="216"/>
                </a:lnTo>
                <a:lnTo>
                  <a:pt x="81" y="208"/>
                </a:lnTo>
                <a:lnTo>
                  <a:pt x="73" y="193"/>
                </a:lnTo>
                <a:lnTo>
                  <a:pt x="66" y="185"/>
                </a:lnTo>
                <a:lnTo>
                  <a:pt x="58" y="177"/>
                </a:lnTo>
                <a:lnTo>
                  <a:pt x="51" y="170"/>
                </a:lnTo>
                <a:lnTo>
                  <a:pt x="44" y="170"/>
                </a:lnTo>
                <a:lnTo>
                  <a:pt x="36" y="162"/>
                </a:lnTo>
                <a:lnTo>
                  <a:pt x="29" y="162"/>
                </a:lnTo>
                <a:lnTo>
                  <a:pt x="14" y="154"/>
                </a:lnTo>
                <a:lnTo>
                  <a:pt x="14" y="147"/>
                </a:lnTo>
                <a:lnTo>
                  <a:pt x="29" y="139"/>
                </a:lnTo>
                <a:lnTo>
                  <a:pt x="29" y="131"/>
                </a:lnTo>
                <a:lnTo>
                  <a:pt x="36" y="124"/>
                </a:lnTo>
                <a:lnTo>
                  <a:pt x="44" y="116"/>
                </a:lnTo>
                <a:lnTo>
                  <a:pt x="51" y="108"/>
                </a:lnTo>
                <a:lnTo>
                  <a:pt x="58" y="108"/>
                </a:lnTo>
                <a:lnTo>
                  <a:pt x="66" y="108"/>
                </a:lnTo>
                <a:lnTo>
                  <a:pt x="73" y="100"/>
                </a:lnTo>
                <a:lnTo>
                  <a:pt x="81" y="100"/>
                </a:lnTo>
                <a:lnTo>
                  <a:pt x="88" y="93"/>
                </a:lnTo>
                <a:lnTo>
                  <a:pt x="95" y="93"/>
                </a:lnTo>
                <a:lnTo>
                  <a:pt x="103" y="93"/>
                </a:lnTo>
                <a:lnTo>
                  <a:pt x="110" y="85"/>
                </a:lnTo>
                <a:lnTo>
                  <a:pt x="117" y="85"/>
                </a:lnTo>
                <a:lnTo>
                  <a:pt x="125" y="77"/>
                </a:lnTo>
                <a:lnTo>
                  <a:pt x="132" y="77"/>
                </a:lnTo>
                <a:lnTo>
                  <a:pt x="139" y="70"/>
                </a:lnTo>
                <a:lnTo>
                  <a:pt x="147" y="70"/>
                </a:lnTo>
                <a:lnTo>
                  <a:pt x="154" y="62"/>
                </a:lnTo>
                <a:lnTo>
                  <a:pt x="169" y="47"/>
                </a:lnTo>
                <a:lnTo>
                  <a:pt x="176" y="47"/>
                </a:lnTo>
                <a:lnTo>
                  <a:pt x="183" y="39"/>
                </a:lnTo>
                <a:lnTo>
                  <a:pt x="191" y="39"/>
                </a:lnTo>
                <a:lnTo>
                  <a:pt x="198" y="39"/>
                </a:lnTo>
                <a:lnTo>
                  <a:pt x="205" y="39"/>
                </a:lnTo>
                <a:lnTo>
                  <a:pt x="213" y="39"/>
                </a:lnTo>
                <a:lnTo>
                  <a:pt x="220" y="39"/>
                </a:lnTo>
                <a:lnTo>
                  <a:pt x="228" y="39"/>
                </a:lnTo>
                <a:lnTo>
                  <a:pt x="235" y="39"/>
                </a:lnTo>
                <a:lnTo>
                  <a:pt x="242" y="31"/>
                </a:lnTo>
                <a:lnTo>
                  <a:pt x="242" y="39"/>
                </a:lnTo>
                <a:lnTo>
                  <a:pt x="242" y="23"/>
                </a:lnTo>
                <a:lnTo>
                  <a:pt x="250" y="16"/>
                </a:lnTo>
                <a:lnTo>
                  <a:pt x="250" y="8"/>
                </a:lnTo>
                <a:lnTo>
                  <a:pt x="250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6" name="Freeform 11"/>
          <p:cNvSpPr>
            <a:spLocks/>
          </p:cNvSpPr>
          <p:nvPr/>
        </p:nvSpPr>
        <p:spPr bwMode="auto">
          <a:xfrm>
            <a:off x="4689475" y="3255963"/>
            <a:ext cx="909638" cy="966787"/>
          </a:xfrm>
          <a:custGeom>
            <a:avLst/>
            <a:gdLst>
              <a:gd name="T0" fmla="*/ 2147483647 w 573"/>
              <a:gd name="T1" fmla="*/ 2147483647 h 609"/>
              <a:gd name="T2" fmla="*/ 2147483647 w 573"/>
              <a:gd name="T3" fmla="*/ 2147483647 h 609"/>
              <a:gd name="T4" fmla="*/ 2147483647 w 573"/>
              <a:gd name="T5" fmla="*/ 2147483647 h 609"/>
              <a:gd name="T6" fmla="*/ 2147483647 w 573"/>
              <a:gd name="T7" fmla="*/ 2147483647 h 609"/>
              <a:gd name="T8" fmla="*/ 2147483647 w 573"/>
              <a:gd name="T9" fmla="*/ 2147483647 h 609"/>
              <a:gd name="T10" fmla="*/ 2147483647 w 573"/>
              <a:gd name="T11" fmla="*/ 2147483647 h 609"/>
              <a:gd name="T12" fmla="*/ 2147483647 w 573"/>
              <a:gd name="T13" fmla="*/ 2147483647 h 609"/>
              <a:gd name="T14" fmla="*/ 2147483647 w 573"/>
              <a:gd name="T15" fmla="*/ 2147483647 h 609"/>
              <a:gd name="T16" fmla="*/ 2147483647 w 573"/>
              <a:gd name="T17" fmla="*/ 2147483647 h 609"/>
              <a:gd name="T18" fmla="*/ 2147483647 w 573"/>
              <a:gd name="T19" fmla="*/ 2147483647 h 609"/>
              <a:gd name="T20" fmla="*/ 2147483647 w 573"/>
              <a:gd name="T21" fmla="*/ 2147483647 h 609"/>
              <a:gd name="T22" fmla="*/ 2147483647 w 573"/>
              <a:gd name="T23" fmla="*/ 2147483647 h 609"/>
              <a:gd name="T24" fmla="*/ 2147483647 w 573"/>
              <a:gd name="T25" fmla="*/ 2147483647 h 609"/>
              <a:gd name="T26" fmla="*/ 2147483647 w 573"/>
              <a:gd name="T27" fmla="*/ 2147483647 h 609"/>
              <a:gd name="T28" fmla="*/ 2147483647 w 573"/>
              <a:gd name="T29" fmla="*/ 2147483647 h 609"/>
              <a:gd name="T30" fmla="*/ 2147483647 w 573"/>
              <a:gd name="T31" fmla="*/ 2147483647 h 609"/>
              <a:gd name="T32" fmla="*/ 2147483647 w 573"/>
              <a:gd name="T33" fmla="*/ 2147483647 h 609"/>
              <a:gd name="T34" fmla="*/ 2147483647 w 573"/>
              <a:gd name="T35" fmla="*/ 2147483647 h 609"/>
              <a:gd name="T36" fmla="*/ 2147483647 w 573"/>
              <a:gd name="T37" fmla="*/ 2147483647 h 609"/>
              <a:gd name="T38" fmla="*/ 2147483647 w 573"/>
              <a:gd name="T39" fmla="*/ 2147483647 h 609"/>
              <a:gd name="T40" fmla="*/ 2147483647 w 573"/>
              <a:gd name="T41" fmla="*/ 2147483647 h 609"/>
              <a:gd name="T42" fmla="*/ 2147483647 w 573"/>
              <a:gd name="T43" fmla="*/ 2147483647 h 609"/>
              <a:gd name="T44" fmla="*/ 2147483647 w 573"/>
              <a:gd name="T45" fmla="*/ 2147483647 h 609"/>
              <a:gd name="T46" fmla="*/ 2147483647 w 573"/>
              <a:gd name="T47" fmla="*/ 2147483647 h 609"/>
              <a:gd name="T48" fmla="*/ 2147483647 w 573"/>
              <a:gd name="T49" fmla="*/ 2147483647 h 609"/>
              <a:gd name="T50" fmla="*/ 2147483647 w 573"/>
              <a:gd name="T51" fmla="*/ 2147483647 h 609"/>
              <a:gd name="T52" fmla="*/ 2147483647 w 573"/>
              <a:gd name="T53" fmla="*/ 2147483647 h 609"/>
              <a:gd name="T54" fmla="*/ 2147483647 w 573"/>
              <a:gd name="T55" fmla="*/ 2147483647 h 609"/>
              <a:gd name="T56" fmla="*/ 2147483647 w 573"/>
              <a:gd name="T57" fmla="*/ 2147483647 h 609"/>
              <a:gd name="T58" fmla="*/ 2147483647 w 573"/>
              <a:gd name="T59" fmla="*/ 2147483647 h 609"/>
              <a:gd name="T60" fmla="*/ 2147483647 w 573"/>
              <a:gd name="T61" fmla="*/ 2147483647 h 609"/>
              <a:gd name="T62" fmla="*/ 2147483647 w 573"/>
              <a:gd name="T63" fmla="*/ 2147483647 h 609"/>
              <a:gd name="T64" fmla="*/ 2147483647 w 573"/>
              <a:gd name="T65" fmla="*/ 2147483647 h 609"/>
              <a:gd name="T66" fmla="*/ 2147483647 w 573"/>
              <a:gd name="T67" fmla="*/ 2147483647 h 609"/>
              <a:gd name="T68" fmla="*/ 2147483647 w 573"/>
              <a:gd name="T69" fmla="*/ 2147483647 h 609"/>
              <a:gd name="T70" fmla="*/ 2147483647 w 573"/>
              <a:gd name="T71" fmla="*/ 2147483647 h 609"/>
              <a:gd name="T72" fmla="*/ 2147483647 w 573"/>
              <a:gd name="T73" fmla="*/ 2147483647 h 609"/>
              <a:gd name="T74" fmla="*/ 2147483647 w 573"/>
              <a:gd name="T75" fmla="*/ 2147483647 h 609"/>
              <a:gd name="T76" fmla="*/ 2147483647 w 573"/>
              <a:gd name="T77" fmla="*/ 2147483647 h 609"/>
              <a:gd name="T78" fmla="*/ 2147483647 w 573"/>
              <a:gd name="T79" fmla="*/ 2147483647 h 609"/>
              <a:gd name="T80" fmla="*/ 0 w 573"/>
              <a:gd name="T81" fmla="*/ 2147483647 h 609"/>
              <a:gd name="T82" fmla="*/ 2147483647 w 573"/>
              <a:gd name="T83" fmla="*/ 2147483647 h 609"/>
              <a:gd name="T84" fmla="*/ 2147483647 w 573"/>
              <a:gd name="T85" fmla="*/ 2147483647 h 609"/>
              <a:gd name="T86" fmla="*/ 2147483647 w 573"/>
              <a:gd name="T87" fmla="*/ 2147483647 h 609"/>
              <a:gd name="T88" fmla="*/ 2147483647 w 573"/>
              <a:gd name="T89" fmla="*/ 2147483647 h 609"/>
              <a:gd name="T90" fmla="*/ 2147483647 w 573"/>
              <a:gd name="T91" fmla="*/ 2147483647 h 609"/>
              <a:gd name="T92" fmla="*/ 2147483647 w 573"/>
              <a:gd name="T93" fmla="*/ 2147483647 h 609"/>
              <a:gd name="T94" fmla="*/ 0 w 573"/>
              <a:gd name="T95" fmla="*/ 2147483647 h 609"/>
              <a:gd name="T96" fmla="*/ 2147483647 w 573"/>
              <a:gd name="T97" fmla="*/ 2147483647 h 609"/>
              <a:gd name="T98" fmla="*/ 2147483647 w 573"/>
              <a:gd name="T99" fmla="*/ 2147483647 h 609"/>
              <a:gd name="T100" fmla="*/ 2147483647 w 573"/>
              <a:gd name="T101" fmla="*/ 2147483647 h 609"/>
              <a:gd name="T102" fmla="*/ 2147483647 w 573"/>
              <a:gd name="T103" fmla="*/ 2147483647 h 60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3" h="609">
                <a:moveTo>
                  <a:pt x="81" y="0"/>
                </a:moveTo>
                <a:lnTo>
                  <a:pt x="88" y="8"/>
                </a:lnTo>
                <a:lnTo>
                  <a:pt x="88" y="16"/>
                </a:lnTo>
                <a:lnTo>
                  <a:pt x="96" y="23"/>
                </a:lnTo>
                <a:lnTo>
                  <a:pt x="96" y="31"/>
                </a:lnTo>
                <a:lnTo>
                  <a:pt x="103" y="39"/>
                </a:lnTo>
                <a:lnTo>
                  <a:pt x="110" y="47"/>
                </a:lnTo>
                <a:lnTo>
                  <a:pt x="118" y="54"/>
                </a:lnTo>
                <a:lnTo>
                  <a:pt x="125" y="62"/>
                </a:lnTo>
                <a:lnTo>
                  <a:pt x="132" y="70"/>
                </a:lnTo>
                <a:lnTo>
                  <a:pt x="140" y="70"/>
                </a:lnTo>
                <a:lnTo>
                  <a:pt x="147" y="70"/>
                </a:lnTo>
                <a:lnTo>
                  <a:pt x="154" y="70"/>
                </a:lnTo>
                <a:lnTo>
                  <a:pt x="162" y="70"/>
                </a:lnTo>
                <a:lnTo>
                  <a:pt x="169" y="70"/>
                </a:lnTo>
                <a:lnTo>
                  <a:pt x="176" y="70"/>
                </a:lnTo>
                <a:lnTo>
                  <a:pt x="184" y="70"/>
                </a:lnTo>
                <a:lnTo>
                  <a:pt x="191" y="70"/>
                </a:lnTo>
                <a:lnTo>
                  <a:pt x="206" y="70"/>
                </a:lnTo>
                <a:lnTo>
                  <a:pt x="213" y="70"/>
                </a:lnTo>
                <a:lnTo>
                  <a:pt x="220" y="70"/>
                </a:lnTo>
                <a:lnTo>
                  <a:pt x="228" y="62"/>
                </a:lnTo>
                <a:lnTo>
                  <a:pt x="235" y="62"/>
                </a:lnTo>
                <a:lnTo>
                  <a:pt x="243" y="54"/>
                </a:lnTo>
                <a:lnTo>
                  <a:pt x="250" y="54"/>
                </a:lnTo>
                <a:lnTo>
                  <a:pt x="257" y="47"/>
                </a:lnTo>
                <a:lnTo>
                  <a:pt x="265" y="47"/>
                </a:lnTo>
                <a:lnTo>
                  <a:pt x="272" y="39"/>
                </a:lnTo>
                <a:lnTo>
                  <a:pt x="279" y="39"/>
                </a:lnTo>
                <a:lnTo>
                  <a:pt x="287" y="31"/>
                </a:lnTo>
                <a:lnTo>
                  <a:pt x="294" y="31"/>
                </a:lnTo>
                <a:lnTo>
                  <a:pt x="301" y="23"/>
                </a:lnTo>
                <a:lnTo>
                  <a:pt x="309" y="23"/>
                </a:lnTo>
                <a:lnTo>
                  <a:pt x="316" y="16"/>
                </a:lnTo>
                <a:lnTo>
                  <a:pt x="316" y="23"/>
                </a:lnTo>
                <a:lnTo>
                  <a:pt x="323" y="31"/>
                </a:lnTo>
                <a:lnTo>
                  <a:pt x="323" y="39"/>
                </a:lnTo>
                <a:lnTo>
                  <a:pt x="323" y="47"/>
                </a:lnTo>
                <a:lnTo>
                  <a:pt x="331" y="54"/>
                </a:lnTo>
                <a:lnTo>
                  <a:pt x="331" y="62"/>
                </a:lnTo>
                <a:lnTo>
                  <a:pt x="331" y="70"/>
                </a:lnTo>
                <a:lnTo>
                  <a:pt x="345" y="77"/>
                </a:lnTo>
                <a:lnTo>
                  <a:pt x="353" y="85"/>
                </a:lnTo>
                <a:lnTo>
                  <a:pt x="360" y="93"/>
                </a:lnTo>
                <a:lnTo>
                  <a:pt x="367" y="93"/>
                </a:lnTo>
                <a:lnTo>
                  <a:pt x="375" y="93"/>
                </a:lnTo>
                <a:lnTo>
                  <a:pt x="382" y="100"/>
                </a:lnTo>
                <a:lnTo>
                  <a:pt x="390" y="100"/>
                </a:lnTo>
                <a:lnTo>
                  <a:pt x="397" y="100"/>
                </a:lnTo>
                <a:lnTo>
                  <a:pt x="404" y="108"/>
                </a:lnTo>
                <a:lnTo>
                  <a:pt x="412" y="108"/>
                </a:lnTo>
                <a:lnTo>
                  <a:pt x="419" y="108"/>
                </a:lnTo>
                <a:lnTo>
                  <a:pt x="426" y="108"/>
                </a:lnTo>
                <a:lnTo>
                  <a:pt x="434" y="116"/>
                </a:lnTo>
                <a:lnTo>
                  <a:pt x="441" y="116"/>
                </a:lnTo>
                <a:lnTo>
                  <a:pt x="448" y="116"/>
                </a:lnTo>
                <a:lnTo>
                  <a:pt x="456" y="116"/>
                </a:lnTo>
                <a:lnTo>
                  <a:pt x="456" y="124"/>
                </a:lnTo>
                <a:lnTo>
                  <a:pt x="456" y="139"/>
                </a:lnTo>
                <a:lnTo>
                  <a:pt x="448" y="147"/>
                </a:lnTo>
                <a:lnTo>
                  <a:pt x="448" y="154"/>
                </a:lnTo>
                <a:lnTo>
                  <a:pt x="448" y="162"/>
                </a:lnTo>
                <a:lnTo>
                  <a:pt x="448" y="170"/>
                </a:lnTo>
                <a:lnTo>
                  <a:pt x="448" y="177"/>
                </a:lnTo>
                <a:lnTo>
                  <a:pt x="448" y="185"/>
                </a:lnTo>
                <a:lnTo>
                  <a:pt x="441" y="193"/>
                </a:lnTo>
                <a:lnTo>
                  <a:pt x="441" y="201"/>
                </a:lnTo>
                <a:lnTo>
                  <a:pt x="441" y="208"/>
                </a:lnTo>
                <a:lnTo>
                  <a:pt x="441" y="216"/>
                </a:lnTo>
                <a:lnTo>
                  <a:pt x="448" y="224"/>
                </a:lnTo>
                <a:lnTo>
                  <a:pt x="448" y="231"/>
                </a:lnTo>
                <a:lnTo>
                  <a:pt x="456" y="239"/>
                </a:lnTo>
                <a:lnTo>
                  <a:pt x="463" y="247"/>
                </a:lnTo>
                <a:lnTo>
                  <a:pt x="463" y="254"/>
                </a:lnTo>
                <a:lnTo>
                  <a:pt x="470" y="262"/>
                </a:lnTo>
                <a:lnTo>
                  <a:pt x="485" y="270"/>
                </a:lnTo>
                <a:lnTo>
                  <a:pt x="485" y="278"/>
                </a:lnTo>
                <a:lnTo>
                  <a:pt x="492" y="293"/>
                </a:lnTo>
                <a:lnTo>
                  <a:pt x="485" y="301"/>
                </a:lnTo>
                <a:lnTo>
                  <a:pt x="470" y="308"/>
                </a:lnTo>
                <a:lnTo>
                  <a:pt x="463" y="316"/>
                </a:lnTo>
                <a:lnTo>
                  <a:pt x="470" y="324"/>
                </a:lnTo>
                <a:lnTo>
                  <a:pt x="485" y="331"/>
                </a:lnTo>
                <a:lnTo>
                  <a:pt x="485" y="339"/>
                </a:lnTo>
                <a:lnTo>
                  <a:pt x="492" y="347"/>
                </a:lnTo>
                <a:lnTo>
                  <a:pt x="492" y="355"/>
                </a:lnTo>
                <a:lnTo>
                  <a:pt x="485" y="362"/>
                </a:lnTo>
                <a:lnTo>
                  <a:pt x="485" y="370"/>
                </a:lnTo>
                <a:lnTo>
                  <a:pt x="470" y="378"/>
                </a:lnTo>
                <a:lnTo>
                  <a:pt x="470" y="385"/>
                </a:lnTo>
                <a:lnTo>
                  <a:pt x="485" y="393"/>
                </a:lnTo>
                <a:lnTo>
                  <a:pt x="492" y="393"/>
                </a:lnTo>
                <a:lnTo>
                  <a:pt x="500" y="401"/>
                </a:lnTo>
                <a:lnTo>
                  <a:pt x="507" y="401"/>
                </a:lnTo>
                <a:lnTo>
                  <a:pt x="514" y="408"/>
                </a:lnTo>
                <a:lnTo>
                  <a:pt x="522" y="416"/>
                </a:lnTo>
                <a:lnTo>
                  <a:pt x="529" y="424"/>
                </a:lnTo>
                <a:lnTo>
                  <a:pt x="537" y="439"/>
                </a:lnTo>
                <a:lnTo>
                  <a:pt x="544" y="447"/>
                </a:lnTo>
                <a:lnTo>
                  <a:pt x="551" y="455"/>
                </a:lnTo>
                <a:lnTo>
                  <a:pt x="559" y="462"/>
                </a:lnTo>
                <a:lnTo>
                  <a:pt x="566" y="470"/>
                </a:lnTo>
                <a:lnTo>
                  <a:pt x="573" y="478"/>
                </a:lnTo>
                <a:lnTo>
                  <a:pt x="566" y="485"/>
                </a:lnTo>
                <a:lnTo>
                  <a:pt x="559" y="493"/>
                </a:lnTo>
                <a:lnTo>
                  <a:pt x="551" y="501"/>
                </a:lnTo>
                <a:lnTo>
                  <a:pt x="544" y="509"/>
                </a:lnTo>
                <a:lnTo>
                  <a:pt x="537" y="516"/>
                </a:lnTo>
                <a:lnTo>
                  <a:pt x="529" y="516"/>
                </a:lnTo>
                <a:lnTo>
                  <a:pt x="522" y="509"/>
                </a:lnTo>
                <a:lnTo>
                  <a:pt x="514" y="509"/>
                </a:lnTo>
                <a:lnTo>
                  <a:pt x="507" y="509"/>
                </a:lnTo>
                <a:lnTo>
                  <a:pt x="500" y="516"/>
                </a:lnTo>
                <a:lnTo>
                  <a:pt x="500" y="524"/>
                </a:lnTo>
                <a:lnTo>
                  <a:pt x="500" y="532"/>
                </a:lnTo>
                <a:lnTo>
                  <a:pt x="507" y="539"/>
                </a:lnTo>
                <a:lnTo>
                  <a:pt x="507" y="547"/>
                </a:lnTo>
                <a:lnTo>
                  <a:pt x="500" y="555"/>
                </a:lnTo>
                <a:lnTo>
                  <a:pt x="500" y="562"/>
                </a:lnTo>
                <a:lnTo>
                  <a:pt x="492" y="570"/>
                </a:lnTo>
                <a:lnTo>
                  <a:pt x="485" y="578"/>
                </a:lnTo>
                <a:lnTo>
                  <a:pt x="470" y="578"/>
                </a:lnTo>
                <a:lnTo>
                  <a:pt x="463" y="578"/>
                </a:lnTo>
                <a:lnTo>
                  <a:pt x="456" y="578"/>
                </a:lnTo>
                <a:lnTo>
                  <a:pt x="448" y="578"/>
                </a:lnTo>
                <a:lnTo>
                  <a:pt x="441" y="570"/>
                </a:lnTo>
                <a:lnTo>
                  <a:pt x="441" y="562"/>
                </a:lnTo>
                <a:lnTo>
                  <a:pt x="434" y="555"/>
                </a:lnTo>
                <a:lnTo>
                  <a:pt x="434" y="547"/>
                </a:lnTo>
                <a:lnTo>
                  <a:pt x="426" y="539"/>
                </a:lnTo>
                <a:lnTo>
                  <a:pt x="419" y="532"/>
                </a:lnTo>
                <a:lnTo>
                  <a:pt x="419" y="524"/>
                </a:lnTo>
                <a:lnTo>
                  <a:pt x="412" y="516"/>
                </a:lnTo>
                <a:lnTo>
                  <a:pt x="404" y="524"/>
                </a:lnTo>
                <a:lnTo>
                  <a:pt x="397" y="532"/>
                </a:lnTo>
                <a:lnTo>
                  <a:pt x="390" y="539"/>
                </a:lnTo>
                <a:lnTo>
                  <a:pt x="382" y="547"/>
                </a:lnTo>
                <a:lnTo>
                  <a:pt x="375" y="555"/>
                </a:lnTo>
                <a:lnTo>
                  <a:pt x="367" y="555"/>
                </a:lnTo>
                <a:lnTo>
                  <a:pt x="360" y="562"/>
                </a:lnTo>
                <a:lnTo>
                  <a:pt x="353" y="562"/>
                </a:lnTo>
                <a:lnTo>
                  <a:pt x="345" y="570"/>
                </a:lnTo>
                <a:lnTo>
                  <a:pt x="331" y="578"/>
                </a:lnTo>
                <a:lnTo>
                  <a:pt x="323" y="578"/>
                </a:lnTo>
                <a:lnTo>
                  <a:pt x="316" y="593"/>
                </a:lnTo>
                <a:lnTo>
                  <a:pt x="309" y="601"/>
                </a:lnTo>
                <a:lnTo>
                  <a:pt x="301" y="601"/>
                </a:lnTo>
                <a:lnTo>
                  <a:pt x="294" y="609"/>
                </a:lnTo>
                <a:lnTo>
                  <a:pt x="287" y="609"/>
                </a:lnTo>
                <a:lnTo>
                  <a:pt x="279" y="601"/>
                </a:lnTo>
                <a:lnTo>
                  <a:pt x="279" y="609"/>
                </a:lnTo>
                <a:lnTo>
                  <a:pt x="272" y="593"/>
                </a:lnTo>
                <a:lnTo>
                  <a:pt x="272" y="578"/>
                </a:lnTo>
                <a:lnTo>
                  <a:pt x="272" y="570"/>
                </a:lnTo>
                <a:lnTo>
                  <a:pt x="272" y="562"/>
                </a:lnTo>
                <a:lnTo>
                  <a:pt x="265" y="555"/>
                </a:lnTo>
                <a:lnTo>
                  <a:pt x="265" y="547"/>
                </a:lnTo>
                <a:lnTo>
                  <a:pt x="265" y="539"/>
                </a:lnTo>
                <a:lnTo>
                  <a:pt x="265" y="532"/>
                </a:lnTo>
                <a:lnTo>
                  <a:pt x="257" y="524"/>
                </a:lnTo>
                <a:lnTo>
                  <a:pt x="250" y="516"/>
                </a:lnTo>
                <a:lnTo>
                  <a:pt x="257" y="516"/>
                </a:lnTo>
                <a:lnTo>
                  <a:pt x="243" y="509"/>
                </a:lnTo>
                <a:lnTo>
                  <a:pt x="235" y="509"/>
                </a:lnTo>
                <a:lnTo>
                  <a:pt x="228" y="501"/>
                </a:lnTo>
                <a:lnTo>
                  <a:pt x="220" y="501"/>
                </a:lnTo>
                <a:lnTo>
                  <a:pt x="213" y="501"/>
                </a:lnTo>
                <a:lnTo>
                  <a:pt x="206" y="493"/>
                </a:lnTo>
                <a:lnTo>
                  <a:pt x="191" y="493"/>
                </a:lnTo>
                <a:lnTo>
                  <a:pt x="184" y="493"/>
                </a:lnTo>
                <a:lnTo>
                  <a:pt x="176" y="485"/>
                </a:lnTo>
                <a:lnTo>
                  <a:pt x="169" y="485"/>
                </a:lnTo>
                <a:lnTo>
                  <a:pt x="162" y="478"/>
                </a:lnTo>
                <a:lnTo>
                  <a:pt x="154" y="478"/>
                </a:lnTo>
                <a:lnTo>
                  <a:pt x="147" y="470"/>
                </a:lnTo>
                <a:lnTo>
                  <a:pt x="140" y="462"/>
                </a:lnTo>
                <a:lnTo>
                  <a:pt x="132" y="455"/>
                </a:lnTo>
                <a:lnTo>
                  <a:pt x="125" y="447"/>
                </a:lnTo>
                <a:lnTo>
                  <a:pt x="125" y="439"/>
                </a:lnTo>
                <a:lnTo>
                  <a:pt x="125" y="424"/>
                </a:lnTo>
                <a:lnTo>
                  <a:pt x="125" y="416"/>
                </a:lnTo>
                <a:lnTo>
                  <a:pt x="118" y="408"/>
                </a:lnTo>
                <a:lnTo>
                  <a:pt x="125" y="408"/>
                </a:lnTo>
                <a:lnTo>
                  <a:pt x="110" y="408"/>
                </a:lnTo>
                <a:lnTo>
                  <a:pt x="103" y="401"/>
                </a:lnTo>
                <a:lnTo>
                  <a:pt x="96" y="401"/>
                </a:lnTo>
                <a:lnTo>
                  <a:pt x="88" y="401"/>
                </a:lnTo>
                <a:lnTo>
                  <a:pt x="81" y="401"/>
                </a:lnTo>
                <a:lnTo>
                  <a:pt x="73" y="401"/>
                </a:lnTo>
                <a:lnTo>
                  <a:pt x="66" y="393"/>
                </a:lnTo>
                <a:lnTo>
                  <a:pt x="59" y="393"/>
                </a:lnTo>
                <a:lnTo>
                  <a:pt x="44" y="385"/>
                </a:lnTo>
                <a:lnTo>
                  <a:pt x="44" y="393"/>
                </a:lnTo>
                <a:lnTo>
                  <a:pt x="44" y="378"/>
                </a:lnTo>
                <a:lnTo>
                  <a:pt x="44" y="370"/>
                </a:lnTo>
                <a:lnTo>
                  <a:pt x="44" y="362"/>
                </a:lnTo>
                <a:lnTo>
                  <a:pt x="44" y="355"/>
                </a:lnTo>
                <a:lnTo>
                  <a:pt x="44" y="347"/>
                </a:lnTo>
                <a:lnTo>
                  <a:pt x="37" y="339"/>
                </a:lnTo>
                <a:lnTo>
                  <a:pt x="44" y="339"/>
                </a:lnTo>
                <a:lnTo>
                  <a:pt x="29" y="331"/>
                </a:lnTo>
                <a:lnTo>
                  <a:pt x="22" y="331"/>
                </a:lnTo>
                <a:lnTo>
                  <a:pt x="15" y="324"/>
                </a:lnTo>
                <a:lnTo>
                  <a:pt x="7" y="324"/>
                </a:lnTo>
                <a:lnTo>
                  <a:pt x="0" y="316"/>
                </a:lnTo>
                <a:lnTo>
                  <a:pt x="7" y="308"/>
                </a:lnTo>
                <a:lnTo>
                  <a:pt x="15" y="301"/>
                </a:lnTo>
                <a:lnTo>
                  <a:pt x="15" y="293"/>
                </a:lnTo>
                <a:lnTo>
                  <a:pt x="22" y="278"/>
                </a:lnTo>
                <a:lnTo>
                  <a:pt x="29" y="270"/>
                </a:lnTo>
                <a:lnTo>
                  <a:pt x="37" y="270"/>
                </a:lnTo>
                <a:lnTo>
                  <a:pt x="44" y="270"/>
                </a:lnTo>
                <a:lnTo>
                  <a:pt x="59" y="270"/>
                </a:lnTo>
                <a:lnTo>
                  <a:pt x="66" y="270"/>
                </a:lnTo>
                <a:lnTo>
                  <a:pt x="73" y="270"/>
                </a:lnTo>
                <a:lnTo>
                  <a:pt x="81" y="262"/>
                </a:lnTo>
                <a:lnTo>
                  <a:pt x="88" y="262"/>
                </a:lnTo>
                <a:lnTo>
                  <a:pt x="96" y="254"/>
                </a:lnTo>
                <a:lnTo>
                  <a:pt x="103" y="254"/>
                </a:lnTo>
                <a:lnTo>
                  <a:pt x="110" y="254"/>
                </a:lnTo>
                <a:lnTo>
                  <a:pt x="118" y="247"/>
                </a:lnTo>
                <a:lnTo>
                  <a:pt x="125" y="254"/>
                </a:lnTo>
                <a:lnTo>
                  <a:pt x="118" y="254"/>
                </a:lnTo>
                <a:lnTo>
                  <a:pt x="110" y="239"/>
                </a:lnTo>
                <a:lnTo>
                  <a:pt x="110" y="231"/>
                </a:lnTo>
                <a:lnTo>
                  <a:pt x="103" y="224"/>
                </a:lnTo>
                <a:lnTo>
                  <a:pt x="96" y="216"/>
                </a:lnTo>
                <a:lnTo>
                  <a:pt x="88" y="216"/>
                </a:lnTo>
                <a:lnTo>
                  <a:pt x="81" y="216"/>
                </a:lnTo>
                <a:lnTo>
                  <a:pt x="73" y="216"/>
                </a:lnTo>
                <a:lnTo>
                  <a:pt x="66" y="216"/>
                </a:lnTo>
                <a:lnTo>
                  <a:pt x="59" y="216"/>
                </a:lnTo>
                <a:lnTo>
                  <a:pt x="44" y="216"/>
                </a:lnTo>
                <a:lnTo>
                  <a:pt x="37" y="208"/>
                </a:lnTo>
                <a:lnTo>
                  <a:pt x="29" y="201"/>
                </a:lnTo>
                <a:lnTo>
                  <a:pt x="22" y="193"/>
                </a:lnTo>
                <a:lnTo>
                  <a:pt x="22" y="185"/>
                </a:lnTo>
                <a:lnTo>
                  <a:pt x="15" y="177"/>
                </a:lnTo>
                <a:lnTo>
                  <a:pt x="7" y="170"/>
                </a:lnTo>
                <a:lnTo>
                  <a:pt x="0" y="162"/>
                </a:lnTo>
                <a:lnTo>
                  <a:pt x="7" y="154"/>
                </a:lnTo>
                <a:lnTo>
                  <a:pt x="15" y="154"/>
                </a:lnTo>
                <a:lnTo>
                  <a:pt x="22" y="147"/>
                </a:lnTo>
                <a:lnTo>
                  <a:pt x="29" y="139"/>
                </a:lnTo>
                <a:lnTo>
                  <a:pt x="37" y="124"/>
                </a:lnTo>
                <a:lnTo>
                  <a:pt x="44" y="124"/>
                </a:lnTo>
                <a:lnTo>
                  <a:pt x="59" y="116"/>
                </a:lnTo>
                <a:lnTo>
                  <a:pt x="66" y="108"/>
                </a:lnTo>
                <a:lnTo>
                  <a:pt x="66" y="100"/>
                </a:lnTo>
                <a:lnTo>
                  <a:pt x="66" y="93"/>
                </a:lnTo>
                <a:lnTo>
                  <a:pt x="66" y="85"/>
                </a:lnTo>
                <a:lnTo>
                  <a:pt x="66" y="77"/>
                </a:lnTo>
                <a:lnTo>
                  <a:pt x="66" y="70"/>
                </a:lnTo>
                <a:lnTo>
                  <a:pt x="66" y="62"/>
                </a:lnTo>
                <a:lnTo>
                  <a:pt x="66" y="54"/>
                </a:lnTo>
                <a:lnTo>
                  <a:pt x="66" y="47"/>
                </a:lnTo>
                <a:lnTo>
                  <a:pt x="73" y="39"/>
                </a:lnTo>
                <a:lnTo>
                  <a:pt x="73" y="31"/>
                </a:lnTo>
                <a:lnTo>
                  <a:pt x="73" y="23"/>
                </a:lnTo>
                <a:lnTo>
                  <a:pt x="73" y="16"/>
                </a:lnTo>
                <a:lnTo>
                  <a:pt x="8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7" name="Freeform 12"/>
          <p:cNvSpPr>
            <a:spLocks/>
          </p:cNvSpPr>
          <p:nvPr/>
        </p:nvSpPr>
        <p:spPr bwMode="auto">
          <a:xfrm>
            <a:off x="3709988" y="1874838"/>
            <a:ext cx="955675" cy="881062"/>
          </a:xfrm>
          <a:custGeom>
            <a:avLst/>
            <a:gdLst>
              <a:gd name="T0" fmla="*/ 2147483647 w 602"/>
              <a:gd name="T1" fmla="*/ 2147483647 h 555"/>
              <a:gd name="T2" fmla="*/ 2147483647 w 602"/>
              <a:gd name="T3" fmla="*/ 2147483647 h 555"/>
              <a:gd name="T4" fmla="*/ 2147483647 w 602"/>
              <a:gd name="T5" fmla="*/ 2147483647 h 555"/>
              <a:gd name="T6" fmla="*/ 2147483647 w 602"/>
              <a:gd name="T7" fmla="*/ 2147483647 h 555"/>
              <a:gd name="T8" fmla="*/ 2147483647 w 602"/>
              <a:gd name="T9" fmla="*/ 2147483647 h 555"/>
              <a:gd name="T10" fmla="*/ 2147483647 w 602"/>
              <a:gd name="T11" fmla="*/ 2147483647 h 555"/>
              <a:gd name="T12" fmla="*/ 2147483647 w 602"/>
              <a:gd name="T13" fmla="*/ 2147483647 h 555"/>
              <a:gd name="T14" fmla="*/ 2147483647 w 602"/>
              <a:gd name="T15" fmla="*/ 2147483647 h 555"/>
              <a:gd name="T16" fmla="*/ 2147483647 w 602"/>
              <a:gd name="T17" fmla="*/ 2147483647 h 555"/>
              <a:gd name="T18" fmla="*/ 2147483647 w 602"/>
              <a:gd name="T19" fmla="*/ 2147483647 h 555"/>
              <a:gd name="T20" fmla="*/ 2147483647 w 602"/>
              <a:gd name="T21" fmla="*/ 2147483647 h 555"/>
              <a:gd name="T22" fmla="*/ 2147483647 w 602"/>
              <a:gd name="T23" fmla="*/ 2147483647 h 555"/>
              <a:gd name="T24" fmla="*/ 0 w 602"/>
              <a:gd name="T25" fmla="*/ 2147483647 h 555"/>
              <a:gd name="T26" fmla="*/ 2147483647 w 602"/>
              <a:gd name="T27" fmla="*/ 2147483647 h 555"/>
              <a:gd name="T28" fmla="*/ 2147483647 w 602"/>
              <a:gd name="T29" fmla="*/ 2147483647 h 555"/>
              <a:gd name="T30" fmla="*/ 2147483647 w 602"/>
              <a:gd name="T31" fmla="*/ 2147483647 h 555"/>
              <a:gd name="T32" fmla="*/ 2147483647 w 602"/>
              <a:gd name="T33" fmla="*/ 2147483647 h 555"/>
              <a:gd name="T34" fmla="*/ 2147483647 w 602"/>
              <a:gd name="T35" fmla="*/ 2147483647 h 555"/>
              <a:gd name="T36" fmla="*/ 2147483647 w 602"/>
              <a:gd name="T37" fmla="*/ 2147483647 h 555"/>
              <a:gd name="T38" fmla="*/ 2147483647 w 602"/>
              <a:gd name="T39" fmla="*/ 2147483647 h 555"/>
              <a:gd name="T40" fmla="*/ 2147483647 w 602"/>
              <a:gd name="T41" fmla="*/ 2147483647 h 555"/>
              <a:gd name="T42" fmla="*/ 2147483647 w 602"/>
              <a:gd name="T43" fmla="*/ 2147483647 h 555"/>
              <a:gd name="T44" fmla="*/ 2147483647 w 602"/>
              <a:gd name="T45" fmla="*/ 2147483647 h 555"/>
              <a:gd name="T46" fmla="*/ 2147483647 w 602"/>
              <a:gd name="T47" fmla="*/ 2147483647 h 555"/>
              <a:gd name="T48" fmla="*/ 2147483647 w 602"/>
              <a:gd name="T49" fmla="*/ 2147483647 h 555"/>
              <a:gd name="T50" fmla="*/ 2147483647 w 602"/>
              <a:gd name="T51" fmla="*/ 2147483647 h 555"/>
              <a:gd name="T52" fmla="*/ 2147483647 w 602"/>
              <a:gd name="T53" fmla="*/ 2147483647 h 555"/>
              <a:gd name="T54" fmla="*/ 2147483647 w 602"/>
              <a:gd name="T55" fmla="*/ 2147483647 h 555"/>
              <a:gd name="T56" fmla="*/ 2147483647 w 602"/>
              <a:gd name="T57" fmla="*/ 2147483647 h 555"/>
              <a:gd name="T58" fmla="*/ 2147483647 w 602"/>
              <a:gd name="T59" fmla="*/ 2147483647 h 555"/>
              <a:gd name="T60" fmla="*/ 2147483647 w 602"/>
              <a:gd name="T61" fmla="*/ 2147483647 h 555"/>
              <a:gd name="T62" fmla="*/ 2147483647 w 602"/>
              <a:gd name="T63" fmla="*/ 2147483647 h 555"/>
              <a:gd name="T64" fmla="*/ 2147483647 w 602"/>
              <a:gd name="T65" fmla="*/ 2147483647 h 555"/>
              <a:gd name="T66" fmla="*/ 2147483647 w 602"/>
              <a:gd name="T67" fmla="*/ 2147483647 h 555"/>
              <a:gd name="T68" fmla="*/ 2147483647 w 602"/>
              <a:gd name="T69" fmla="*/ 2147483647 h 555"/>
              <a:gd name="T70" fmla="*/ 2147483647 w 602"/>
              <a:gd name="T71" fmla="*/ 2147483647 h 555"/>
              <a:gd name="T72" fmla="*/ 2147483647 w 602"/>
              <a:gd name="T73" fmla="*/ 2147483647 h 555"/>
              <a:gd name="T74" fmla="*/ 2147483647 w 602"/>
              <a:gd name="T75" fmla="*/ 2147483647 h 555"/>
              <a:gd name="T76" fmla="*/ 2147483647 w 602"/>
              <a:gd name="T77" fmla="*/ 2147483647 h 555"/>
              <a:gd name="T78" fmla="*/ 2147483647 w 602"/>
              <a:gd name="T79" fmla="*/ 2147483647 h 555"/>
              <a:gd name="T80" fmla="*/ 2147483647 w 602"/>
              <a:gd name="T81" fmla="*/ 2147483647 h 555"/>
              <a:gd name="T82" fmla="*/ 2147483647 w 602"/>
              <a:gd name="T83" fmla="*/ 2147483647 h 555"/>
              <a:gd name="T84" fmla="*/ 2147483647 w 602"/>
              <a:gd name="T85" fmla="*/ 2147483647 h 555"/>
              <a:gd name="T86" fmla="*/ 2147483647 w 602"/>
              <a:gd name="T87" fmla="*/ 2147483647 h 555"/>
              <a:gd name="T88" fmla="*/ 2147483647 w 602"/>
              <a:gd name="T89" fmla="*/ 2147483647 h 555"/>
              <a:gd name="T90" fmla="*/ 2147483647 w 602"/>
              <a:gd name="T91" fmla="*/ 2147483647 h 555"/>
              <a:gd name="T92" fmla="*/ 2147483647 w 602"/>
              <a:gd name="T93" fmla="*/ 2147483647 h 555"/>
              <a:gd name="T94" fmla="*/ 2147483647 w 602"/>
              <a:gd name="T95" fmla="*/ 2147483647 h 555"/>
              <a:gd name="T96" fmla="*/ 2147483647 w 602"/>
              <a:gd name="T97" fmla="*/ 2147483647 h 555"/>
              <a:gd name="T98" fmla="*/ 2147483647 w 602"/>
              <a:gd name="T99" fmla="*/ 2147483647 h 555"/>
              <a:gd name="T100" fmla="*/ 2147483647 w 602"/>
              <a:gd name="T101" fmla="*/ 2147483647 h 555"/>
              <a:gd name="T102" fmla="*/ 2147483647 w 602"/>
              <a:gd name="T103" fmla="*/ 2147483647 h 555"/>
              <a:gd name="T104" fmla="*/ 2147483647 w 602"/>
              <a:gd name="T105" fmla="*/ 2147483647 h 555"/>
              <a:gd name="T106" fmla="*/ 2147483647 w 602"/>
              <a:gd name="T107" fmla="*/ 2147483647 h 555"/>
              <a:gd name="T108" fmla="*/ 2147483647 w 602"/>
              <a:gd name="T109" fmla="*/ 2147483647 h 555"/>
              <a:gd name="T110" fmla="*/ 2147483647 w 602"/>
              <a:gd name="T111" fmla="*/ 2147483647 h 555"/>
              <a:gd name="T112" fmla="*/ 2147483647 w 602"/>
              <a:gd name="T113" fmla="*/ 2147483647 h 555"/>
              <a:gd name="T114" fmla="*/ 2147483647 w 602"/>
              <a:gd name="T115" fmla="*/ 2147483647 h 555"/>
              <a:gd name="T116" fmla="*/ 2147483647 w 602"/>
              <a:gd name="T117" fmla="*/ 2147483647 h 555"/>
              <a:gd name="T118" fmla="*/ 2147483647 w 602"/>
              <a:gd name="T119" fmla="*/ 0 h 55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2" h="555">
                <a:moveTo>
                  <a:pt x="176" y="0"/>
                </a:moveTo>
                <a:lnTo>
                  <a:pt x="176" y="8"/>
                </a:lnTo>
                <a:lnTo>
                  <a:pt x="169" y="16"/>
                </a:lnTo>
                <a:lnTo>
                  <a:pt x="161" y="23"/>
                </a:lnTo>
                <a:lnTo>
                  <a:pt x="161" y="31"/>
                </a:lnTo>
                <a:lnTo>
                  <a:pt x="154" y="39"/>
                </a:lnTo>
                <a:lnTo>
                  <a:pt x="147" y="39"/>
                </a:lnTo>
                <a:lnTo>
                  <a:pt x="139" y="39"/>
                </a:lnTo>
                <a:lnTo>
                  <a:pt x="132" y="39"/>
                </a:lnTo>
                <a:lnTo>
                  <a:pt x="125" y="39"/>
                </a:lnTo>
                <a:lnTo>
                  <a:pt x="117" y="39"/>
                </a:lnTo>
                <a:lnTo>
                  <a:pt x="110" y="39"/>
                </a:lnTo>
                <a:lnTo>
                  <a:pt x="95" y="39"/>
                </a:lnTo>
                <a:lnTo>
                  <a:pt x="88" y="39"/>
                </a:lnTo>
                <a:lnTo>
                  <a:pt x="80" y="39"/>
                </a:lnTo>
                <a:lnTo>
                  <a:pt x="73" y="46"/>
                </a:lnTo>
                <a:lnTo>
                  <a:pt x="73" y="54"/>
                </a:lnTo>
                <a:lnTo>
                  <a:pt x="73" y="62"/>
                </a:lnTo>
                <a:lnTo>
                  <a:pt x="73" y="70"/>
                </a:lnTo>
                <a:lnTo>
                  <a:pt x="73" y="77"/>
                </a:lnTo>
                <a:lnTo>
                  <a:pt x="73" y="93"/>
                </a:lnTo>
                <a:lnTo>
                  <a:pt x="73" y="100"/>
                </a:lnTo>
                <a:lnTo>
                  <a:pt x="73" y="108"/>
                </a:lnTo>
                <a:lnTo>
                  <a:pt x="66" y="116"/>
                </a:lnTo>
                <a:lnTo>
                  <a:pt x="58" y="116"/>
                </a:lnTo>
                <a:lnTo>
                  <a:pt x="51" y="123"/>
                </a:lnTo>
                <a:lnTo>
                  <a:pt x="44" y="123"/>
                </a:lnTo>
                <a:lnTo>
                  <a:pt x="36" y="131"/>
                </a:lnTo>
                <a:lnTo>
                  <a:pt x="29" y="139"/>
                </a:lnTo>
                <a:lnTo>
                  <a:pt x="29" y="147"/>
                </a:lnTo>
                <a:lnTo>
                  <a:pt x="36" y="154"/>
                </a:lnTo>
                <a:lnTo>
                  <a:pt x="36" y="162"/>
                </a:lnTo>
                <a:lnTo>
                  <a:pt x="36" y="170"/>
                </a:lnTo>
                <a:lnTo>
                  <a:pt x="36" y="177"/>
                </a:lnTo>
                <a:lnTo>
                  <a:pt x="44" y="185"/>
                </a:lnTo>
                <a:lnTo>
                  <a:pt x="44" y="193"/>
                </a:lnTo>
                <a:lnTo>
                  <a:pt x="44" y="200"/>
                </a:lnTo>
                <a:lnTo>
                  <a:pt x="44" y="208"/>
                </a:lnTo>
                <a:lnTo>
                  <a:pt x="51" y="216"/>
                </a:lnTo>
                <a:lnTo>
                  <a:pt x="51" y="224"/>
                </a:lnTo>
                <a:lnTo>
                  <a:pt x="51" y="231"/>
                </a:lnTo>
                <a:lnTo>
                  <a:pt x="44" y="247"/>
                </a:lnTo>
                <a:lnTo>
                  <a:pt x="36" y="254"/>
                </a:lnTo>
                <a:lnTo>
                  <a:pt x="29" y="254"/>
                </a:lnTo>
                <a:lnTo>
                  <a:pt x="22" y="262"/>
                </a:lnTo>
                <a:lnTo>
                  <a:pt x="14" y="270"/>
                </a:lnTo>
                <a:lnTo>
                  <a:pt x="14" y="277"/>
                </a:lnTo>
                <a:lnTo>
                  <a:pt x="7" y="285"/>
                </a:lnTo>
                <a:lnTo>
                  <a:pt x="7" y="293"/>
                </a:lnTo>
                <a:lnTo>
                  <a:pt x="7" y="301"/>
                </a:lnTo>
                <a:lnTo>
                  <a:pt x="7" y="308"/>
                </a:lnTo>
                <a:lnTo>
                  <a:pt x="0" y="316"/>
                </a:lnTo>
                <a:lnTo>
                  <a:pt x="7" y="324"/>
                </a:lnTo>
                <a:lnTo>
                  <a:pt x="14" y="324"/>
                </a:lnTo>
                <a:lnTo>
                  <a:pt x="22" y="331"/>
                </a:lnTo>
                <a:lnTo>
                  <a:pt x="29" y="331"/>
                </a:lnTo>
                <a:lnTo>
                  <a:pt x="36" y="331"/>
                </a:lnTo>
                <a:lnTo>
                  <a:pt x="36" y="339"/>
                </a:lnTo>
                <a:lnTo>
                  <a:pt x="29" y="347"/>
                </a:lnTo>
                <a:lnTo>
                  <a:pt x="29" y="354"/>
                </a:lnTo>
                <a:lnTo>
                  <a:pt x="22" y="362"/>
                </a:lnTo>
                <a:lnTo>
                  <a:pt x="22" y="370"/>
                </a:lnTo>
                <a:lnTo>
                  <a:pt x="29" y="378"/>
                </a:lnTo>
                <a:lnTo>
                  <a:pt x="36" y="378"/>
                </a:lnTo>
                <a:lnTo>
                  <a:pt x="44" y="385"/>
                </a:lnTo>
                <a:lnTo>
                  <a:pt x="51" y="385"/>
                </a:lnTo>
                <a:lnTo>
                  <a:pt x="58" y="401"/>
                </a:lnTo>
                <a:lnTo>
                  <a:pt x="66" y="401"/>
                </a:lnTo>
                <a:lnTo>
                  <a:pt x="73" y="408"/>
                </a:lnTo>
                <a:lnTo>
                  <a:pt x="73" y="416"/>
                </a:lnTo>
                <a:lnTo>
                  <a:pt x="73" y="424"/>
                </a:lnTo>
                <a:lnTo>
                  <a:pt x="73" y="431"/>
                </a:lnTo>
                <a:lnTo>
                  <a:pt x="73" y="439"/>
                </a:lnTo>
                <a:lnTo>
                  <a:pt x="73" y="447"/>
                </a:lnTo>
                <a:lnTo>
                  <a:pt x="73" y="455"/>
                </a:lnTo>
                <a:lnTo>
                  <a:pt x="80" y="462"/>
                </a:lnTo>
                <a:lnTo>
                  <a:pt x="88" y="470"/>
                </a:lnTo>
                <a:lnTo>
                  <a:pt x="95" y="478"/>
                </a:lnTo>
                <a:lnTo>
                  <a:pt x="110" y="485"/>
                </a:lnTo>
                <a:lnTo>
                  <a:pt x="117" y="493"/>
                </a:lnTo>
                <a:lnTo>
                  <a:pt x="117" y="501"/>
                </a:lnTo>
                <a:lnTo>
                  <a:pt x="110" y="508"/>
                </a:lnTo>
                <a:lnTo>
                  <a:pt x="110" y="516"/>
                </a:lnTo>
                <a:lnTo>
                  <a:pt x="117" y="524"/>
                </a:lnTo>
                <a:lnTo>
                  <a:pt x="125" y="524"/>
                </a:lnTo>
                <a:lnTo>
                  <a:pt x="132" y="516"/>
                </a:lnTo>
                <a:lnTo>
                  <a:pt x="139" y="516"/>
                </a:lnTo>
                <a:lnTo>
                  <a:pt x="147" y="508"/>
                </a:lnTo>
                <a:lnTo>
                  <a:pt x="154" y="508"/>
                </a:lnTo>
                <a:lnTo>
                  <a:pt x="161" y="501"/>
                </a:lnTo>
                <a:lnTo>
                  <a:pt x="169" y="501"/>
                </a:lnTo>
                <a:lnTo>
                  <a:pt x="176" y="493"/>
                </a:lnTo>
                <a:lnTo>
                  <a:pt x="183" y="493"/>
                </a:lnTo>
                <a:lnTo>
                  <a:pt x="191" y="485"/>
                </a:lnTo>
                <a:lnTo>
                  <a:pt x="198" y="485"/>
                </a:lnTo>
                <a:lnTo>
                  <a:pt x="205" y="485"/>
                </a:lnTo>
                <a:lnTo>
                  <a:pt x="213" y="493"/>
                </a:lnTo>
                <a:lnTo>
                  <a:pt x="220" y="493"/>
                </a:lnTo>
                <a:lnTo>
                  <a:pt x="227" y="493"/>
                </a:lnTo>
                <a:lnTo>
                  <a:pt x="235" y="493"/>
                </a:lnTo>
                <a:lnTo>
                  <a:pt x="235" y="501"/>
                </a:lnTo>
                <a:lnTo>
                  <a:pt x="235" y="508"/>
                </a:lnTo>
                <a:lnTo>
                  <a:pt x="235" y="516"/>
                </a:lnTo>
                <a:lnTo>
                  <a:pt x="235" y="524"/>
                </a:lnTo>
                <a:lnTo>
                  <a:pt x="235" y="532"/>
                </a:lnTo>
                <a:lnTo>
                  <a:pt x="235" y="539"/>
                </a:lnTo>
                <a:lnTo>
                  <a:pt x="242" y="555"/>
                </a:lnTo>
                <a:lnTo>
                  <a:pt x="257" y="555"/>
                </a:lnTo>
                <a:lnTo>
                  <a:pt x="264" y="555"/>
                </a:lnTo>
                <a:lnTo>
                  <a:pt x="272" y="539"/>
                </a:lnTo>
                <a:lnTo>
                  <a:pt x="279" y="539"/>
                </a:lnTo>
                <a:lnTo>
                  <a:pt x="286" y="539"/>
                </a:lnTo>
                <a:lnTo>
                  <a:pt x="294" y="539"/>
                </a:lnTo>
                <a:lnTo>
                  <a:pt x="301" y="532"/>
                </a:lnTo>
                <a:lnTo>
                  <a:pt x="308" y="524"/>
                </a:lnTo>
                <a:lnTo>
                  <a:pt x="316" y="516"/>
                </a:lnTo>
                <a:lnTo>
                  <a:pt x="323" y="516"/>
                </a:lnTo>
                <a:lnTo>
                  <a:pt x="330" y="516"/>
                </a:lnTo>
                <a:lnTo>
                  <a:pt x="338" y="516"/>
                </a:lnTo>
                <a:lnTo>
                  <a:pt x="345" y="516"/>
                </a:lnTo>
                <a:lnTo>
                  <a:pt x="352" y="516"/>
                </a:lnTo>
                <a:lnTo>
                  <a:pt x="360" y="516"/>
                </a:lnTo>
                <a:lnTo>
                  <a:pt x="367" y="516"/>
                </a:lnTo>
                <a:lnTo>
                  <a:pt x="374" y="508"/>
                </a:lnTo>
                <a:lnTo>
                  <a:pt x="374" y="501"/>
                </a:lnTo>
                <a:lnTo>
                  <a:pt x="382" y="493"/>
                </a:lnTo>
                <a:lnTo>
                  <a:pt x="382" y="485"/>
                </a:lnTo>
                <a:lnTo>
                  <a:pt x="396" y="478"/>
                </a:lnTo>
                <a:lnTo>
                  <a:pt x="396" y="470"/>
                </a:lnTo>
                <a:lnTo>
                  <a:pt x="404" y="462"/>
                </a:lnTo>
                <a:lnTo>
                  <a:pt x="411" y="455"/>
                </a:lnTo>
                <a:lnTo>
                  <a:pt x="419" y="455"/>
                </a:lnTo>
                <a:lnTo>
                  <a:pt x="426" y="447"/>
                </a:lnTo>
                <a:lnTo>
                  <a:pt x="433" y="439"/>
                </a:lnTo>
                <a:lnTo>
                  <a:pt x="441" y="431"/>
                </a:lnTo>
                <a:lnTo>
                  <a:pt x="448" y="431"/>
                </a:lnTo>
                <a:lnTo>
                  <a:pt x="455" y="424"/>
                </a:lnTo>
                <a:lnTo>
                  <a:pt x="463" y="424"/>
                </a:lnTo>
                <a:lnTo>
                  <a:pt x="470" y="431"/>
                </a:lnTo>
                <a:lnTo>
                  <a:pt x="477" y="431"/>
                </a:lnTo>
                <a:lnTo>
                  <a:pt x="485" y="439"/>
                </a:lnTo>
                <a:lnTo>
                  <a:pt x="492" y="439"/>
                </a:lnTo>
                <a:lnTo>
                  <a:pt x="499" y="431"/>
                </a:lnTo>
                <a:lnTo>
                  <a:pt x="507" y="424"/>
                </a:lnTo>
                <a:lnTo>
                  <a:pt x="514" y="416"/>
                </a:lnTo>
                <a:lnTo>
                  <a:pt x="514" y="424"/>
                </a:lnTo>
                <a:lnTo>
                  <a:pt x="514" y="431"/>
                </a:lnTo>
                <a:lnTo>
                  <a:pt x="514" y="439"/>
                </a:lnTo>
                <a:lnTo>
                  <a:pt x="514" y="447"/>
                </a:lnTo>
                <a:lnTo>
                  <a:pt x="514" y="455"/>
                </a:lnTo>
                <a:lnTo>
                  <a:pt x="521" y="462"/>
                </a:lnTo>
                <a:lnTo>
                  <a:pt x="536" y="462"/>
                </a:lnTo>
                <a:lnTo>
                  <a:pt x="543" y="462"/>
                </a:lnTo>
                <a:lnTo>
                  <a:pt x="551" y="462"/>
                </a:lnTo>
                <a:lnTo>
                  <a:pt x="558" y="462"/>
                </a:lnTo>
                <a:lnTo>
                  <a:pt x="566" y="455"/>
                </a:lnTo>
                <a:lnTo>
                  <a:pt x="573" y="455"/>
                </a:lnTo>
                <a:lnTo>
                  <a:pt x="580" y="447"/>
                </a:lnTo>
                <a:lnTo>
                  <a:pt x="588" y="439"/>
                </a:lnTo>
                <a:lnTo>
                  <a:pt x="595" y="439"/>
                </a:lnTo>
                <a:lnTo>
                  <a:pt x="602" y="431"/>
                </a:lnTo>
                <a:lnTo>
                  <a:pt x="595" y="424"/>
                </a:lnTo>
                <a:lnTo>
                  <a:pt x="588" y="416"/>
                </a:lnTo>
                <a:lnTo>
                  <a:pt x="580" y="416"/>
                </a:lnTo>
                <a:lnTo>
                  <a:pt x="573" y="408"/>
                </a:lnTo>
                <a:lnTo>
                  <a:pt x="566" y="401"/>
                </a:lnTo>
                <a:lnTo>
                  <a:pt x="566" y="385"/>
                </a:lnTo>
                <a:lnTo>
                  <a:pt x="573" y="378"/>
                </a:lnTo>
                <a:lnTo>
                  <a:pt x="573" y="370"/>
                </a:lnTo>
                <a:lnTo>
                  <a:pt x="573" y="362"/>
                </a:lnTo>
                <a:lnTo>
                  <a:pt x="580" y="354"/>
                </a:lnTo>
                <a:lnTo>
                  <a:pt x="580" y="347"/>
                </a:lnTo>
                <a:lnTo>
                  <a:pt x="580" y="339"/>
                </a:lnTo>
                <a:lnTo>
                  <a:pt x="580" y="331"/>
                </a:lnTo>
                <a:lnTo>
                  <a:pt x="573" y="324"/>
                </a:lnTo>
                <a:lnTo>
                  <a:pt x="573" y="316"/>
                </a:lnTo>
                <a:lnTo>
                  <a:pt x="573" y="308"/>
                </a:lnTo>
                <a:lnTo>
                  <a:pt x="573" y="301"/>
                </a:lnTo>
                <a:lnTo>
                  <a:pt x="566" y="293"/>
                </a:lnTo>
                <a:lnTo>
                  <a:pt x="566" y="285"/>
                </a:lnTo>
                <a:lnTo>
                  <a:pt x="558" y="277"/>
                </a:lnTo>
                <a:lnTo>
                  <a:pt x="551" y="270"/>
                </a:lnTo>
                <a:lnTo>
                  <a:pt x="543" y="270"/>
                </a:lnTo>
                <a:lnTo>
                  <a:pt x="536" y="262"/>
                </a:lnTo>
                <a:lnTo>
                  <a:pt x="521" y="254"/>
                </a:lnTo>
                <a:lnTo>
                  <a:pt x="514" y="247"/>
                </a:lnTo>
                <a:lnTo>
                  <a:pt x="514" y="231"/>
                </a:lnTo>
                <a:lnTo>
                  <a:pt x="507" y="224"/>
                </a:lnTo>
                <a:lnTo>
                  <a:pt x="507" y="216"/>
                </a:lnTo>
                <a:lnTo>
                  <a:pt x="499" y="208"/>
                </a:lnTo>
                <a:lnTo>
                  <a:pt x="499" y="200"/>
                </a:lnTo>
                <a:lnTo>
                  <a:pt x="492" y="193"/>
                </a:lnTo>
                <a:lnTo>
                  <a:pt x="485" y="193"/>
                </a:lnTo>
                <a:lnTo>
                  <a:pt x="477" y="185"/>
                </a:lnTo>
                <a:lnTo>
                  <a:pt x="470" y="185"/>
                </a:lnTo>
                <a:lnTo>
                  <a:pt x="463" y="185"/>
                </a:lnTo>
                <a:lnTo>
                  <a:pt x="455" y="177"/>
                </a:lnTo>
                <a:lnTo>
                  <a:pt x="448" y="177"/>
                </a:lnTo>
                <a:lnTo>
                  <a:pt x="441" y="177"/>
                </a:lnTo>
                <a:lnTo>
                  <a:pt x="433" y="177"/>
                </a:lnTo>
                <a:lnTo>
                  <a:pt x="426" y="170"/>
                </a:lnTo>
                <a:lnTo>
                  <a:pt x="419" y="170"/>
                </a:lnTo>
                <a:lnTo>
                  <a:pt x="411" y="170"/>
                </a:lnTo>
                <a:lnTo>
                  <a:pt x="404" y="162"/>
                </a:lnTo>
                <a:lnTo>
                  <a:pt x="396" y="162"/>
                </a:lnTo>
                <a:lnTo>
                  <a:pt x="382" y="154"/>
                </a:lnTo>
                <a:lnTo>
                  <a:pt x="374" y="147"/>
                </a:lnTo>
                <a:lnTo>
                  <a:pt x="374" y="139"/>
                </a:lnTo>
                <a:lnTo>
                  <a:pt x="367" y="131"/>
                </a:lnTo>
                <a:lnTo>
                  <a:pt x="360" y="123"/>
                </a:lnTo>
                <a:lnTo>
                  <a:pt x="352" y="116"/>
                </a:lnTo>
                <a:lnTo>
                  <a:pt x="345" y="108"/>
                </a:lnTo>
                <a:lnTo>
                  <a:pt x="338" y="100"/>
                </a:lnTo>
                <a:lnTo>
                  <a:pt x="338" y="93"/>
                </a:lnTo>
                <a:lnTo>
                  <a:pt x="330" y="77"/>
                </a:lnTo>
                <a:lnTo>
                  <a:pt x="323" y="70"/>
                </a:lnTo>
                <a:lnTo>
                  <a:pt x="316" y="62"/>
                </a:lnTo>
                <a:lnTo>
                  <a:pt x="323" y="54"/>
                </a:lnTo>
                <a:lnTo>
                  <a:pt x="330" y="46"/>
                </a:lnTo>
                <a:lnTo>
                  <a:pt x="338" y="39"/>
                </a:lnTo>
                <a:lnTo>
                  <a:pt x="330" y="39"/>
                </a:lnTo>
                <a:lnTo>
                  <a:pt x="323" y="31"/>
                </a:lnTo>
                <a:lnTo>
                  <a:pt x="316" y="31"/>
                </a:lnTo>
                <a:lnTo>
                  <a:pt x="308" y="39"/>
                </a:lnTo>
                <a:lnTo>
                  <a:pt x="308" y="46"/>
                </a:lnTo>
                <a:lnTo>
                  <a:pt x="301" y="54"/>
                </a:lnTo>
                <a:lnTo>
                  <a:pt x="294" y="54"/>
                </a:lnTo>
                <a:lnTo>
                  <a:pt x="286" y="54"/>
                </a:lnTo>
                <a:lnTo>
                  <a:pt x="279" y="54"/>
                </a:lnTo>
                <a:lnTo>
                  <a:pt x="272" y="54"/>
                </a:lnTo>
                <a:lnTo>
                  <a:pt x="264" y="46"/>
                </a:lnTo>
                <a:lnTo>
                  <a:pt x="264" y="54"/>
                </a:lnTo>
                <a:lnTo>
                  <a:pt x="257" y="39"/>
                </a:lnTo>
                <a:lnTo>
                  <a:pt x="242" y="31"/>
                </a:lnTo>
                <a:lnTo>
                  <a:pt x="235" y="31"/>
                </a:lnTo>
                <a:lnTo>
                  <a:pt x="227" y="23"/>
                </a:lnTo>
                <a:lnTo>
                  <a:pt x="220" y="16"/>
                </a:lnTo>
                <a:lnTo>
                  <a:pt x="213" y="16"/>
                </a:lnTo>
                <a:lnTo>
                  <a:pt x="205" y="8"/>
                </a:lnTo>
                <a:lnTo>
                  <a:pt x="198" y="0"/>
                </a:lnTo>
                <a:lnTo>
                  <a:pt x="191" y="0"/>
                </a:lnTo>
                <a:lnTo>
                  <a:pt x="176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8" name="Freeform 13"/>
          <p:cNvSpPr>
            <a:spLocks/>
          </p:cNvSpPr>
          <p:nvPr/>
        </p:nvSpPr>
        <p:spPr bwMode="auto">
          <a:xfrm>
            <a:off x="4845050" y="2565400"/>
            <a:ext cx="944563" cy="855663"/>
          </a:xfrm>
          <a:custGeom>
            <a:avLst/>
            <a:gdLst>
              <a:gd name="T0" fmla="*/ 2147483647 w 595"/>
              <a:gd name="T1" fmla="*/ 0 h 539"/>
              <a:gd name="T2" fmla="*/ 2147483647 w 595"/>
              <a:gd name="T3" fmla="*/ 2147483647 h 539"/>
              <a:gd name="T4" fmla="*/ 2147483647 w 595"/>
              <a:gd name="T5" fmla="*/ 2147483647 h 539"/>
              <a:gd name="T6" fmla="*/ 2147483647 w 595"/>
              <a:gd name="T7" fmla="*/ 2147483647 h 539"/>
              <a:gd name="T8" fmla="*/ 2147483647 w 595"/>
              <a:gd name="T9" fmla="*/ 2147483647 h 539"/>
              <a:gd name="T10" fmla="*/ 2147483647 w 595"/>
              <a:gd name="T11" fmla="*/ 2147483647 h 539"/>
              <a:gd name="T12" fmla="*/ 2147483647 w 595"/>
              <a:gd name="T13" fmla="*/ 2147483647 h 539"/>
              <a:gd name="T14" fmla="*/ 2147483647 w 595"/>
              <a:gd name="T15" fmla="*/ 2147483647 h 539"/>
              <a:gd name="T16" fmla="*/ 2147483647 w 595"/>
              <a:gd name="T17" fmla="*/ 2147483647 h 539"/>
              <a:gd name="T18" fmla="*/ 2147483647 w 595"/>
              <a:gd name="T19" fmla="*/ 2147483647 h 539"/>
              <a:gd name="T20" fmla="*/ 2147483647 w 595"/>
              <a:gd name="T21" fmla="*/ 2147483647 h 539"/>
              <a:gd name="T22" fmla="*/ 2147483647 w 595"/>
              <a:gd name="T23" fmla="*/ 2147483647 h 539"/>
              <a:gd name="T24" fmla="*/ 2147483647 w 595"/>
              <a:gd name="T25" fmla="*/ 2147483647 h 539"/>
              <a:gd name="T26" fmla="*/ 2147483647 w 595"/>
              <a:gd name="T27" fmla="*/ 2147483647 h 539"/>
              <a:gd name="T28" fmla="*/ 2147483647 w 595"/>
              <a:gd name="T29" fmla="*/ 2147483647 h 539"/>
              <a:gd name="T30" fmla="*/ 2147483647 w 595"/>
              <a:gd name="T31" fmla="*/ 2147483647 h 539"/>
              <a:gd name="T32" fmla="*/ 2147483647 w 595"/>
              <a:gd name="T33" fmla="*/ 2147483647 h 539"/>
              <a:gd name="T34" fmla="*/ 2147483647 w 595"/>
              <a:gd name="T35" fmla="*/ 2147483647 h 539"/>
              <a:gd name="T36" fmla="*/ 2147483647 w 595"/>
              <a:gd name="T37" fmla="*/ 2147483647 h 539"/>
              <a:gd name="T38" fmla="*/ 2147483647 w 595"/>
              <a:gd name="T39" fmla="*/ 2147483647 h 539"/>
              <a:gd name="T40" fmla="*/ 2147483647 w 595"/>
              <a:gd name="T41" fmla="*/ 2147483647 h 539"/>
              <a:gd name="T42" fmla="*/ 2147483647 w 595"/>
              <a:gd name="T43" fmla="*/ 2147483647 h 539"/>
              <a:gd name="T44" fmla="*/ 2147483647 w 595"/>
              <a:gd name="T45" fmla="*/ 2147483647 h 539"/>
              <a:gd name="T46" fmla="*/ 2147483647 w 595"/>
              <a:gd name="T47" fmla="*/ 2147483647 h 539"/>
              <a:gd name="T48" fmla="*/ 2147483647 w 595"/>
              <a:gd name="T49" fmla="*/ 2147483647 h 539"/>
              <a:gd name="T50" fmla="*/ 2147483647 w 595"/>
              <a:gd name="T51" fmla="*/ 2147483647 h 539"/>
              <a:gd name="T52" fmla="*/ 2147483647 w 595"/>
              <a:gd name="T53" fmla="*/ 2147483647 h 539"/>
              <a:gd name="T54" fmla="*/ 2147483647 w 595"/>
              <a:gd name="T55" fmla="*/ 2147483647 h 539"/>
              <a:gd name="T56" fmla="*/ 2147483647 w 595"/>
              <a:gd name="T57" fmla="*/ 2147483647 h 539"/>
              <a:gd name="T58" fmla="*/ 2147483647 w 595"/>
              <a:gd name="T59" fmla="*/ 2147483647 h 539"/>
              <a:gd name="T60" fmla="*/ 2147483647 w 595"/>
              <a:gd name="T61" fmla="*/ 2147483647 h 539"/>
              <a:gd name="T62" fmla="*/ 2147483647 w 595"/>
              <a:gd name="T63" fmla="*/ 2147483647 h 539"/>
              <a:gd name="T64" fmla="*/ 2147483647 w 595"/>
              <a:gd name="T65" fmla="*/ 2147483647 h 539"/>
              <a:gd name="T66" fmla="*/ 2147483647 w 595"/>
              <a:gd name="T67" fmla="*/ 2147483647 h 539"/>
              <a:gd name="T68" fmla="*/ 2147483647 w 595"/>
              <a:gd name="T69" fmla="*/ 2147483647 h 539"/>
              <a:gd name="T70" fmla="*/ 2147483647 w 595"/>
              <a:gd name="T71" fmla="*/ 2147483647 h 539"/>
              <a:gd name="T72" fmla="*/ 2147483647 w 595"/>
              <a:gd name="T73" fmla="*/ 2147483647 h 539"/>
              <a:gd name="T74" fmla="*/ 2147483647 w 595"/>
              <a:gd name="T75" fmla="*/ 2147483647 h 539"/>
              <a:gd name="T76" fmla="*/ 2147483647 w 595"/>
              <a:gd name="T77" fmla="*/ 2147483647 h 539"/>
              <a:gd name="T78" fmla="*/ 2147483647 w 595"/>
              <a:gd name="T79" fmla="*/ 2147483647 h 539"/>
              <a:gd name="T80" fmla="*/ 2147483647 w 595"/>
              <a:gd name="T81" fmla="*/ 2147483647 h 539"/>
              <a:gd name="T82" fmla="*/ 2147483647 w 595"/>
              <a:gd name="T83" fmla="*/ 2147483647 h 539"/>
              <a:gd name="T84" fmla="*/ 2147483647 w 595"/>
              <a:gd name="T85" fmla="*/ 2147483647 h 539"/>
              <a:gd name="T86" fmla="*/ 2147483647 w 595"/>
              <a:gd name="T87" fmla="*/ 2147483647 h 539"/>
              <a:gd name="T88" fmla="*/ 2147483647 w 595"/>
              <a:gd name="T89" fmla="*/ 2147483647 h 539"/>
              <a:gd name="T90" fmla="*/ 2147483647 w 595"/>
              <a:gd name="T91" fmla="*/ 2147483647 h 539"/>
              <a:gd name="T92" fmla="*/ 2147483647 w 595"/>
              <a:gd name="T93" fmla="*/ 2147483647 h 539"/>
              <a:gd name="T94" fmla="*/ 2147483647 w 595"/>
              <a:gd name="T95" fmla="*/ 2147483647 h 539"/>
              <a:gd name="T96" fmla="*/ 2147483647 w 595"/>
              <a:gd name="T97" fmla="*/ 2147483647 h 539"/>
              <a:gd name="T98" fmla="*/ 2147483647 w 595"/>
              <a:gd name="T99" fmla="*/ 2147483647 h 539"/>
              <a:gd name="T100" fmla="*/ 0 w 595"/>
              <a:gd name="T101" fmla="*/ 2147483647 h 539"/>
              <a:gd name="T102" fmla="*/ 0 w 595"/>
              <a:gd name="T103" fmla="*/ 2147483647 h 539"/>
              <a:gd name="T104" fmla="*/ 2147483647 w 595"/>
              <a:gd name="T105" fmla="*/ 2147483647 h 539"/>
              <a:gd name="T106" fmla="*/ 2147483647 w 595"/>
              <a:gd name="T107" fmla="*/ 2147483647 h 539"/>
              <a:gd name="T108" fmla="*/ 2147483647 w 595"/>
              <a:gd name="T109" fmla="*/ 2147483647 h 539"/>
              <a:gd name="T110" fmla="*/ 2147483647 w 595"/>
              <a:gd name="T111" fmla="*/ 2147483647 h 539"/>
              <a:gd name="T112" fmla="*/ 2147483647 w 595"/>
              <a:gd name="T113" fmla="*/ 2147483647 h 539"/>
              <a:gd name="T114" fmla="*/ 2147483647 w 595"/>
              <a:gd name="T115" fmla="*/ 2147483647 h 539"/>
              <a:gd name="T116" fmla="*/ 2147483647 w 595"/>
              <a:gd name="T117" fmla="*/ 2147483647 h 539"/>
              <a:gd name="T118" fmla="*/ 2147483647 w 595"/>
              <a:gd name="T119" fmla="*/ 0 h 53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5" h="539">
                <a:moveTo>
                  <a:pt x="213" y="0"/>
                </a:moveTo>
                <a:lnTo>
                  <a:pt x="220" y="0"/>
                </a:lnTo>
                <a:lnTo>
                  <a:pt x="228" y="0"/>
                </a:lnTo>
                <a:lnTo>
                  <a:pt x="242" y="0"/>
                </a:lnTo>
                <a:lnTo>
                  <a:pt x="250" y="8"/>
                </a:lnTo>
                <a:lnTo>
                  <a:pt x="250" y="16"/>
                </a:lnTo>
                <a:lnTo>
                  <a:pt x="257" y="23"/>
                </a:lnTo>
                <a:lnTo>
                  <a:pt x="264" y="31"/>
                </a:lnTo>
                <a:lnTo>
                  <a:pt x="264" y="39"/>
                </a:lnTo>
                <a:lnTo>
                  <a:pt x="272" y="46"/>
                </a:lnTo>
                <a:lnTo>
                  <a:pt x="272" y="54"/>
                </a:lnTo>
                <a:lnTo>
                  <a:pt x="279" y="62"/>
                </a:lnTo>
                <a:lnTo>
                  <a:pt x="287" y="62"/>
                </a:lnTo>
                <a:lnTo>
                  <a:pt x="294" y="54"/>
                </a:lnTo>
                <a:lnTo>
                  <a:pt x="301" y="54"/>
                </a:lnTo>
                <a:lnTo>
                  <a:pt x="309" y="46"/>
                </a:lnTo>
                <a:lnTo>
                  <a:pt x="316" y="54"/>
                </a:lnTo>
                <a:lnTo>
                  <a:pt x="316" y="62"/>
                </a:lnTo>
                <a:lnTo>
                  <a:pt x="323" y="69"/>
                </a:lnTo>
                <a:lnTo>
                  <a:pt x="331" y="77"/>
                </a:lnTo>
                <a:lnTo>
                  <a:pt x="338" y="85"/>
                </a:lnTo>
                <a:lnTo>
                  <a:pt x="338" y="93"/>
                </a:lnTo>
                <a:lnTo>
                  <a:pt x="345" y="100"/>
                </a:lnTo>
                <a:lnTo>
                  <a:pt x="345" y="116"/>
                </a:lnTo>
                <a:lnTo>
                  <a:pt x="345" y="123"/>
                </a:lnTo>
                <a:lnTo>
                  <a:pt x="338" y="131"/>
                </a:lnTo>
                <a:lnTo>
                  <a:pt x="338" y="139"/>
                </a:lnTo>
                <a:lnTo>
                  <a:pt x="345" y="146"/>
                </a:lnTo>
                <a:lnTo>
                  <a:pt x="353" y="146"/>
                </a:lnTo>
                <a:lnTo>
                  <a:pt x="360" y="139"/>
                </a:lnTo>
                <a:lnTo>
                  <a:pt x="367" y="139"/>
                </a:lnTo>
                <a:lnTo>
                  <a:pt x="382" y="131"/>
                </a:lnTo>
                <a:lnTo>
                  <a:pt x="389" y="139"/>
                </a:lnTo>
                <a:lnTo>
                  <a:pt x="397" y="146"/>
                </a:lnTo>
                <a:lnTo>
                  <a:pt x="404" y="154"/>
                </a:lnTo>
                <a:lnTo>
                  <a:pt x="411" y="146"/>
                </a:lnTo>
                <a:lnTo>
                  <a:pt x="411" y="139"/>
                </a:lnTo>
                <a:lnTo>
                  <a:pt x="419" y="131"/>
                </a:lnTo>
                <a:lnTo>
                  <a:pt x="419" y="123"/>
                </a:lnTo>
                <a:lnTo>
                  <a:pt x="426" y="116"/>
                </a:lnTo>
                <a:lnTo>
                  <a:pt x="426" y="100"/>
                </a:lnTo>
                <a:lnTo>
                  <a:pt x="434" y="93"/>
                </a:lnTo>
                <a:lnTo>
                  <a:pt x="441" y="100"/>
                </a:lnTo>
                <a:lnTo>
                  <a:pt x="448" y="100"/>
                </a:lnTo>
                <a:lnTo>
                  <a:pt x="456" y="116"/>
                </a:lnTo>
                <a:lnTo>
                  <a:pt x="463" y="123"/>
                </a:lnTo>
                <a:lnTo>
                  <a:pt x="470" y="131"/>
                </a:lnTo>
                <a:lnTo>
                  <a:pt x="478" y="131"/>
                </a:lnTo>
                <a:lnTo>
                  <a:pt x="485" y="139"/>
                </a:lnTo>
                <a:lnTo>
                  <a:pt x="492" y="146"/>
                </a:lnTo>
                <a:lnTo>
                  <a:pt x="500" y="146"/>
                </a:lnTo>
                <a:lnTo>
                  <a:pt x="507" y="139"/>
                </a:lnTo>
                <a:lnTo>
                  <a:pt x="522" y="131"/>
                </a:lnTo>
                <a:lnTo>
                  <a:pt x="529" y="123"/>
                </a:lnTo>
                <a:lnTo>
                  <a:pt x="536" y="131"/>
                </a:lnTo>
                <a:lnTo>
                  <a:pt x="544" y="139"/>
                </a:lnTo>
                <a:lnTo>
                  <a:pt x="551" y="139"/>
                </a:lnTo>
                <a:lnTo>
                  <a:pt x="558" y="146"/>
                </a:lnTo>
                <a:lnTo>
                  <a:pt x="566" y="154"/>
                </a:lnTo>
                <a:lnTo>
                  <a:pt x="566" y="162"/>
                </a:lnTo>
                <a:lnTo>
                  <a:pt x="573" y="170"/>
                </a:lnTo>
                <a:lnTo>
                  <a:pt x="573" y="177"/>
                </a:lnTo>
                <a:lnTo>
                  <a:pt x="573" y="185"/>
                </a:lnTo>
                <a:lnTo>
                  <a:pt x="581" y="193"/>
                </a:lnTo>
                <a:lnTo>
                  <a:pt x="581" y="200"/>
                </a:lnTo>
                <a:lnTo>
                  <a:pt x="588" y="208"/>
                </a:lnTo>
                <a:lnTo>
                  <a:pt x="595" y="216"/>
                </a:lnTo>
                <a:lnTo>
                  <a:pt x="595" y="223"/>
                </a:lnTo>
                <a:lnTo>
                  <a:pt x="595" y="231"/>
                </a:lnTo>
                <a:lnTo>
                  <a:pt x="595" y="239"/>
                </a:lnTo>
                <a:lnTo>
                  <a:pt x="588" y="247"/>
                </a:lnTo>
                <a:lnTo>
                  <a:pt x="581" y="262"/>
                </a:lnTo>
                <a:lnTo>
                  <a:pt x="573" y="270"/>
                </a:lnTo>
                <a:lnTo>
                  <a:pt x="566" y="277"/>
                </a:lnTo>
                <a:lnTo>
                  <a:pt x="558" y="285"/>
                </a:lnTo>
                <a:lnTo>
                  <a:pt x="558" y="293"/>
                </a:lnTo>
                <a:lnTo>
                  <a:pt x="558" y="300"/>
                </a:lnTo>
                <a:lnTo>
                  <a:pt x="558" y="308"/>
                </a:lnTo>
                <a:lnTo>
                  <a:pt x="558" y="316"/>
                </a:lnTo>
                <a:lnTo>
                  <a:pt x="558" y="324"/>
                </a:lnTo>
                <a:lnTo>
                  <a:pt x="558" y="331"/>
                </a:lnTo>
                <a:lnTo>
                  <a:pt x="551" y="339"/>
                </a:lnTo>
                <a:lnTo>
                  <a:pt x="544" y="347"/>
                </a:lnTo>
                <a:lnTo>
                  <a:pt x="544" y="354"/>
                </a:lnTo>
                <a:lnTo>
                  <a:pt x="536" y="362"/>
                </a:lnTo>
                <a:lnTo>
                  <a:pt x="529" y="362"/>
                </a:lnTo>
                <a:lnTo>
                  <a:pt x="522" y="362"/>
                </a:lnTo>
                <a:lnTo>
                  <a:pt x="507" y="362"/>
                </a:lnTo>
                <a:lnTo>
                  <a:pt x="500" y="362"/>
                </a:lnTo>
                <a:lnTo>
                  <a:pt x="492" y="362"/>
                </a:lnTo>
                <a:lnTo>
                  <a:pt x="485" y="354"/>
                </a:lnTo>
                <a:lnTo>
                  <a:pt x="478" y="354"/>
                </a:lnTo>
                <a:lnTo>
                  <a:pt x="470" y="354"/>
                </a:lnTo>
                <a:lnTo>
                  <a:pt x="463" y="354"/>
                </a:lnTo>
                <a:lnTo>
                  <a:pt x="456" y="354"/>
                </a:lnTo>
                <a:lnTo>
                  <a:pt x="448" y="362"/>
                </a:lnTo>
                <a:lnTo>
                  <a:pt x="448" y="370"/>
                </a:lnTo>
                <a:lnTo>
                  <a:pt x="441" y="377"/>
                </a:lnTo>
                <a:lnTo>
                  <a:pt x="441" y="385"/>
                </a:lnTo>
                <a:lnTo>
                  <a:pt x="434" y="393"/>
                </a:lnTo>
                <a:lnTo>
                  <a:pt x="426" y="393"/>
                </a:lnTo>
                <a:lnTo>
                  <a:pt x="419" y="401"/>
                </a:lnTo>
                <a:lnTo>
                  <a:pt x="411" y="401"/>
                </a:lnTo>
                <a:lnTo>
                  <a:pt x="404" y="416"/>
                </a:lnTo>
                <a:lnTo>
                  <a:pt x="404" y="424"/>
                </a:lnTo>
                <a:lnTo>
                  <a:pt x="404" y="431"/>
                </a:lnTo>
                <a:lnTo>
                  <a:pt x="404" y="439"/>
                </a:lnTo>
                <a:lnTo>
                  <a:pt x="397" y="447"/>
                </a:lnTo>
                <a:lnTo>
                  <a:pt x="404" y="447"/>
                </a:lnTo>
                <a:lnTo>
                  <a:pt x="389" y="447"/>
                </a:lnTo>
                <a:lnTo>
                  <a:pt x="382" y="447"/>
                </a:lnTo>
                <a:lnTo>
                  <a:pt x="367" y="447"/>
                </a:lnTo>
                <a:lnTo>
                  <a:pt x="360" y="454"/>
                </a:lnTo>
                <a:lnTo>
                  <a:pt x="353" y="462"/>
                </a:lnTo>
                <a:lnTo>
                  <a:pt x="353" y="470"/>
                </a:lnTo>
                <a:lnTo>
                  <a:pt x="345" y="478"/>
                </a:lnTo>
                <a:lnTo>
                  <a:pt x="338" y="485"/>
                </a:lnTo>
                <a:lnTo>
                  <a:pt x="331" y="493"/>
                </a:lnTo>
                <a:lnTo>
                  <a:pt x="331" y="501"/>
                </a:lnTo>
                <a:lnTo>
                  <a:pt x="323" y="508"/>
                </a:lnTo>
                <a:lnTo>
                  <a:pt x="316" y="516"/>
                </a:lnTo>
                <a:lnTo>
                  <a:pt x="316" y="524"/>
                </a:lnTo>
                <a:lnTo>
                  <a:pt x="309" y="531"/>
                </a:lnTo>
                <a:lnTo>
                  <a:pt x="301" y="539"/>
                </a:lnTo>
                <a:lnTo>
                  <a:pt x="294" y="531"/>
                </a:lnTo>
                <a:lnTo>
                  <a:pt x="287" y="531"/>
                </a:lnTo>
                <a:lnTo>
                  <a:pt x="279" y="531"/>
                </a:lnTo>
                <a:lnTo>
                  <a:pt x="272" y="524"/>
                </a:lnTo>
                <a:lnTo>
                  <a:pt x="264" y="524"/>
                </a:lnTo>
                <a:lnTo>
                  <a:pt x="257" y="524"/>
                </a:lnTo>
                <a:lnTo>
                  <a:pt x="250" y="516"/>
                </a:lnTo>
                <a:lnTo>
                  <a:pt x="242" y="508"/>
                </a:lnTo>
                <a:lnTo>
                  <a:pt x="242" y="516"/>
                </a:lnTo>
                <a:lnTo>
                  <a:pt x="228" y="501"/>
                </a:lnTo>
                <a:lnTo>
                  <a:pt x="228" y="493"/>
                </a:lnTo>
                <a:lnTo>
                  <a:pt x="228" y="485"/>
                </a:lnTo>
                <a:lnTo>
                  <a:pt x="220" y="478"/>
                </a:lnTo>
                <a:lnTo>
                  <a:pt x="220" y="470"/>
                </a:lnTo>
                <a:lnTo>
                  <a:pt x="220" y="462"/>
                </a:lnTo>
                <a:lnTo>
                  <a:pt x="213" y="454"/>
                </a:lnTo>
                <a:lnTo>
                  <a:pt x="206" y="454"/>
                </a:lnTo>
                <a:lnTo>
                  <a:pt x="213" y="447"/>
                </a:lnTo>
                <a:lnTo>
                  <a:pt x="198" y="454"/>
                </a:lnTo>
                <a:lnTo>
                  <a:pt x="191" y="462"/>
                </a:lnTo>
                <a:lnTo>
                  <a:pt x="184" y="462"/>
                </a:lnTo>
                <a:lnTo>
                  <a:pt x="176" y="470"/>
                </a:lnTo>
                <a:lnTo>
                  <a:pt x="169" y="470"/>
                </a:lnTo>
                <a:lnTo>
                  <a:pt x="162" y="478"/>
                </a:lnTo>
                <a:lnTo>
                  <a:pt x="154" y="478"/>
                </a:lnTo>
                <a:lnTo>
                  <a:pt x="147" y="485"/>
                </a:lnTo>
                <a:lnTo>
                  <a:pt x="140" y="485"/>
                </a:lnTo>
                <a:lnTo>
                  <a:pt x="132" y="493"/>
                </a:lnTo>
                <a:lnTo>
                  <a:pt x="125" y="493"/>
                </a:lnTo>
                <a:lnTo>
                  <a:pt x="117" y="501"/>
                </a:lnTo>
                <a:lnTo>
                  <a:pt x="110" y="501"/>
                </a:lnTo>
                <a:lnTo>
                  <a:pt x="103" y="501"/>
                </a:lnTo>
                <a:lnTo>
                  <a:pt x="88" y="501"/>
                </a:lnTo>
                <a:lnTo>
                  <a:pt x="81" y="501"/>
                </a:lnTo>
                <a:lnTo>
                  <a:pt x="73" y="501"/>
                </a:lnTo>
                <a:lnTo>
                  <a:pt x="66" y="501"/>
                </a:lnTo>
                <a:lnTo>
                  <a:pt x="59" y="501"/>
                </a:lnTo>
                <a:lnTo>
                  <a:pt x="51" y="501"/>
                </a:lnTo>
                <a:lnTo>
                  <a:pt x="44" y="501"/>
                </a:lnTo>
                <a:lnTo>
                  <a:pt x="37" y="501"/>
                </a:lnTo>
                <a:lnTo>
                  <a:pt x="29" y="501"/>
                </a:lnTo>
                <a:lnTo>
                  <a:pt x="22" y="493"/>
                </a:lnTo>
                <a:lnTo>
                  <a:pt x="15" y="485"/>
                </a:lnTo>
                <a:lnTo>
                  <a:pt x="7" y="478"/>
                </a:lnTo>
                <a:lnTo>
                  <a:pt x="0" y="470"/>
                </a:lnTo>
                <a:lnTo>
                  <a:pt x="7" y="462"/>
                </a:lnTo>
                <a:lnTo>
                  <a:pt x="15" y="454"/>
                </a:lnTo>
                <a:lnTo>
                  <a:pt x="22" y="447"/>
                </a:lnTo>
                <a:lnTo>
                  <a:pt x="15" y="439"/>
                </a:lnTo>
                <a:lnTo>
                  <a:pt x="15" y="431"/>
                </a:lnTo>
                <a:lnTo>
                  <a:pt x="7" y="424"/>
                </a:lnTo>
                <a:lnTo>
                  <a:pt x="15" y="416"/>
                </a:lnTo>
                <a:lnTo>
                  <a:pt x="15" y="401"/>
                </a:lnTo>
                <a:lnTo>
                  <a:pt x="22" y="393"/>
                </a:lnTo>
                <a:lnTo>
                  <a:pt x="22" y="385"/>
                </a:lnTo>
                <a:lnTo>
                  <a:pt x="22" y="377"/>
                </a:lnTo>
                <a:lnTo>
                  <a:pt x="22" y="370"/>
                </a:lnTo>
                <a:lnTo>
                  <a:pt x="22" y="362"/>
                </a:lnTo>
                <a:lnTo>
                  <a:pt x="22" y="354"/>
                </a:lnTo>
                <a:lnTo>
                  <a:pt x="22" y="347"/>
                </a:lnTo>
                <a:lnTo>
                  <a:pt x="29" y="339"/>
                </a:lnTo>
                <a:lnTo>
                  <a:pt x="29" y="331"/>
                </a:lnTo>
                <a:lnTo>
                  <a:pt x="37" y="324"/>
                </a:lnTo>
                <a:lnTo>
                  <a:pt x="37" y="316"/>
                </a:lnTo>
                <a:lnTo>
                  <a:pt x="44" y="308"/>
                </a:lnTo>
                <a:lnTo>
                  <a:pt x="44" y="300"/>
                </a:lnTo>
                <a:lnTo>
                  <a:pt x="51" y="293"/>
                </a:lnTo>
                <a:lnTo>
                  <a:pt x="51" y="285"/>
                </a:lnTo>
                <a:lnTo>
                  <a:pt x="51" y="277"/>
                </a:lnTo>
                <a:lnTo>
                  <a:pt x="44" y="270"/>
                </a:lnTo>
                <a:lnTo>
                  <a:pt x="44" y="262"/>
                </a:lnTo>
                <a:lnTo>
                  <a:pt x="37" y="247"/>
                </a:lnTo>
                <a:lnTo>
                  <a:pt x="37" y="239"/>
                </a:lnTo>
                <a:lnTo>
                  <a:pt x="29" y="231"/>
                </a:lnTo>
                <a:lnTo>
                  <a:pt x="29" y="223"/>
                </a:lnTo>
                <a:lnTo>
                  <a:pt x="22" y="216"/>
                </a:lnTo>
                <a:lnTo>
                  <a:pt x="15" y="208"/>
                </a:lnTo>
                <a:lnTo>
                  <a:pt x="7" y="208"/>
                </a:lnTo>
                <a:lnTo>
                  <a:pt x="0" y="200"/>
                </a:lnTo>
                <a:lnTo>
                  <a:pt x="0" y="193"/>
                </a:lnTo>
                <a:lnTo>
                  <a:pt x="0" y="185"/>
                </a:lnTo>
                <a:lnTo>
                  <a:pt x="0" y="177"/>
                </a:lnTo>
                <a:lnTo>
                  <a:pt x="0" y="170"/>
                </a:lnTo>
                <a:lnTo>
                  <a:pt x="0" y="162"/>
                </a:lnTo>
                <a:lnTo>
                  <a:pt x="7" y="154"/>
                </a:lnTo>
                <a:lnTo>
                  <a:pt x="7" y="146"/>
                </a:lnTo>
                <a:lnTo>
                  <a:pt x="15" y="139"/>
                </a:lnTo>
                <a:lnTo>
                  <a:pt x="15" y="131"/>
                </a:lnTo>
                <a:lnTo>
                  <a:pt x="15" y="123"/>
                </a:lnTo>
                <a:lnTo>
                  <a:pt x="22" y="116"/>
                </a:lnTo>
                <a:lnTo>
                  <a:pt x="22" y="100"/>
                </a:lnTo>
                <a:lnTo>
                  <a:pt x="29" y="93"/>
                </a:lnTo>
                <a:lnTo>
                  <a:pt x="37" y="85"/>
                </a:lnTo>
                <a:lnTo>
                  <a:pt x="44" y="85"/>
                </a:lnTo>
                <a:lnTo>
                  <a:pt x="51" y="93"/>
                </a:lnTo>
                <a:lnTo>
                  <a:pt x="59" y="93"/>
                </a:lnTo>
                <a:lnTo>
                  <a:pt x="66" y="93"/>
                </a:lnTo>
                <a:lnTo>
                  <a:pt x="73" y="93"/>
                </a:lnTo>
                <a:lnTo>
                  <a:pt x="81" y="85"/>
                </a:lnTo>
                <a:lnTo>
                  <a:pt x="88" y="77"/>
                </a:lnTo>
                <a:lnTo>
                  <a:pt x="103" y="77"/>
                </a:lnTo>
                <a:lnTo>
                  <a:pt x="110" y="69"/>
                </a:lnTo>
                <a:lnTo>
                  <a:pt x="117" y="62"/>
                </a:lnTo>
                <a:lnTo>
                  <a:pt x="125" y="54"/>
                </a:lnTo>
                <a:lnTo>
                  <a:pt x="132" y="54"/>
                </a:lnTo>
                <a:lnTo>
                  <a:pt x="140" y="46"/>
                </a:lnTo>
                <a:lnTo>
                  <a:pt x="147" y="39"/>
                </a:lnTo>
                <a:lnTo>
                  <a:pt x="154" y="31"/>
                </a:lnTo>
                <a:lnTo>
                  <a:pt x="162" y="23"/>
                </a:lnTo>
                <a:lnTo>
                  <a:pt x="169" y="23"/>
                </a:lnTo>
                <a:lnTo>
                  <a:pt x="176" y="16"/>
                </a:lnTo>
                <a:lnTo>
                  <a:pt x="184" y="8"/>
                </a:lnTo>
                <a:lnTo>
                  <a:pt x="191" y="8"/>
                </a:lnTo>
                <a:lnTo>
                  <a:pt x="198" y="8"/>
                </a:lnTo>
                <a:lnTo>
                  <a:pt x="206" y="8"/>
                </a:lnTo>
                <a:lnTo>
                  <a:pt x="213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9" name="Freeform 14"/>
          <p:cNvSpPr>
            <a:spLocks/>
          </p:cNvSpPr>
          <p:nvPr/>
        </p:nvSpPr>
        <p:spPr bwMode="auto">
          <a:xfrm>
            <a:off x="2236788" y="1773238"/>
            <a:ext cx="841375" cy="879475"/>
          </a:xfrm>
          <a:custGeom>
            <a:avLst/>
            <a:gdLst>
              <a:gd name="T0" fmla="*/ 2147483647 w 530"/>
              <a:gd name="T1" fmla="*/ 2147483647 h 554"/>
              <a:gd name="T2" fmla="*/ 2147483647 w 530"/>
              <a:gd name="T3" fmla="*/ 2147483647 h 554"/>
              <a:gd name="T4" fmla="*/ 2147483647 w 530"/>
              <a:gd name="T5" fmla="*/ 2147483647 h 554"/>
              <a:gd name="T6" fmla="*/ 2147483647 w 530"/>
              <a:gd name="T7" fmla="*/ 2147483647 h 554"/>
              <a:gd name="T8" fmla="*/ 2147483647 w 530"/>
              <a:gd name="T9" fmla="*/ 2147483647 h 554"/>
              <a:gd name="T10" fmla="*/ 2147483647 w 530"/>
              <a:gd name="T11" fmla="*/ 2147483647 h 554"/>
              <a:gd name="T12" fmla="*/ 2147483647 w 530"/>
              <a:gd name="T13" fmla="*/ 2147483647 h 554"/>
              <a:gd name="T14" fmla="*/ 2147483647 w 530"/>
              <a:gd name="T15" fmla="*/ 2147483647 h 554"/>
              <a:gd name="T16" fmla="*/ 2147483647 w 530"/>
              <a:gd name="T17" fmla="*/ 2147483647 h 554"/>
              <a:gd name="T18" fmla="*/ 2147483647 w 530"/>
              <a:gd name="T19" fmla="*/ 2147483647 h 554"/>
              <a:gd name="T20" fmla="*/ 2147483647 w 530"/>
              <a:gd name="T21" fmla="*/ 2147483647 h 554"/>
              <a:gd name="T22" fmla="*/ 2147483647 w 530"/>
              <a:gd name="T23" fmla="*/ 2147483647 h 554"/>
              <a:gd name="T24" fmla="*/ 2147483647 w 530"/>
              <a:gd name="T25" fmla="*/ 2147483647 h 554"/>
              <a:gd name="T26" fmla="*/ 2147483647 w 530"/>
              <a:gd name="T27" fmla="*/ 2147483647 h 554"/>
              <a:gd name="T28" fmla="*/ 2147483647 w 530"/>
              <a:gd name="T29" fmla="*/ 2147483647 h 554"/>
              <a:gd name="T30" fmla="*/ 2147483647 w 530"/>
              <a:gd name="T31" fmla="*/ 2147483647 h 554"/>
              <a:gd name="T32" fmla="*/ 2147483647 w 530"/>
              <a:gd name="T33" fmla="*/ 2147483647 h 554"/>
              <a:gd name="T34" fmla="*/ 2147483647 w 530"/>
              <a:gd name="T35" fmla="*/ 2147483647 h 554"/>
              <a:gd name="T36" fmla="*/ 2147483647 w 530"/>
              <a:gd name="T37" fmla="*/ 2147483647 h 554"/>
              <a:gd name="T38" fmla="*/ 2147483647 w 530"/>
              <a:gd name="T39" fmla="*/ 2147483647 h 554"/>
              <a:gd name="T40" fmla="*/ 2147483647 w 530"/>
              <a:gd name="T41" fmla="*/ 2147483647 h 554"/>
              <a:gd name="T42" fmla="*/ 2147483647 w 530"/>
              <a:gd name="T43" fmla="*/ 2147483647 h 554"/>
              <a:gd name="T44" fmla="*/ 2147483647 w 530"/>
              <a:gd name="T45" fmla="*/ 2147483647 h 554"/>
              <a:gd name="T46" fmla="*/ 2147483647 w 530"/>
              <a:gd name="T47" fmla="*/ 2147483647 h 554"/>
              <a:gd name="T48" fmla="*/ 2147483647 w 530"/>
              <a:gd name="T49" fmla="*/ 2147483647 h 554"/>
              <a:gd name="T50" fmla="*/ 2147483647 w 530"/>
              <a:gd name="T51" fmla="*/ 2147483647 h 554"/>
              <a:gd name="T52" fmla="*/ 2147483647 w 530"/>
              <a:gd name="T53" fmla="*/ 2147483647 h 554"/>
              <a:gd name="T54" fmla="*/ 2147483647 w 530"/>
              <a:gd name="T55" fmla="*/ 2147483647 h 554"/>
              <a:gd name="T56" fmla="*/ 2147483647 w 530"/>
              <a:gd name="T57" fmla="*/ 2147483647 h 554"/>
              <a:gd name="T58" fmla="*/ 2147483647 w 530"/>
              <a:gd name="T59" fmla="*/ 2147483647 h 554"/>
              <a:gd name="T60" fmla="*/ 2147483647 w 530"/>
              <a:gd name="T61" fmla="*/ 2147483647 h 554"/>
              <a:gd name="T62" fmla="*/ 2147483647 w 530"/>
              <a:gd name="T63" fmla="*/ 2147483647 h 554"/>
              <a:gd name="T64" fmla="*/ 2147483647 w 530"/>
              <a:gd name="T65" fmla="*/ 2147483647 h 554"/>
              <a:gd name="T66" fmla="*/ 2147483647 w 530"/>
              <a:gd name="T67" fmla="*/ 2147483647 h 554"/>
              <a:gd name="T68" fmla="*/ 2147483647 w 530"/>
              <a:gd name="T69" fmla="*/ 2147483647 h 554"/>
              <a:gd name="T70" fmla="*/ 2147483647 w 530"/>
              <a:gd name="T71" fmla="*/ 2147483647 h 554"/>
              <a:gd name="T72" fmla="*/ 2147483647 w 530"/>
              <a:gd name="T73" fmla="*/ 2147483647 h 554"/>
              <a:gd name="T74" fmla="*/ 2147483647 w 530"/>
              <a:gd name="T75" fmla="*/ 2147483647 h 554"/>
              <a:gd name="T76" fmla="*/ 2147483647 w 530"/>
              <a:gd name="T77" fmla="*/ 2147483647 h 554"/>
              <a:gd name="T78" fmla="*/ 2147483647 w 530"/>
              <a:gd name="T79" fmla="*/ 2147483647 h 554"/>
              <a:gd name="T80" fmla="*/ 2147483647 w 530"/>
              <a:gd name="T81" fmla="*/ 2147483647 h 554"/>
              <a:gd name="T82" fmla="*/ 2147483647 w 530"/>
              <a:gd name="T83" fmla="*/ 2147483647 h 554"/>
              <a:gd name="T84" fmla="*/ 2147483647 w 530"/>
              <a:gd name="T85" fmla="*/ 2147483647 h 554"/>
              <a:gd name="T86" fmla="*/ 2147483647 w 530"/>
              <a:gd name="T87" fmla="*/ 2147483647 h 554"/>
              <a:gd name="T88" fmla="*/ 2147483647 w 530"/>
              <a:gd name="T89" fmla="*/ 2147483647 h 554"/>
              <a:gd name="T90" fmla="*/ 2147483647 w 530"/>
              <a:gd name="T91" fmla="*/ 2147483647 h 554"/>
              <a:gd name="T92" fmla="*/ 2147483647 w 530"/>
              <a:gd name="T93" fmla="*/ 2147483647 h 554"/>
              <a:gd name="T94" fmla="*/ 2147483647 w 530"/>
              <a:gd name="T95" fmla="*/ 2147483647 h 554"/>
              <a:gd name="T96" fmla="*/ 2147483647 w 530"/>
              <a:gd name="T97" fmla="*/ 2147483647 h 554"/>
              <a:gd name="T98" fmla="*/ 2147483647 w 530"/>
              <a:gd name="T99" fmla="*/ 2147483647 h 554"/>
              <a:gd name="T100" fmla="*/ 2147483647 w 530"/>
              <a:gd name="T101" fmla="*/ 2147483647 h 554"/>
              <a:gd name="T102" fmla="*/ 2147483647 w 530"/>
              <a:gd name="T103" fmla="*/ 2147483647 h 554"/>
              <a:gd name="T104" fmla="*/ 2147483647 w 530"/>
              <a:gd name="T105" fmla="*/ 2147483647 h 554"/>
              <a:gd name="T106" fmla="*/ 2147483647 w 530"/>
              <a:gd name="T107" fmla="*/ 2147483647 h 554"/>
              <a:gd name="T108" fmla="*/ 2147483647 w 530"/>
              <a:gd name="T109" fmla="*/ 2147483647 h 554"/>
              <a:gd name="T110" fmla="*/ 2147483647 w 530"/>
              <a:gd name="T111" fmla="*/ 2147483647 h 554"/>
              <a:gd name="T112" fmla="*/ 0 w 530"/>
              <a:gd name="T113" fmla="*/ 2147483647 h 554"/>
              <a:gd name="T114" fmla="*/ 2147483647 w 530"/>
              <a:gd name="T115" fmla="*/ 2147483647 h 554"/>
              <a:gd name="T116" fmla="*/ 2147483647 w 530"/>
              <a:gd name="T117" fmla="*/ 0 h 55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30" h="554">
                <a:moveTo>
                  <a:pt x="23" y="0"/>
                </a:moveTo>
                <a:lnTo>
                  <a:pt x="30" y="15"/>
                </a:lnTo>
                <a:lnTo>
                  <a:pt x="37" y="23"/>
                </a:lnTo>
                <a:lnTo>
                  <a:pt x="52" y="31"/>
                </a:lnTo>
                <a:lnTo>
                  <a:pt x="59" y="38"/>
                </a:lnTo>
                <a:lnTo>
                  <a:pt x="67" y="46"/>
                </a:lnTo>
                <a:lnTo>
                  <a:pt x="74" y="54"/>
                </a:lnTo>
                <a:lnTo>
                  <a:pt x="81" y="62"/>
                </a:lnTo>
                <a:lnTo>
                  <a:pt x="89" y="69"/>
                </a:lnTo>
                <a:lnTo>
                  <a:pt x="96" y="77"/>
                </a:lnTo>
                <a:lnTo>
                  <a:pt x="96" y="85"/>
                </a:lnTo>
                <a:lnTo>
                  <a:pt x="103" y="92"/>
                </a:lnTo>
                <a:lnTo>
                  <a:pt x="103" y="100"/>
                </a:lnTo>
                <a:lnTo>
                  <a:pt x="103" y="108"/>
                </a:lnTo>
                <a:lnTo>
                  <a:pt x="111" y="115"/>
                </a:lnTo>
                <a:lnTo>
                  <a:pt x="118" y="123"/>
                </a:lnTo>
                <a:lnTo>
                  <a:pt x="125" y="115"/>
                </a:lnTo>
                <a:lnTo>
                  <a:pt x="133" y="115"/>
                </a:lnTo>
                <a:lnTo>
                  <a:pt x="140" y="108"/>
                </a:lnTo>
                <a:lnTo>
                  <a:pt x="147" y="108"/>
                </a:lnTo>
                <a:lnTo>
                  <a:pt x="155" y="115"/>
                </a:lnTo>
                <a:lnTo>
                  <a:pt x="162" y="115"/>
                </a:lnTo>
                <a:lnTo>
                  <a:pt x="170" y="123"/>
                </a:lnTo>
                <a:lnTo>
                  <a:pt x="177" y="123"/>
                </a:lnTo>
                <a:lnTo>
                  <a:pt x="192" y="131"/>
                </a:lnTo>
                <a:lnTo>
                  <a:pt x="199" y="131"/>
                </a:lnTo>
                <a:lnTo>
                  <a:pt x="206" y="131"/>
                </a:lnTo>
                <a:lnTo>
                  <a:pt x="214" y="131"/>
                </a:lnTo>
                <a:lnTo>
                  <a:pt x="221" y="139"/>
                </a:lnTo>
                <a:lnTo>
                  <a:pt x="228" y="139"/>
                </a:lnTo>
                <a:lnTo>
                  <a:pt x="236" y="131"/>
                </a:lnTo>
                <a:lnTo>
                  <a:pt x="243" y="131"/>
                </a:lnTo>
                <a:lnTo>
                  <a:pt x="250" y="123"/>
                </a:lnTo>
                <a:lnTo>
                  <a:pt x="250" y="131"/>
                </a:lnTo>
                <a:lnTo>
                  <a:pt x="258" y="139"/>
                </a:lnTo>
                <a:lnTo>
                  <a:pt x="258" y="146"/>
                </a:lnTo>
                <a:lnTo>
                  <a:pt x="265" y="162"/>
                </a:lnTo>
                <a:lnTo>
                  <a:pt x="265" y="169"/>
                </a:lnTo>
                <a:lnTo>
                  <a:pt x="272" y="177"/>
                </a:lnTo>
                <a:lnTo>
                  <a:pt x="280" y="177"/>
                </a:lnTo>
                <a:lnTo>
                  <a:pt x="287" y="169"/>
                </a:lnTo>
                <a:lnTo>
                  <a:pt x="287" y="162"/>
                </a:lnTo>
                <a:lnTo>
                  <a:pt x="294" y="146"/>
                </a:lnTo>
                <a:lnTo>
                  <a:pt x="302" y="139"/>
                </a:lnTo>
                <a:lnTo>
                  <a:pt x="309" y="139"/>
                </a:lnTo>
                <a:lnTo>
                  <a:pt x="317" y="139"/>
                </a:lnTo>
                <a:lnTo>
                  <a:pt x="331" y="139"/>
                </a:lnTo>
                <a:lnTo>
                  <a:pt x="339" y="139"/>
                </a:lnTo>
                <a:lnTo>
                  <a:pt x="346" y="139"/>
                </a:lnTo>
                <a:lnTo>
                  <a:pt x="353" y="139"/>
                </a:lnTo>
                <a:lnTo>
                  <a:pt x="353" y="146"/>
                </a:lnTo>
                <a:lnTo>
                  <a:pt x="353" y="162"/>
                </a:lnTo>
                <a:lnTo>
                  <a:pt x="353" y="169"/>
                </a:lnTo>
                <a:lnTo>
                  <a:pt x="353" y="177"/>
                </a:lnTo>
                <a:lnTo>
                  <a:pt x="361" y="185"/>
                </a:lnTo>
                <a:lnTo>
                  <a:pt x="361" y="192"/>
                </a:lnTo>
                <a:lnTo>
                  <a:pt x="368" y="200"/>
                </a:lnTo>
                <a:lnTo>
                  <a:pt x="368" y="208"/>
                </a:lnTo>
                <a:lnTo>
                  <a:pt x="375" y="216"/>
                </a:lnTo>
                <a:lnTo>
                  <a:pt x="383" y="216"/>
                </a:lnTo>
                <a:lnTo>
                  <a:pt x="390" y="216"/>
                </a:lnTo>
                <a:lnTo>
                  <a:pt x="397" y="223"/>
                </a:lnTo>
                <a:lnTo>
                  <a:pt x="405" y="223"/>
                </a:lnTo>
                <a:lnTo>
                  <a:pt x="412" y="223"/>
                </a:lnTo>
                <a:lnTo>
                  <a:pt x="419" y="223"/>
                </a:lnTo>
                <a:lnTo>
                  <a:pt x="427" y="223"/>
                </a:lnTo>
                <a:lnTo>
                  <a:pt x="434" y="223"/>
                </a:lnTo>
                <a:lnTo>
                  <a:pt x="441" y="231"/>
                </a:lnTo>
                <a:lnTo>
                  <a:pt x="449" y="231"/>
                </a:lnTo>
                <a:lnTo>
                  <a:pt x="449" y="239"/>
                </a:lnTo>
                <a:lnTo>
                  <a:pt x="449" y="246"/>
                </a:lnTo>
                <a:lnTo>
                  <a:pt x="441" y="254"/>
                </a:lnTo>
                <a:lnTo>
                  <a:pt x="441" y="262"/>
                </a:lnTo>
                <a:lnTo>
                  <a:pt x="449" y="269"/>
                </a:lnTo>
                <a:lnTo>
                  <a:pt x="456" y="277"/>
                </a:lnTo>
                <a:lnTo>
                  <a:pt x="456" y="285"/>
                </a:lnTo>
                <a:lnTo>
                  <a:pt x="471" y="293"/>
                </a:lnTo>
                <a:lnTo>
                  <a:pt x="478" y="300"/>
                </a:lnTo>
                <a:lnTo>
                  <a:pt x="478" y="316"/>
                </a:lnTo>
                <a:lnTo>
                  <a:pt x="478" y="323"/>
                </a:lnTo>
                <a:lnTo>
                  <a:pt x="478" y="331"/>
                </a:lnTo>
                <a:lnTo>
                  <a:pt x="471" y="339"/>
                </a:lnTo>
                <a:lnTo>
                  <a:pt x="471" y="346"/>
                </a:lnTo>
                <a:lnTo>
                  <a:pt x="471" y="354"/>
                </a:lnTo>
                <a:lnTo>
                  <a:pt x="471" y="362"/>
                </a:lnTo>
                <a:lnTo>
                  <a:pt x="478" y="370"/>
                </a:lnTo>
                <a:lnTo>
                  <a:pt x="486" y="377"/>
                </a:lnTo>
                <a:lnTo>
                  <a:pt x="493" y="385"/>
                </a:lnTo>
                <a:lnTo>
                  <a:pt x="500" y="393"/>
                </a:lnTo>
                <a:lnTo>
                  <a:pt x="508" y="393"/>
                </a:lnTo>
                <a:lnTo>
                  <a:pt x="515" y="400"/>
                </a:lnTo>
                <a:lnTo>
                  <a:pt x="522" y="408"/>
                </a:lnTo>
                <a:lnTo>
                  <a:pt x="530" y="416"/>
                </a:lnTo>
                <a:lnTo>
                  <a:pt x="522" y="423"/>
                </a:lnTo>
                <a:lnTo>
                  <a:pt x="522" y="431"/>
                </a:lnTo>
                <a:lnTo>
                  <a:pt x="515" y="439"/>
                </a:lnTo>
                <a:lnTo>
                  <a:pt x="515" y="447"/>
                </a:lnTo>
                <a:lnTo>
                  <a:pt x="508" y="454"/>
                </a:lnTo>
                <a:lnTo>
                  <a:pt x="508" y="470"/>
                </a:lnTo>
                <a:lnTo>
                  <a:pt x="500" y="477"/>
                </a:lnTo>
                <a:lnTo>
                  <a:pt x="493" y="477"/>
                </a:lnTo>
                <a:lnTo>
                  <a:pt x="486" y="470"/>
                </a:lnTo>
                <a:lnTo>
                  <a:pt x="478" y="470"/>
                </a:lnTo>
                <a:lnTo>
                  <a:pt x="471" y="454"/>
                </a:lnTo>
                <a:lnTo>
                  <a:pt x="456" y="470"/>
                </a:lnTo>
                <a:lnTo>
                  <a:pt x="449" y="477"/>
                </a:lnTo>
                <a:lnTo>
                  <a:pt x="449" y="485"/>
                </a:lnTo>
                <a:lnTo>
                  <a:pt x="441" y="493"/>
                </a:lnTo>
                <a:lnTo>
                  <a:pt x="434" y="500"/>
                </a:lnTo>
                <a:lnTo>
                  <a:pt x="427" y="508"/>
                </a:lnTo>
                <a:lnTo>
                  <a:pt x="427" y="516"/>
                </a:lnTo>
                <a:lnTo>
                  <a:pt x="419" y="524"/>
                </a:lnTo>
                <a:lnTo>
                  <a:pt x="412" y="531"/>
                </a:lnTo>
                <a:lnTo>
                  <a:pt x="405" y="524"/>
                </a:lnTo>
                <a:lnTo>
                  <a:pt x="405" y="516"/>
                </a:lnTo>
                <a:lnTo>
                  <a:pt x="397" y="508"/>
                </a:lnTo>
                <a:lnTo>
                  <a:pt x="390" y="500"/>
                </a:lnTo>
                <a:lnTo>
                  <a:pt x="383" y="493"/>
                </a:lnTo>
                <a:lnTo>
                  <a:pt x="383" y="485"/>
                </a:lnTo>
                <a:lnTo>
                  <a:pt x="375" y="477"/>
                </a:lnTo>
                <a:lnTo>
                  <a:pt x="368" y="470"/>
                </a:lnTo>
                <a:lnTo>
                  <a:pt x="361" y="454"/>
                </a:lnTo>
                <a:lnTo>
                  <a:pt x="361" y="447"/>
                </a:lnTo>
                <a:lnTo>
                  <a:pt x="353" y="439"/>
                </a:lnTo>
                <a:lnTo>
                  <a:pt x="346" y="431"/>
                </a:lnTo>
                <a:lnTo>
                  <a:pt x="346" y="439"/>
                </a:lnTo>
                <a:lnTo>
                  <a:pt x="339" y="447"/>
                </a:lnTo>
                <a:lnTo>
                  <a:pt x="339" y="454"/>
                </a:lnTo>
                <a:lnTo>
                  <a:pt x="339" y="470"/>
                </a:lnTo>
                <a:lnTo>
                  <a:pt x="331" y="477"/>
                </a:lnTo>
                <a:lnTo>
                  <a:pt x="331" y="485"/>
                </a:lnTo>
                <a:lnTo>
                  <a:pt x="317" y="493"/>
                </a:lnTo>
                <a:lnTo>
                  <a:pt x="309" y="500"/>
                </a:lnTo>
                <a:lnTo>
                  <a:pt x="302" y="500"/>
                </a:lnTo>
                <a:lnTo>
                  <a:pt x="294" y="508"/>
                </a:lnTo>
                <a:lnTo>
                  <a:pt x="287" y="516"/>
                </a:lnTo>
                <a:lnTo>
                  <a:pt x="280" y="508"/>
                </a:lnTo>
                <a:lnTo>
                  <a:pt x="272" y="508"/>
                </a:lnTo>
                <a:lnTo>
                  <a:pt x="265" y="500"/>
                </a:lnTo>
                <a:lnTo>
                  <a:pt x="258" y="500"/>
                </a:lnTo>
                <a:lnTo>
                  <a:pt x="250" y="493"/>
                </a:lnTo>
                <a:lnTo>
                  <a:pt x="243" y="485"/>
                </a:lnTo>
                <a:lnTo>
                  <a:pt x="236" y="485"/>
                </a:lnTo>
                <a:lnTo>
                  <a:pt x="228" y="477"/>
                </a:lnTo>
                <a:lnTo>
                  <a:pt x="221" y="477"/>
                </a:lnTo>
                <a:lnTo>
                  <a:pt x="214" y="470"/>
                </a:lnTo>
                <a:lnTo>
                  <a:pt x="206" y="477"/>
                </a:lnTo>
                <a:lnTo>
                  <a:pt x="199" y="485"/>
                </a:lnTo>
                <a:lnTo>
                  <a:pt x="199" y="493"/>
                </a:lnTo>
                <a:lnTo>
                  <a:pt x="192" y="500"/>
                </a:lnTo>
                <a:lnTo>
                  <a:pt x="177" y="508"/>
                </a:lnTo>
                <a:lnTo>
                  <a:pt x="177" y="516"/>
                </a:lnTo>
                <a:lnTo>
                  <a:pt x="192" y="524"/>
                </a:lnTo>
                <a:lnTo>
                  <a:pt x="192" y="531"/>
                </a:lnTo>
                <a:lnTo>
                  <a:pt x="192" y="539"/>
                </a:lnTo>
                <a:lnTo>
                  <a:pt x="177" y="547"/>
                </a:lnTo>
                <a:lnTo>
                  <a:pt x="192" y="554"/>
                </a:lnTo>
                <a:lnTo>
                  <a:pt x="170" y="547"/>
                </a:lnTo>
                <a:lnTo>
                  <a:pt x="162" y="539"/>
                </a:lnTo>
                <a:lnTo>
                  <a:pt x="155" y="539"/>
                </a:lnTo>
                <a:lnTo>
                  <a:pt x="147" y="547"/>
                </a:lnTo>
                <a:lnTo>
                  <a:pt x="140" y="547"/>
                </a:lnTo>
                <a:lnTo>
                  <a:pt x="133" y="554"/>
                </a:lnTo>
                <a:lnTo>
                  <a:pt x="125" y="554"/>
                </a:lnTo>
                <a:lnTo>
                  <a:pt x="118" y="554"/>
                </a:lnTo>
                <a:lnTo>
                  <a:pt x="103" y="547"/>
                </a:lnTo>
                <a:lnTo>
                  <a:pt x="103" y="554"/>
                </a:lnTo>
                <a:lnTo>
                  <a:pt x="96" y="539"/>
                </a:lnTo>
                <a:lnTo>
                  <a:pt x="96" y="531"/>
                </a:lnTo>
                <a:lnTo>
                  <a:pt x="96" y="524"/>
                </a:lnTo>
                <a:lnTo>
                  <a:pt x="96" y="516"/>
                </a:lnTo>
                <a:lnTo>
                  <a:pt x="96" y="508"/>
                </a:lnTo>
                <a:lnTo>
                  <a:pt x="96" y="500"/>
                </a:lnTo>
                <a:lnTo>
                  <a:pt x="89" y="493"/>
                </a:lnTo>
                <a:lnTo>
                  <a:pt x="89" y="485"/>
                </a:lnTo>
                <a:lnTo>
                  <a:pt x="89" y="477"/>
                </a:lnTo>
                <a:lnTo>
                  <a:pt x="89" y="470"/>
                </a:lnTo>
                <a:lnTo>
                  <a:pt x="89" y="454"/>
                </a:lnTo>
                <a:lnTo>
                  <a:pt x="89" y="447"/>
                </a:lnTo>
                <a:lnTo>
                  <a:pt x="89" y="439"/>
                </a:lnTo>
                <a:lnTo>
                  <a:pt x="89" y="431"/>
                </a:lnTo>
                <a:lnTo>
                  <a:pt x="81" y="423"/>
                </a:lnTo>
                <a:lnTo>
                  <a:pt x="74" y="416"/>
                </a:lnTo>
                <a:lnTo>
                  <a:pt x="67" y="408"/>
                </a:lnTo>
                <a:lnTo>
                  <a:pt x="59" y="400"/>
                </a:lnTo>
                <a:lnTo>
                  <a:pt x="52" y="393"/>
                </a:lnTo>
                <a:lnTo>
                  <a:pt x="52" y="385"/>
                </a:lnTo>
                <a:lnTo>
                  <a:pt x="52" y="377"/>
                </a:lnTo>
                <a:lnTo>
                  <a:pt x="59" y="370"/>
                </a:lnTo>
                <a:lnTo>
                  <a:pt x="59" y="362"/>
                </a:lnTo>
                <a:lnTo>
                  <a:pt x="59" y="354"/>
                </a:lnTo>
                <a:lnTo>
                  <a:pt x="59" y="346"/>
                </a:lnTo>
                <a:lnTo>
                  <a:pt x="52" y="339"/>
                </a:lnTo>
                <a:lnTo>
                  <a:pt x="52" y="331"/>
                </a:lnTo>
                <a:lnTo>
                  <a:pt x="52" y="323"/>
                </a:lnTo>
                <a:lnTo>
                  <a:pt x="52" y="316"/>
                </a:lnTo>
                <a:lnTo>
                  <a:pt x="52" y="300"/>
                </a:lnTo>
                <a:lnTo>
                  <a:pt x="37" y="293"/>
                </a:lnTo>
                <a:lnTo>
                  <a:pt x="37" y="285"/>
                </a:lnTo>
                <a:lnTo>
                  <a:pt x="37" y="277"/>
                </a:lnTo>
                <a:lnTo>
                  <a:pt x="37" y="269"/>
                </a:lnTo>
                <a:lnTo>
                  <a:pt x="37" y="262"/>
                </a:lnTo>
                <a:lnTo>
                  <a:pt x="30" y="254"/>
                </a:lnTo>
                <a:lnTo>
                  <a:pt x="30" y="246"/>
                </a:lnTo>
                <a:lnTo>
                  <a:pt x="23" y="239"/>
                </a:lnTo>
                <a:lnTo>
                  <a:pt x="30" y="239"/>
                </a:lnTo>
                <a:lnTo>
                  <a:pt x="15" y="239"/>
                </a:lnTo>
                <a:lnTo>
                  <a:pt x="8" y="231"/>
                </a:lnTo>
                <a:lnTo>
                  <a:pt x="0" y="223"/>
                </a:lnTo>
                <a:lnTo>
                  <a:pt x="8" y="216"/>
                </a:lnTo>
                <a:lnTo>
                  <a:pt x="8" y="208"/>
                </a:lnTo>
                <a:lnTo>
                  <a:pt x="15" y="200"/>
                </a:lnTo>
                <a:lnTo>
                  <a:pt x="15" y="192"/>
                </a:lnTo>
                <a:lnTo>
                  <a:pt x="15" y="185"/>
                </a:lnTo>
                <a:lnTo>
                  <a:pt x="15" y="177"/>
                </a:lnTo>
                <a:lnTo>
                  <a:pt x="15" y="169"/>
                </a:lnTo>
                <a:lnTo>
                  <a:pt x="8" y="162"/>
                </a:lnTo>
                <a:lnTo>
                  <a:pt x="8" y="146"/>
                </a:lnTo>
                <a:lnTo>
                  <a:pt x="8" y="139"/>
                </a:lnTo>
                <a:lnTo>
                  <a:pt x="8" y="131"/>
                </a:lnTo>
                <a:lnTo>
                  <a:pt x="8" y="123"/>
                </a:lnTo>
                <a:lnTo>
                  <a:pt x="8" y="115"/>
                </a:lnTo>
                <a:lnTo>
                  <a:pt x="8" y="108"/>
                </a:lnTo>
                <a:lnTo>
                  <a:pt x="8" y="100"/>
                </a:lnTo>
                <a:lnTo>
                  <a:pt x="0" y="92"/>
                </a:lnTo>
                <a:lnTo>
                  <a:pt x="0" y="85"/>
                </a:lnTo>
                <a:lnTo>
                  <a:pt x="0" y="77"/>
                </a:lnTo>
                <a:lnTo>
                  <a:pt x="0" y="69"/>
                </a:lnTo>
                <a:lnTo>
                  <a:pt x="0" y="62"/>
                </a:lnTo>
                <a:lnTo>
                  <a:pt x="0" y="54"/>
                </a:lnTo>
                <a:lnTo>
                  <a:pt x="8" y="46"/>
                </a:lnTo>
                <a:lnTo>
                  <a:pt x="8" y="38"/>
                </a:lnTo>
                <a:lnTo>
                  <a:pt x="15" y="31"/>
                </a:lnTo>
                <a:lnTo>
                  <a:pt x="15" y="23"/>
                </a:lnTo>
                <a:lnTo>
                  <a:pt x="23" y="15"/>
                </a:lnTo>
                <a:lnTo>
                  <a:pt x="23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0" name="Freeform 15"/>
          <p:cNvSpPr>
            <a:spLocks/>
          </p:cNvSpPr>
          <p:nvPr/>
        </p:nvSpPr>
        <p:spPr bwMode="auto">
          <a:xfrm>
            <a:off x="2211388" y="1325563"/>
            <a:ext cx="700087" cy="746125"/>
          </a:xfrm>
          <a:custGeom>
            <a:avLst/>
            <a:gdLst>
              <a:gd name="T0" fmla="*/ 2147483647 w 441"/>
              <a:gd name="T1" fmla="*/ 2147483647 h 470"/>
              <a:gd name="T2" fmla="*/ 2147483647 w 441"/>
              <a:gd name="T3" fmla="*/ 2147483647 h 470"/>
              <a:gd name="T4" fmla="*/ 2147483647 w 441"/>
              <a:gd name="T5" fmla="*/ 2147483647 h 470"/>
              <a:gd name="T6" fmla="*/ 2147483647 w 441"/>
              <a:gd name="T7" fmla="*/ 2147483647 h 470"/>
              <a:gd name="T8" fmla="*/ 2147483647 w 441"/>
              <a:gd name="T9" fmla="*/ 2147483647 h 470"/>
              <a:gd name="T10" fmla="*/ 2147483647 w 441"/>
              <a:gd name="T11" fmla="*/ 2147483647 h 470"/>
              <a:gd name="T12" fmla="*/ 2147483647 w 441"/>
              <a:gd name="T13" fmla="*/ 2147483647 h 470"/>
              <a:gd name="T14" fmla="*/ 2147483647 w 441"/>
              <a:gd name="T15" fmla="*/ 2147483647 h 470"/>
              <a:gd name="T16" fmla="*/ 2147483647 w 441"/>
              <a:gd name="T17" fmla="*/ 2147483647 h 470"/>
              <a:gd name="T18" fmla="*/ 2147483647 w 441"/>
              <a:gd name="T19" fmla="*/ 2147483647 h 470"/>
              <a:gd name="T20" fmla="*/ 2147483647 w 441"/>
              <a:gd name="T21" fmla="*/ 2147483647 h 470"/>
              <a:gd name="T22" fmla="*/ 2147483647 w 441"/>
              <a:gd name="T23" fmla="*/ 2147483647 h 470"/>
              <a:gd name="T24" fmla="*/ 2147483647 w 441"/>
              <a:gd name="T25" fmla="*/ 2147483647 h 470"/>
              <a:gd name="T26" fmla="*/ 2147483647 w 441"/>
              <a:gd name="T27" fmla="*/ 2147483647 h 470"/>
              <a:gd name="T28" fmla="*/ 2147483647 w 441"/>
              <a:gd name="T29" fmla="*/ 2147483647 h 470"/>
              <a:gd name="T30" fmla="*/ 2147483647 w 441"/>
              <a:gd name="T31" fmla="*/ 2147483647 h 470"/>
              <a:gd name="T32" fmla="*/ 2147483647 w 441"/>
              <a:gd name="T33" fmla="*/ 2147483647 h 470"/>
              <a:gd name="T34" fmla="*/ 2147483647 w 441"/>
              <a:gd name="T35" fmla="*/ 2147483647 h 470"/>
              <a:gd name="T36" fmla="*/ 2147483647 w 441"/>
              <a:gd name="T37" fmla="*/ 2147483647 h 470"/>
              <a:gd name="T38" fmla="*/ 2147483647 w 441"/>
              <a:gd name="T39" fmla="*/ 2147483647 h 470"/>
              <a:gd name="T40" fmla="*/ 2147483647 w 441"/>
              <a:gd name="T41" fmla="*/ 2147483647 h 470"/>
              <a:gd name="T42" fmla="*/ 2147483647 w 441"/>
              <a:gd name="T43" fmla="*/ 2147483647 h 470"/>
              <a:gd name="T44" fmla="*/ 2147483647 w 441"/>
              <a:gd name="T45" fmla="*/ 2147483647 h 470"/>
              <a:gd name="T46" fmla="*/ 2147483647 w 441"/>
              <a:gd name="T47" fmla="*/ 2147483647 h 470"/>
              <a:gd name="T48" fmla="*/ 2147483647 w 441"/>
              <a:gd name="T49" fmla="*/ 2147483647 h 470"/>
              <a:gd name="T50" fmla="*/ 2147483647 w 441"/>
              <a:gd name="T51" fmla="*/ 2147483647 h 470"/>
              <a:gd name="T52" fmla="*/ 2147483647 w 441"/>
              <a:gd name="T53" fmla="*/ 2147483647 h 470"/>
              <a:gd name="T54" fmla="*/ 2147483647 w 441"/>
              <a:gd name="T55" fmla="*/ 2147483647 h 470"/>
              <a:gd name="T56" fmla="*/ 2147483647 w 441"/>
              <a:gd name="T57" fmla="*/ 2147483647 h 470"/>
              <a:gd name="T58" fmla="*/ 2147483647 w 441"/>
              <a:gd name="T59" fmla="*/ 2147483647 h 470"/>
              <a:gd name="T60" fmla="*/ 2147483647 w 441"/>
              <a:gd name="T61" fmla="*/ 2147483647 h 470"/>
              <a:gd name="T62" fmla="*/ 2147483647 w 441"/>
              <a:gd name="T63" fmla="*/ 2147483647 h 470"/>
              <a:gd name="T64" fmla="*/ 2147483647 w 441"/>
              <a:gd name="T65" fmla="*/ 2147483647 h 470"/>
              <a:gd name="T66" fmla="*/ 2147483647 w 441"/>
              <a:gd name="T67" fmla="*/ 2147483647 h 470"/>
              <a:gd name="T68" fmla="*/ 2147483647 w 441"/>
              <a:gd name="T69" fmla="*/ 2147483647 h 470"/>
              <a:gd name="T70" fmla="*/ 2147483647 w 441"/>
              <a:gd name="T71" fmla="*/ 2147483647 h 470"/>
              <a:gd name="T72" fmla="*/ 2147483647 w 441"/>
              <a:gd name="T73" fmla="*/ 2147483647 h 470"/>
              <a:gd name="T74" fmla="*/ 2147483647 w 441"/>
              <a:gd name="T75" fmla="*/ 2147483647 h 470"/>
              <a:gd name="T76" fmla="*/ 2147483647 w 441"/>
              <a:gd name="T77" fmla="*/ 2147483647 h 470"/>
              <a:gd name="T78" fmla="*/ 2147483647 w 441"/>
              <a:gd name="T79" fmla="*/ 2147483647 h 470"/>
              <a:gd name="T80" fmla="*/ 2147483647 w 441"/>
              <a:gd name="T81" fmla="*/ 2147483647 h 470"/>
              <a:gd name="T82" fmla="*/ 2147483647 w 441"/>
              <a:gd name="T83" fmla="*/ 2147483647 h 470"/>
              <a:gd name="T84" fmla="*/ 2147483647 w 441"/>
              <a:gd name="T85" fmla="*/ 2147483647 h 470"/>
              <a:gd name="T86" fmla="*/ 2147483647 w 441"/>
              <a:gd name="T87" fmla="*/ 2147483647 h 470"/>
              <a:gd name="T88" fmla="*/ 2147483647 w 441"/>
              <a:gd name="T89" fmla="*/ 2147483647 h 470"/>
              <a:gd name="T90" fmla="*/ 2147483647 w 441"/>
              <a:gd name="T91" fmla="*/ 2147483647 h 470"/>
              <a:gd name="T92" fmla="*/ 2147483647 w 441"/>
              <a:gd name="T93" fmla="*/ 2147483647 h 470"/>
              <a:gd name="T94" fmla="*/ 2147483647 w 441"/>
              <a:gd name="T95" fmla="*/ 2147483647 h 470"/>
              <a:gd name="T96" fmla="*/ 2147483647 w 441"/>
              <a:gd name="T97" fmla="*/ 2147483647 h 470"/>
              <a:gd name="T98" fmla="*/ 2147483647 w 441"/>
              <a:gd name="T99" fmla="*/ 2147483647 h 470"/>
              <a:gd name="T100" fmla="*/ 2147483647 w 441"/>
              <a:gd name="T101" fmla="*/ 2147483647 h 470"/>
              <a:gd name="T102" fmla="*/ 2147483647 w 441"/>
              <a:gd name="T103" fmla="*/ 2147483647 h 470"/>
              <a:gd name="T104" fmla="*/ 2147483647 w 441"/>
              <a:gd name="T105" fmla="*/ 2147483647 h 470"/>
              <a:gd name="T106" fmla="*/ 2147483647 w 441"/>
              <a:gd name="T107" fmla="*/ 2147483647 h 470"/>
              <a:gd name="T108" fmla="*/ 2147483647 w 441"/>
              <a:gd name="T109" fmla="*/ 2147483647 h 470"/>
              <a:gd name="T110" fmla="*/ 2147483647 w 441"/>
              <a:gd name="T111" fmla="*/ 2147483647 h 470"/>
              <a:gd name="T112" fmla="*/ 2147483647 w 441"/>
              <a:gd name="T113" fmla="*/ 2147483647 h 470"/>
              <a:gd name="T114" fmla="*/ 2147483647 w 441"/>
              <a:gd name="T115" fmla="*/ 2147483647 h 470"/>
              <a:gd name="T116" fmla="*/ 2147483647 w 441"/>
              <a:gd name="T117" fmla="*/ 2147483647 h 470"/>
              <a:gd name="T118" fmla="*/ 2147483647 w 441"/>
              <a:gd name="T119" fmla="*/ 2147483647 h 470"/>
              <a:gd name="T120" fmla="*/ 2147483647 w 441"/>
              <a:gd name="T121" fmla="*/ 2147483647 h 470"/>
              <a:gd name="T122" fmla="*/ 2147483647 w 441"/>
              <a:gd name="T123" fmla="*/ 2147483647 h 470"/>
              <a:gd name="T124" fmla="*/ 2147483647 w 441"/>
              <a:gd name="T125" fmla="*/ 2147483647 h 4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41" h="470">
                <a:moveTo>
                  <a:pt x="213" y="0"/>
                </a:moveTo>
                <a:lnTo>
                  <a:pt x="220" y="8"/>
                </a:lnTo>
                <a:lnTo>
                  <a:pt x="228" y="8"/>
                </a:lnTo>
                <a:lnTo>
                  <a:pt x="235" y="15"/>
                </a:lnTo>
                <a:lnTo>
                  <a:pt x="242" y="15"/>
                </a:lnTo>
                <a:lnTo>
                  <a:pt x="250" y="23"/>
                </a:lnTo>
                <a:lnTo>
                  <a:pt x="257" y="23"/>
                </a:lnTo>
                <a:lnTo>
                  <a:pt x="264" y="23"/>
                </a:lnTo>
                <a:lnTo>
                  <a:pt x="272" y="15"/>
                </a:lnTo>
                <a:lnTo>
                  <a:pt x="279" y="23"/>
                </a:lnTo>
                <a:lnTo>
                  <a:pt x="286" y="23"/>
                </a:lnTo>
                <a:lnTo>
                  <a:pt x="286" y="31"/>
                </a:lnTo>
                <a:lnTo>
                  <a:pt x="286" y="39"/>
                </a:lnTo>
                <a:lnTo>
                  <a:pt x="286" y="46"/>
                </a:lnTo>
                <a:lnTo>
                  <a:pt x="294" y="54"/>
                </a:lnTo>
                <a:lnTo>
                  <a:pt x="301" y="54"/>
                </a:lnTo>
                <a:lnTo>
                  <a:pt x="308" y="62"/>
                </a:lnTo>
                <a:lnTo>
                  <a:pt x="316" y="62"/>
                </a:lnTo>
                <a:lnTo>
                  <a:pt x="323" y="69"/>
                </a:lnTo>
                <a:lnTo>
                  <a:pt x="331" y="69"/>
                </a:lnTo>
                <a:lnTo>
                  <a:pt x="345" y="69"/>
                </a:lnTo>
                <a:lnTo>
                  <a:pt x="353" y="69"/>
                </a:lnTo>
                <a:lnTo>
                  <a:pt x="360" y="69"/>
                </a:lnTo>
                <a:lnTo>
                  <a:pt x="367" y="69"/>
                </a:lnTo>
                <a:lnTo>
                  <a:pt x="375" y="69"/>
                </a:lnTo>
                <a:lnTo>
                  <a:pt x="382" y="69"/>
                </a:lnTo>
                <a:lnTo>
                  <a:pt x="389" y="69"/>
                </a:lnTo>
                <a:lnTo>
                  <a:pt x="397" y="69"/>
                </a:lnTo>
                <a:lnTo>
                  <a:pt x="404" y="77"/>
                </a:lnTo>
                <a:lnTo>
                  <a:pt x="411" y="85"/>
                </a:lnTo>
                <a:lnTo>
                  <a:pt x="411" y="92"/>
                </a:lnTo>
                <a:lnTo>
                  <a:pt x="419" y="100"/>
                </a:lnTo>
                <a:lnTo>
                  <a:pt x="426" y="100"/>
                </a:lnTo>
                <a:lnTo>
                  <a:pt x="433" y="108"/>
                </a:lnTo>
                <a:lnTo>
                  <a:pt x="441" y="116"/>
                </a:lnTo>
                <a:lnTo>
                  <a:pt x="433" y="123"/>
                </a:lnTo>
                <a:lnTo>
                  <a:pt x="433" y="131"/>
                </a:lnTo>
                <a:lnTo>
                  <a:pt x="426" y="146"/>
                </a:lnTo>
                <a:lnTo>
                  <a:pt x="426" y="154"/>
                </a:lnTo>
                <a:lnTo>
                  <a:pt x="419" y="162"/>
                </a:lnTo>
                <a:lnTo>
                  <a:pt x="419" y="169"/>
                </a:lnTo>
                <a:lnTo>
                  <a:pt x="411" y="177"/>
                </a:lnTo>
                <a:lnTo>
                  <a:pt x="411" y="185"/>
                </a:lnTo>
                <a:lnTo>
                  <a:pt x="404" y="193"/>
                </a:lnTo>
                <a:lnTo>
                  <a:pt x="397" y="200"/>
                </a:lnTo>
                <a:lnTo>
                  <a:pt x="404" y="200"/>
                </a:lnTo>
                <a:lnTo>
                  <a:pt x="389" y="193"/>
                </a:lnTo>
                <a:lnTo>
                  <a:pt x="382" y="193"/>
                </a:lnTo>
                <a:lnTo>
                  <a:pt x="375" y="185"/>
                </a:lnTo>
                <a:lnTo>
                  <a:pt x="375" y="193"/>
                </a:lnTo>
                <a:lnTo>
                  <a:pt x="367" y="200"/>
                </a:lnTo>
                <a:lnTo>
                  <a:pt x="367" y="208"/>
                </a:lnTo>
                <a:lnTo>
                  <a:pt x="367" y="216"/>
                </a:lnTo>
                <a:lnTo>
                  <a:pt x="375" y="223"/>
                </a:lnTo>
                <a:lnTo>
                  <a:pt x="382" y="231"/>
                </a:lnTo>
                <a:lnTo>
                  <a:pt x="382" y="239"/>
                </a:lnTo>
                <a:lnTo>
                  <a:pt x="375" y="246"/>
                </a:lnTo>
                <a:lnTo>
                  <a:pt x="375" y="254"/>
                </a:lnTo>
                <a:lnTo>
                  <a:pt x="375" y="262"/>
                </a:lnTo>
                <a:lnTo>
                  <a:pt x="367" y="270"/>
                </a:lnTo>
                <a:lnTo>
                  <a:pt x="367" y="277"/>
                </a:lnTo>
                <a:lnTo>
                  <a:pt x="367" y="285"/>
                </a:lnTo>
                <a:lnTo>
                  <a:pt x="360" y="300"/>
                </a:lnTo>
                <a:lnTo>
                  <a:pt x="360" y="308"/>
                </a:lnTo>
                <a:lnTo>
                  <a:pt x="367" y="316"/>
                </a:lnTo>
                <a:lnTo>
                  <a:pt x="375" y="323"/>
                </a:lnTo>
                <a:lnTo>
                  <a:pt x="375" y="331"/>
                </a:lnTo>
                <a:lnTo>
                  <a:pt x="382" y="339"/>
                </a:lnTo>
                <a:lnTo>
                  <a:pt x="389" y="347"/>
                </a:lnTo>
                <a:lnTo>
                  <a:pt x="382" y="354"/>
                </a:lnTo>
                <a:lnTo>
                  <a:pt x="375" y="362"/>
                </a:lnTo>
                <a:lnTo>
                  <a:pt x="367" y="370"/>
                </a:lnTo>
                <a:lnTo>
                  <a:pt x="360" y="370"/>
                </a:lnTo>
                <a:lnTo>
                  <a:pt x="353" y="362"/>
                </a:lnTo>
                <a:lnTo>
                  <a:pt x="345" y="370"/>
                </a:lnTo>
                <a:lnTo>
                  <a:pt x="345" y="377"/>
                </a:lnTo>
                <a:lnTo>
                  <a:pt x="331" y="385"/>
                </a:lnTo>
                <a:lnTo>
                  <a:pt x="331" y="393"/>
                </a:lnTo>
                <a:lnTo>
                  <a:pt x="323" y="400"/>
                </a:lnTo>
                <a:lnTo>
                  <a:pt x="323" y="408"/>
                </a:lnTo>
                <a:lnTo>
                  <a:pt x="316" y="416"/>
                </a:lnTo>
                <a:lnTo>
                  <a:pt x="316" y="424"/>
                </a:lnTo>
                <a:lnTo>
                  <a:pt x="308" y="431"/>
                </a:lnTo>
                <a:lnTo>
                  <a:pt x="301" y="447"/>
                </a:lnTo>
                <a:lnTo>
                  <a:pt x="301" y="454"/>
                </a:lnTo>
                <a:lnTo>
                  <a:pt x="294" y="462"/>
                </a:lnTo>
                <a:lnTo>
                  <a:pt x="286" y="470"/>
                </a:lnTo>
                <a:lnTo>
                  <a:pt x="286" y="462"/>
                </a:lnTo>
                <a:lnTo>
                  <a:pt x="279" y="454"/>
                </a:lnTo>
                <a:lnTo>
                  <a:pt x="279" y="447"/>
                </a:lnTo>
                <a:lnTo>
                  <a:pt x="272" y="431"/>
                </a:lnTo>
                <a:lnTo>
                  <a:pt x="272" y="424"/>
                </a:lnTo>
                <a:lnTo>
                  <a:pt x="264" y="416"/>
                </a:lnTo>
                <a:lnTo>
                  <a:pt x="257" y="416"/>
                </a:lnTo>
                <a:lnTo>
                  <a:pt x="264" y="408"/>
                </a:lnTo>
                <a:lnTo>
                  <a:pt x="250" y="416"/>
                </a:lnTo>
                <a:lnTo>
                  <a:pt x="242" y="424"/>
                </a:lnTo>
                <a:lnTo>
                  <a:pt x="235" y="424"/>
                </a:lnTo>
                <a:lnTo>
                  <a:pt x="228" y="416"/>
                </a:lnTo>
                <a:lnTo>
                  <a:pt x="220" y="416"/>
                </a:lnTo>
                <a:lnTo>
                  <a:pt x="213" y="416"/>
                </a:lnTo>
                <a:lnTo>
                  <a:pt x="206" y="416"/>
                </a:lnTo>
                <a:lnTo>
                  <a:pt x="191" y="408"/>
                </a:lnTo>
                <a:lnTo>
                  <a:pt x="184" y="408"/>
                </a:lnTo>
                <a:lnTo>
                  <a:pt x="176" y="400"/>
                </a:lnTo>
                <a:lnTo>
                  <a:pt x="169" y="400"/>
                </a:lnTo>
                <a:lnTo>
                  <a:pt x="161" y="393"/>
                </a:lnTo>
                <a:lnTo>
                  <a:pt x="154" y="393"/>
                </a:lnTo>
                <a:lnTo>
                  <a:pt x="147" y="400"/>
                </a:lnTo>
                <a:lnTo>
                  <a:pt x="139" y="400"/>
                </a:lnTo>
                <a:lnTo>
                  <a:pt x="132" y="408"/>
                </a:lnTo>
                <a:lnTo>
                  <a:pt x="125" y="400"/>
                </a:lnTo>
                <a:lnTo>
                  <a:pt x="125" y="408"/>
                </a:lnTo>
                <a:lnTo>
                  <a:pt x="117" y="393"/>
                </a:lnTo>
                <a:lnTo>
                  <a:pt x="117" y="385"/>
                </a:lnTo>
                <a:lnTo>
                  <a:pt x="117" y="377"/>
                </a:lnTo>
                <a:lnTo>
                  <a:pt x="110" y="370"/>
                </a:lnTo>
                <a:lnTo>
                  <a:pt x="110" y="362"/>
                </a:lnTo>
                <a:lnTo>
                  <a:pt x="103" y="354"/>
                </a:lnTo>
                <a:lnTo>
                  <a:pt x="95" y="347"/>
                </a:lnTo>
                <a:lnTo>
                  <a:pt x="88" y="339"/>
                </a:lnTo>
                <a:lnTo>
                  <a:pt x="81" y="331"/>
                </a:lnTo>
                <a:lnTo>
                  <a:pt x="73" y="323"/>
                </a:lnTo>
                <a:lnTo>
                  <a:pt x="66" y="316"/>
                </a:lnTo>
                <a:lnTo>
                  <a:pt x="51" y="308"/>
                </a:lnTo>
                <a:lnTo>
                  <a:pt x="44" y="300"/>
                </a:lnTo>
                <a:lnTo>
                  <a:pt x="37" y="285"/>
                </a:lnTo>
                <a:lnTo>
                  <a:pt x="37" y="300"/>
                </a:lnTo>
                <a:lnTo>
                  <a:pt x="29" y="308"/>
                </a:lnTo>
                <a:lnTo>
                  <a:pt x="29" y="316"/>
                </a:lnTo>
                <a:lnTo>
                  <a:pt x="22" y="323"/>
                </a:lnTo>
                <a:lnTo>
                  <a:pt x="22" y="331"/>
                </a:lnTo>
                <a:lnTo>
                  <a:pt x="14" y="339"/>
                </a:lnTo>
                <a:lnTo>
                  <a:pt x="7" y="347"/>
                </a:lnTo>
                <a:lnTo>
                  <a:pt x="14" y="347"/>
                </a:lnTo>
                <a:lnTo>
                  <a:pt x="0" y="331"/>
                </a:lnTo>
                <a:lnTo>
                  <a:pt x="7" y="323"/>
                </a:lnTo>
                <a:lnTo>
                  <a:pt x="7" y="316"/>
                </a:lnTo>
                <a:lnTo>
                  <a:pt x="14" y="308"/>
                </a:lnTo>
                <a:lnTo>
                  <a:pt x="14" y="300"/>
                </a:lnTo>
                <a:lnTo>
                  <a:pt x="7" y="285"/>
                </a:lnTo>
                <a:lnTo>
                  <a:pt x="7" y="277"/>
                </a:lnTo>
                <a:lnTo>
                  <a:pt x="7" y="270"/>
                </a:lnTo>
                <a:lnTo>
                  <a:pt x="14" y="262"/>
                </a:lnTo>
                <a:lnTo>
                  <a:pt x="14" y="254"/>
                </a:lnTo>
                <a:lnTo>
                  <a:pt x="14" y="246"/>
                </a:lnTo>
                <a:lnTo>
                  <a:pt x="22" y="239"/>
                </a:lnTo>
                <a:lnTo>
                  <a:pt x="22" y="231"/>
                </a:lnTo>
                <a:lnTo>
                  <a:pt x="29" y="223"/>
                </a:lnTo>
                <a:lnTo>
                  <a:pt x="29" y="216"/>
                </a:lnTo>
                <a:lnTo>
                  <a:pt x="29" y="208"/>
                </a:lnTo>
                <a:lnTo>
                  <a:pt x="37" y="200"/>
                </a:lnTo>
                <a:lnTo>
                  <a:pt x="37" y="193"/>
                </a:lnTo>
                <a:lnTo>
                  <a:pt x="37" y="185"/>
                </a:lnTo>
                <a:lnTo>
                  <a:pt x="37" y="177"/>
                </a:lnTo>
                <a:lnTo>
                  <a:pt x="37" y="169"/>
                </a:lnTo>
                <a:lnTo>
                  <a:pt x="37" y="162"/>
                </a:lnTo>
                <a:lnTo>
                  <a:pt x="37" y="154"/>
                </a:lnTo>
                <a:lnTo>
                  <a:pt x="37" y="146"/>
                </a:lnTo>
                <a:lnTo>
                  <a:pt x="37" y="131"/>
                </a:lnTo>
                <a:lnTo>
                  <a:pt x="37" y="123"/>
                </a:lnTo>
                <a:lnTo>
                  <a:pt x="37" y="116"/>
                </a:lnTo>
                <a:lnTo>
                  <a:pt x="37" y="108"/>
                </a:lnTo>
                <a:lnTo>
                  <a:pt x="37" y="100"/>
                </a:lnTo>
                <a:lnTo>
                  <a:pt x="37" y="92"/>
                </a:lnTo>
                <a:lnTo>
                  <a:pt x="44" y="85"/>
                </a:lnTo>
                <a:lnTo>
                  <a:pt x="51" y="77"/>
                </a:lnTo>
                <a:lnTo>
                  <a:pt x="66" y="77"/>
                </a:lnTo>
                <a:lnTo>
                  <a:pt x="73" y="69"/>
                </a:lnTo>
                <a:lnTo>
                  <a:pt x="81" y="69"/>
                </a:lnTo>
                <a:lnTo>
                  <a:pt x="88" y="62"/>
                </a:lnTo>
                <a:lnTo>
                  <a:pt x="95" y="69"/>
                </a:lnTo>
                <a:lnTo>
                  <a:pt x="103" y="69"/>
                </a:lnTo>
                <a:lnTo>
                  <a:pt x="110" y="77"/>
                </a:lnTo>
                <a:lnTo>
                  <a:pt x="117" y="77"/>
                </a:lnTo>
                <a:lnTo>
                  <a:pt x="125" y="77"/>
                </a:lnTo>
                <a:lnTo>
                  <a:pt x="132" y="69"/>
                </a:lnTo>
                <a:lnTo>
                  <a:pt x="132" y="62"/>
                </a:lnTo>
                <a:lnTo>
                  <a:pt x="132" y="54"/>
                </a:lnTo>
                <a:lnTo>
                  <a:pt x="139" y="46"/>
                </a:lnTo>
                <a:lnTo>
                  <a:pt x="139" y="39"/>
                </a:lnTo>
                <a:lnTo>
                  <a:pt x="147" y="31"/>
                </a:lnTo>
                <a:lnTo>
                  <a:pt x="154" y="23"/>
                </a:lnTo>
                <a:lnTo>
                  <a:pt x="161" y="23"/>
                </a:lnTo>
                <a:lnTo>
                  <a:pt x="169" y="23"/>
                </a:lnTo>
                <a:lnTo>
                  <a:pt x="176" y="23"/>
                </a:lnTo>
                <a:lnTo>
                  <a:pt x="184" y="23"/>
                </a:lnTo>
                <a:lnTo>
                  <a:pt x="191" y="23"/>
                </a:lnTo>
                <a:lnTo>
                  <a:pt x="206" y="15"/>
                </a:lnTo>
                <a:lnTo>
                  <a:pt x="213" y="8"/>
                </a:lnTo>
                <a:lnTo>
                  <a:pt x="213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1" name="Freeform 16"/>
          <p:cNvSpPr>
            <a:spLocks/>
          </p:cNvSpPr>
          <p:nvPr/>
        </p:nvSpPr>
        <p:spPr bwMode="auto">
          <a:xfrm>
            <a:off x="6072188" y="1600200"/>
            <a:ext cx="700087" cy="746125"/>
          </a:xfrm>
          <a:custGeom>
            <a:avLst/>
            <a:gdLst>
              <a:gd name="T0" fmla="*/ 2147483647 w 441"/>
              <a:gd name="T1" fmla="*/ 2147483647 h 470"/>
              <a:gd name="T2" fmla="*/ 2147483647 w 441"/>
              <a:gd name="T3" fmla="*/ 2147483647 h 470"/>
              <a:gd name="T4" fmla="*/ 2147483647 w 441"/>
              <a:gd name="T5" fmla="*/ 2147483647 h 470"/>
              <a:gd name="T6" fmla="*/ 2147483647 w 441"/>
              <a:gd name="T7" fmla="*/ 2147483647 h 470"/>
              <a:gd name="T8" fmla="*/ 2147483647 w 441"/>
              <a:gd name="T9" fmla="*/ 2147483647 h 470"/>
              <a:gd name="T10" fmla="*/ 2147483647 w 441"/>
              <a:gd name="T11" fmla="*/ 2147483647 h 470"/>
              <a:gd name="T12" fmla="*/ 2147483647 w 441"/>
              <a:gd name="T13" fmla="*/ 2147483647 h 470"/>
              <a:gd name="T14" fmla="*/ 2147483647 w 441"/>
              <a:gd name="T15" fmla="*/ 2147483647 h 470"/>
              <a:gd name="T16" fmla="*/ 2147483647 w 441"/>
              <a:gd name="T17" fmla="*/ 2147483647 h 470"/>
              <a:gd name="T18" fmla="*/ 2147483647 w 441"/>
              <a:gd name="T19" fmla="*/ 2147483647 h 470"/>
              <a:gd name="T20" fmla="*/ 2147483647 w 441"/>
              <a:gd name="T21" fmla="*/ 2147483647 h 470"/>
              <a:gd name="T22" fmla="*/ 2147483647 w 441"/>
              <a:gd name="T23" fmla="*/ 2147483647 h 470"/>
              <a:gd name="T24" fmla="*/ 2147483647 w 441"/>
              <a:gd name="T25" fmla="*/ 2147483647 h 470"/>
              <a:gd name="T26" fmla="*/ 2147483647 w 441"/>
              <a:gd name="T27" fmla="*/ 2147483647 h 470"/>
              <a:gd name="T28" fmla="*/ 2147483647 w 441"/>
              <a:gd name="T29" fmla="*/ 2147483647 h 470"/>
              <a:gd name="T30" fmla="*/ 2147483647 w 441"/>
              <a:gd name="T31" fmla="*/ 2147483647 h 470"/>
              <a:gd name="T32" fmla="*/ 2147483647 w 441"/>
              <a:gd name="T33" fmla="*/ 2147483647 h 470"/>
              <a:gd name="T34" fmla="*/ 2147483647 w 441"/>
              <a:gd name="T35" fmla="*/ 2147483647 h 470"/>
              <a:gd name="T36" fmla="*/ 2147483647 w 441"/>
              <a:gd name="T37" fmla="*/ 2147483647 h 470"/>
              <a:gd name="T38" fmla="*/ 2147483647 w 441"/>
              <a:gd name="T39" fmla="*/ 2147483647 h 470"/>
              <a:gd name="T40" fmla="*/ 2147483647 w 441"/>
              <a:gd name="T41" fmla="*/ 2147483647 h 470"/>
              <a:gd name="T42" fmla="*/ 2147483647 w 441"/>
              <a:gd name="T43" fmla="*/ 2147483647 h 470"/>
              <a:gd name="T44" fmla="*/ 2147483647 w 441"/>
              <a:gd name="T45" fmla="*/ 2147483647 h 470"/>
              <a:gd name="T46" fmla="*/ 2147483647 w 441"/>
              <a:gd name="T47" fmla="*/ 2147483647 h 470"/>
              <a:gd name="T48" fmla="*/ 2147483647 w 441"/>
              <a:gd name="T49" fmla="*/ 2147483647 h 470"/>
              <a:gd name="T50" fmla="*/ 2147483647 w 441"/>
              <a:gd name="T51" fmla="*/ 2147483647 h 470"/>
              <a:gd name="T52" fmla="*/ 2147483647 w 441"/>
              <a:gd name="T53" fmla="*/ 2147483647 h 470"/>
              <a:gd name="T54" fmla="*/ 2147483647 w 441"/>
              <a:gd name="T55" fmla="*/ 2147483647 h 470"/>
              <a:gd name="T56" fmla="*/ 2147483647 w 441"/>
              <a:gd name="T57" fmla="*/ 2147483647 h 470"/>
              <a:gd name="T58" fmla="*/ 2147483647 w 441"/>
              <a:gd name="T59" fmla="*/ 2147483647 h 470"/>
              <a:gd name="T60" fmla="*/ 2147483647 w 441"/>
              <a:gd name="T61" fmla="*/ 2147483647 h 470"/>
              <a:gd name="T62" fmla="*/ 2147483647 w 441"/>
              <a:gd name="T63" fmla="*/ 2147483647 h 470"/>
              <a:gd name="T64" fmla="*/ 2147483647 w 441"/>
              <a:gd name="T65" fmla="*/ 2147483647 h 470"/>
              <a:gd name="T66" fmla="*/ 2147483647 w 441"/>
              <a:gd name="T67" fmla="*/ 2147483647 h 470"/>
              <a:gd name="T68" fmla="*/ 2147483647 w 441"/>
              <a:gd name="T69" fmla="*/ 2147483647 h 470"/>
              <a:gd name="T70" fmla="*/ 2147483647 w 441"/>
              <a:gd name="T71" fmla="*/ 2147483647 h 470"/>
              <a:gd name="T72" fmla="*/ 2147483647 w 441"/>
              <a:gd name="T73" fmla="*/ 2147483647 h 470"/>
              <a:gd name="T74" fmla="*/ 2147483647 w 441"/>
              <a:gd name="T75" fmla="*/ 2147483647 h 470"/>
              <a:gd name="T76" fmla="*/ 2147483647 w 441"/>
              <a:gd name="T77" fmla="*/ 2147483647 h 470"/>
              <a:gd name="T78" fmla="*/ 2147483647 w 441"/>
              <a:gd name="T79" fmla="*/ 2147483647 h 470"/>
              <a:gd name="T80" fmla="*/ 2147483647 w 441"/>
              <a:gd name="T81" fmla="*/ 2147483647 h 470"/>
              <a:gd name="T82" fmla="*/ 2147483647 w 441"/>
              <a:gd name="T83" fmla="*/ 2147483647 h 470"/>
              <a:gd name="T84" fmla="*/ 2147483647 w 441"/>
              <a:gd name="T85" fmla="*/ 2147483647 h 470"/>
              <a:gd name="T86" fmla="*/ 2147483647 w 441"/>
              <a:gd name="T87" fmla="*/ 2147483647 h 470"/>
              <a:gd name="T88" fmla="*/ 2147483647 w 441"/>
              <a:gd name="T89" fmla="*/ 2147483647 h 470"/>
              <a:gd name="T90" fmla="*/ 2147483647 w 441"/>
              <a:gd name="T91" fmla="*/ 2147483647 h 470"/>
              <a:gd name="T92" fmla="*/ 2147483647 w 441"/>
              <a:gd name="T93" fmla="*/ 2147483647 h 470"/>
              <a:gd name="T94" fmla="*/ 2147483647 w 441"/>
              <a:gd name="T95" fmla="*/ 2147483647 h 470"/>
              <a:gd name="T96" fmla="*/ 2147483647 w 441"/>
              <a:gd name="T97" fmla="*/ 2147483647 h 470"/>
              <a:gd name="T98" fmla="*/ 2147483647 w 441"/>
              <a:gd name="T99" fmla="*/ 2147483647 h 47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1" h="470">
                <a:moveTo>
                  <a:pt x="213" y="0"/>
                </a:moveTo>
                <a:lnTo>
                  <a:pt x="205" y="8"/>
                </a:lnTo>
                <a:lnTo>
                  <a:pt x="213" y="8"/>
                </a:lnTo>
                <a:lnTo>
                  <a:pt x="213" y="16"/>
                </a:lnTo>
                <a:lnTo>
                  <a:pt x="213" y="23"/>
                </a:lnTo>
                <a:lnTo>
                  <a:pt x="213" y="31"/>
                </a:lnTo>
                <a:lnTo>
                  <a:pt x="213" y="39"/>
                </a:lnTo>
                <a:lnTo>
                  <a:pt x="213" y="46"/>
                </a:lnTo>
                <a:lnTo>
                  <a:pt x="220" y="54"/>
                </a:lnTo>
                <a:lnTo>
                  <a:pt x="227" y="54"/>
                </a:lnTo>
                <a:lnTo>
                  <a:pt x="235" y="54"/>
                </a:lnTo>
                <a:lnTo>
                  <a:pt x="242" y="54"/>
                </a:lnTo>
                <a:lnTo>
                  <a:pt x="250" y="54"/>
                </a:lnTo>
                <a:lnTo>
                  <a:pt x="250" y="62"/>
                </a:lnTo>
                <a:lnTo>
                  <a:pt x="250" y="69"/>
                </a:lnTo>
                <a:lnTo>
                  <a:pt x="250" y="77"/>
                </a:lnTo>
                <a:lnTo>
                  <a:pt x="250" y="85"/>
                </a:lnTo>
                <a:lnTo>
                  <a:pt x="250" y="93"/>
                </a:lnTo>
                <a:lnTo>
                  <a:pt x="250" y="100"/>
                </a:lnTo>
                <a:lnTo>
                  <a:pt x="257" y="108"/>
                </a:lnTo>
                <a:lnTo>
                  <a:pt x="264" y="108"/>
                </a:lnTo>
                <a:lnTo>
                  <a:pt x="272" y="123"/>
                </a:lnTo>
                <a:lnTo>
                  <a:pt x="279" y="123"/>
                </a:lnTo>
                <a:lnTo>
                  <a:pt x="286" y="131"/>
                </a:lnTo>
                <a:lnTo>
                  <a:pt x="294" y="131"/>
                </a:lnTo>
                <a:lnTo>
                  <a:pt x="301" y="131"/>
                </a:lnTo>
                <a:lnTo>
                  <a:pt x="316" y="131"/>
                </a:lnTo>
                <a:lnTo>
                  <a:pt x="323" y="131"/>
                </a:lnTo>
                <a:lnTo>
                  <a:pt x="330" y="131"/>
                </a:lnTo>
                <a:lnTo>
                  <a:pt x="338" y="131"/>
                </a:lnTo>
                <a:lnTo>
                  <a:pt x="345" y="131"/>
                </a:lnTo>
                <a:lnTo>
                  <a:pt x="352" y="131"/>
                </a:lnTo>
                <a:lnTo>
                  <a:pt x="360" y="131"/>
                </a:lnTo>
                <a:lnTo>
                  <a:pt x="367" y="131"/>
                </a:lnTo>
                <a:lnTo>
                  <a:pt x="374" y="131"/>
                </a:lnTo>
                <a:lnTo>
                  <a:pt x="382" y="123"/>
                </a:lnTo>
                <a:lnTo>
                  <a:pt x="389" y="108"/>
                </a:lnTo>
                <a:lnTo>
                  <a:pt x="389" y="100"/>
                </a:lnTo>
                <a:lnTo>
                  <a:pt x="397" y="93"/>
                </a:lnTo>
                <a:lnTo>
                  <a:pt x="404" y="85"/>
                </a:lnTo>
                <a:lnTo>
                  <a:pt x="404" y="93"/>
                </a:lnTo>
                <a:lnTo>
                  <a:pt x="404" y="100"/>
                </a:lnTo>
                <a:lnTo>
                  <a:pt x="404" y="108"/>
                </a:lnTo>
                <a:lnTo>
                  <a:pt x="411" y="123"/>
                </a:lnTo>
                <a:lnTo>
                  <a:pt x="411" y="131"/>
                </a:lnTo>
                <a:lnTo>
                  <a:pt x="411" y="139"/>
                </a:lnTo>
                <a:lnTo>
                  <a:pt x="411" y="146"/>
                </a:lnTo>
                <a:lnTo>
                  <a:pt x="411" y="154"/>
                </a:lnTo>
                <a:lnTo>
                  <a:pt x="411" y="162"/>
                </a:lnTo>
                <a:lnTo>
                  <a:pt x="411" y="170"/>
                </a:lnTo>
                <a:lnTo>
                  <a:pt x="419" y="177"/>
                </a:lnTo>
                <a:lnTo>
                  <a:pt x="419" y="185"/>
                </a:lnTo>
                <a:lnTo>
                  <a:pt x="419" y="193"/>
                </a:lnTo>
                <a:lnTo>
                  <a:pt x="419" y="200"/>
                </a:lnTo>
                <a:lnTo>
                  <a:pt x="419" y="208"/>
                </a:lnTo>
                <a:lnTo>
                  <a:pt x="411" y="216"/>
                </a:lnTo>
                <a:lnTo>
                  <a:pt x="411" y="223"/>
                </a:lnTo>
                <a:lnTo>
                  <a:pt x="404" y="231"/>
                </a:lnTo>
                <a:lnTo>
                  <a:pt x="404" y="239"/>
                </a:lnTo>
                <a:lnTo>
                  <a:pt x="397" y="247"/>
                </a:lnTo>
                <a:lnTo>
                  <a:pt x="397" y="254"/>
                </a:lnTo>
                <a:lnTo>
                  <a:pt x="389" y="270"/>
                </a:lnTo>
                <a:lnTo>
                  <a:pt x="389" y="277"/>
                </a:lnTo>
                <a:lnTo>
                  <a:pt x="397" y="285"/>
                </a:lnTo>
                <a:lnTo>
                  <a:pt x="397" y="293"/>
                </a:lnTo>
                <a:lnTo>
                  <a:pt x="404" y="300"/>
                </a:lnTo>
                <a:lnTo>
                  <a:pt x="411" y="308"/>
                </a:lnTo>
                <a:lnTo>
                  <a:pt x="419" y="316"/>
                </a:lnTo>
                <a:lnTo>
                  <a:pt x="419" y="324"/>
                </a:lnTo>
                <a:lnTo>
                  <a:pt x="426" y="331"/>
                </a:lnTo>
                <a:lnTo>
                  <a:pt x="433" y="339"/>
                </a:lnTo>
                <a:lnTo>
                  <a:pt x="433" y="347"/>
                </a:lnTo>
                <a:lnTo>
                  <a:pt x="441" y="354"/>
                </a:lnTo>
                <a:lnTo>
                  <a:pt x="441" y="362"/>
                </a:lnTo>
                <a:lnTo>
                  <a:pt x="433" y="370"/>
                </a:lnTo>
                <a:lnTo>
                  <a:pt x="433" y="377"/>
                </a:lnTo>
                <a:lnTo>
                  <a:pt x="426" y="385"/>
                </a:lnTo>
                <a:lnTo>
                  <a:pt x="419" y="393"/>
                </a:lnTo>
                <a:lnTo>
                  <a:pt x="426" y="393"/>
                </a:lnTo>
                <a:lnTo>
                  <a:pt x="411" y="393"/>
                </a:lnTo>
                <a:lnTo>
                  <a:pt x="404" y="393"/>
                </a:lnTo>
                <a:lnTo>
                  <a:pt x="397" y="393"/>
                </a:lnTo>
                <a:lnTo>
                  <a:pt x="389" y="401"/>
                </a:lnTo>
                <a:lnTo>
                  <a:pt x="389" y="408"/>
                </a:lnTo>
                <a:lnTo>
                  <a:pt x="389" y="424"/>
                </a:lnTo>
                <a:lnTo>
                  <a:pt x="382" y="431"/>
                </a:lnTo>
                <a:lnTo>
                  <a:pt x="389" y="431"/>
                </a:lnTo>
                <a:lnTo>
                  <a:pt x="389" y="439"/>
                </a:lnTo>
                <a:lnTo>
                  <a:pt x="374" y="431"/>
                </a:lnTo>
                <a:lnTo>
                  <a:pt x="367" y="424"/>
                </a:lnTo>
                <a:lnTo>
                  <a:pt x="360" y="408"/>
                </a:lnTo>
                <a:lnTo>
                  <a:pt x="352" y="424"/>
                </a:lnTo>
                <a:lnTo>
                  <a:pt x="345" y="424"/>
                </a:lnTo>
                <a:lnTo>
                  <a:pt x="338" y="431"/>
                </a:lnTo>
                <a:lnTo>
                  <a:pt x="330" y="431"/>
                </a:lnTo>
                <a:lnTo>
                  <a:pt x="323" y="439"/>
                </a:lnTo>
                <a:lnTo>
                  <a:pt x="316" y="447"/>
                </a:lnTo>
                <a:lnTo>
                  <a:pt x="301" y="447"/>
                </a:lnTo>
                <a:lnTo>
                  <a:pt x="294" y="454"/>
                </a:lnTo>
                <a:lnTo>
                  <a:pt x="286" y="454"/>
                </a:lnTo>
                <a:lnTo>
                  <a:pt x="279" y="462"/>
                </a:lnTo>
                <a:lnTo>
                  <a:pt x="272" y="462"/>
                </a:lnTo>
                <a:lnTo>
                  <a:pt x="264" y="470"/>
                </a:lnTo>
                <a:lnTo>
                  <a:pt x="264" y="462"/>
                </a:lnTo>
                <a:lnTo>
                  <a:pt x="264" y="454"/>
                </a:lnTo>
                <a:lnTo>
                  <a:pt x="264" y="447"/>
                </a:lnTo>
                <a:lnTo>
                  <a:pt x="257" y="439"/>
                </a:lnTo>
                <a:lnTo>
                  <a:pt x="264" y="439"/>
                </a:lnTo>
                <a:lnTo>
                  <a:pt x="250" y="431"/>
                </a:lnTo>
                <a:lnTo>
                  <a:pt x="242" y="431"/>
                </a:lnTo>
                <a:lnTo>
                  <a:pt x="235" y="424"/>
                </a:lnTo>
                <a:lnTo>
                  <a:pt x="227" y="424"/>
                </a:lnTo>
                <a:lnTo>
                  <a:pt x="220" y="408"/>
                </a:lnTo>
                <a:lnTo>
                  <a:pt x="213" y="408"/>
                </a:lnTo>
                <a:lnTo>
                  <a:pt x="205" y="401"/>
                </a:lnTo>
                <a:lnTo>
                  <a:pt x="198" y="401"/>
                </a:lnTo>
                <a:lnTo>
                  <a:pt x="191" y="393"/>
                </a:lnTo>
                <a:lnTo>
                  <a:pt x="183" y="393"/>
                </a:lnTo>
                <a:lnTo>
                  <a:pt x="176" y="385"/>
                </a:lnTo>
                <a:lnTo>
                  <a:pt x="161" y="393"/>
                </a:lnTo>
                <a:lnTo>
                  <a:pt x="161" y="401"/>
                </a:lnTo>
                <a:lnTo>
                  <a:pt x="176" y="408"/>
                </a:lnTo>
                <a:lnTo>
                  <a:pt x="161" y="424"/>
                </a:lnTo>
                <a:lnTo>
                  <a:pt x="176" y="424"/>
                </a:lnTo>
                <a:lnTo>
                  <a:pt x="154" y="424"/>
                </a:lnTo>
                <a:lnTo>
                  <a:pt x="147" y="431"/>
                </a:lnTo>
                <a:lnTo>
                  <a:pt x="139" y="431"/>
                </a:lnTo>
                <a:lnTo>
                  <a:pt x="132" y="431"/>
                </a:lnTo>
                <a:lnTo>
                  <a:pt x="125" y="431"/>
                </a:lnTo>
                <a:lnTo>
                  <a:pt x="117" y="439"/>
                </a:lnTo>
                <a:lnTo>
                  <a:pt x="110" y="439"/>
                </a:lnTo>
                <a:lnTo>
                  <a:pt x="103" y="439"/>
                </a:lnTo>
                <a:lnTo>
                  <a:pt x="95" y="439"/>
                </a:lnTo>
                <a:lnTo>
                  <a:pt x="88" y="431"/>
                </a:lnTo>
                <a:lnTo>
                  <a:pt x="80" y="431"/>
                </a:lnTo>
                <a:lnTo>
                  <a:pt x="73" y="431"/>
                </a:lnTo>
                <a:lnTo>
                  <a:pt x="66" y="424"/>
                </a:lnTo>
                <a:lnTo>
                  <a:pt x="58" y="424"/>
                </a:lnTo>
                <a:lnTo>
                  <a:pt x="51" y="408"/>
                </a:lnTo>
                <a:lnTo>
                  <a:pt x="44" y="408"/>
                </a:lnTo>
                <a:lnTo>
                  <a:pt x="36" y="408"/>
                </a:lnTo>
                <a:lnTo>
                  <a:pt x="22" y="401"/>
                </a:lnTo>
                <a:lnTo>
                  <a:pt x="14" y="393"/>
                </a:lnTo>
                <a:lnTo>
                  <a:pt x="7" y="385"/>
                </a:lnTo>
                <a:lnTo>
                  <a:pt x="7" y="377"/>
                </a:lnTo>
                <a:lnTo>
                  <a:pt x="0" y="370"/>
                </a:lnTo>
                <a:lnTo>
                  <a:pt x="7" y="362"/>
                </a:lnTo>
                <a:lnTo>
                  <a:pt x="14" y="354"/>
                </a:lnTo>
                <a:lnTo>
                  <a:pt x="22" y="347"/>
                </a:lnTo>
                <a:lnTo>
                  <a:pt x="36" y="339"/>
                </a:lnTo>
                <a:lnTo>
                  <a:pt x="44" y="331"/>
                </a:lnTo>
                <a:lnTo>
                  <a:pt x="44" y="324"/>
                </a:lnTo>
                <a:lnTo>
                  <a:pt x="44" y="316"/>
                </a:lnTo>
                <a:lnTo>
                  <a:pt x="51" y="308"/>
                </a:lnTo>
                <a:lnTo>
                  <a:pt x="51" y="300"/>
                </a:lnTo>
                <a:lnTo>
                  <a:pt x="51" y="293"/>
                </a:lnTo>
                <a:lnTo>
                  <a:pt x="51" y="285"/>
                </a:lnTo>
                <a:lnTo>
                  <a:pt x="44" y="277"/>
                </a:lnTo>
                <a:lnTo>
                  <a:pt x="44" y="270"/>
                </a:lnTo>
                <a:lnTo>
                  <a:pt x="36" y="254"/>
                </a:lnTo>
                <a:lnTo>
                  <a:pt x="36" y="247"/>
                </a:lnTo>
                <a:lnTo>
                  <a:pt x="22" y="239"/>
                </a:lnTo>
                <a:lnTo>
                  <a:pt x="22" y="231"/>
                </a:lnTo>
                <a:lnTo>
                  <a:pt x="14" y="223"/>
                </a:lnTo>
                <a:lnTo>
                  <a:pt x="14" y="216"/>
                </a:lnTo>
                <a:lnTo>
                  <a:pt x="14" y="208"/>
                </a:lnTo>
                <a:lnTo>
                  <a:pt x="14" y="200"/>
                </a:lnTo>
                <a:lnTo>
                  <a:pt x="14" y="193"/>
                </a:lnTo>
                <a:lnTo>
                  <a:pt x="14" y="185"/>
                </a:lnTo>
                <a:lnTo>
                  <a:pt x="14" y="177"/>
                </a:lnTo>
                <a:lnTo>
                  <a:pt x="22" y="170"/>
                </a:lnTo>
                <a:lnTo>
                  <a:pt x="36" y="162"/>
                </a:lnTo>
                <a:lnTo>
                  <a:pt x="44" y="162"/>
                </a:lnTo>
                <a:lnTo>
                  <a:pt x="51" y="162"/>
                </a:lnTo>
                <a:lnTo>
                  <a:pt x="58" y="154"/>
                </a:lnTo>
                <a:lnTo>
                  <a:pt x="66" y="154"/>
                </a:lnTo>
                <a:lnTo>
                  <a:pt x="73" y="154"/>
                </a:lnTo>
                <a:lnTo>
                  <a:pt x="80" y="146"/>
                </a:lnTo>
                <a:lnTo>
                  <a:pt x="88" y="146"/>
                </a:lnTo>
                <a:lnTo>
                  <a:pt x="95" y="146"/>
                </a:lnTo>
                <a:lnTo>
                  <a:pt x="103" y="139"/>
                </a:lnTo>
                <a:lnTo>
                  <a:pt x="110" y="139"/>
                </a:lnTo>
                <a:lnTo>
                  <a:pt x="117" y="139"/>
                </a:lnTo>
                <a:lnTo>
                  <a:pt x="125" y="131"/>
                </a:lnTo>
                <a:lnTo>
                  <a:pt x="132" y="123"/>
                </a:lnTo>
                <a:lnTo>
                  <a:pt x="132" y="131"/>
                </a:lnTo>
                <a:lnTo>
                  <a:pt x="132" y="108"/>
                </a:lnTo>
                <a:lnTo>
                  <a:pt x="132" y="100"/>
                </a:lnTo>
                <a:lnTo>
                  <a:pt x="132" y="93"/>
                </a:lnTo>
                <a:lnTo>
                  <a:pt x="125" y="85"/>
                </a:lnTo>
                <a:lnTo>
                  <a:pt x="125" y="77"/>
                </a:lnTo>
                <a:lnTo>
                  <a:pt x="125" y="69"/>
                </a:lnTo>
                <a:lnTo>
                  <a:pt x="125" y="62"/>
                </a:lnTo>
                <a:lnTo>
                  <a:pt x="132" y="54"/>
                </a:lnTo>
                <a:lnTo>
                  <a:pt x="139" y="54"/>
                </a:lnTo>
                <a:lnTo>
                  <a:pt x="147" y="46"/>
                </a:lnTo>
                <a:lnTo>
                  <a:pt x="154" y="39"/>
                </a:lnTo>
                <a:lnTo>
                  <a:pt x="161" y="31"/>
                </a:lnTo>
                <a:lnTo>
                  <a:pt x="176" y="31"/>
                </a:lnTo>
                <a:lnTo>
                  <a:pt x="183" y="23"/>
                </a:lnTo>
                <a:lnTo>
                  <a:pt x="191" y="16"/>
                </a:lnTo>
                <a:lnTo>
                  <a:pt x="198" y="8"/>
                </a:lnTo>
                <a:lnTo>
                  <a:pt x="213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2" name="Freeform 17"/>
          <p:cNvSpPr>
            <a:spLocks/>
          </p:cNvSpPr>
          <p:nvPr/>
        </p:nvSpPr>
        <p:spPr bwMode="auto">
          <a:xfrm>
            <a:off x="4525963" y="4759325"/>
            <a:ext cx="817562" cy="1052513"/>
          </a:xfrm>
          <a:custGeom>
            <a:avLst/>
            <a:gdLst>
              <a:gd name="T0" fmla="*/ 2147483647 w 515"/>
              <a:gd name="T1" fmla="*/ 2147483647 h 663"/>
              <a:gd name="T2" fmla="*/ 2147483647 w 515"/>
              <a:gd name="T3" fmla="*/ 2147483647 h 663"/>
              <a:gd name="T4" fmla="*/ 2147483647 w 515"/>
              <a:gd name="T5" fmla="*/ 2147483647 h 663"/>
              <a:gd name="T6" fmla="*/ 2147483647 w 515"/>
              <a:gd name="T7" fmla="*/ 2147483647 h 663"/>
              <a:gd name="T8" fmla="*/ 2147483647 w 515"/>
              <a:gd name="T9" fmla="*/ 2147483647 h 663"/>
              <a:gd name="T10" fmla="*/ 2147483647 w 515"/>
              <a:gd name="T11" fmla="*/ 2147483647 h 663"/>
              <a:gd name="T12" fmla="*/ 2147483647 w 515"/>
              <a:gd name="T13" fmla="*/ 2147483647 h 663"/>
              <a:gd name="T14" fmla="*/ 2147483647 w 515"/>
              <a:gd name="T15" fmla="*/ 2147483647 h 663"/>
              <a:gd name="T16" fmla="*/ 2147483647 w 515"/>
              <a:gd name="T17" fmla="*/ 2147483647 h 663"/>
              <a:gd name="T18" fmla="*/ 2147483647 w 515"/>
              <a:gd name="T19" fmla="*/ 2147483647 h 663"/>
              <a:gd name="T20" fmla="*/ 2147483647 w 515"/>
              <a:gd name="T21" fmla="*/ 2147483647 h 663"/>
              <a:gd name="T22" fmla="*/ 2147483647 w 515"/>
              <a:gd name="T23" fmla="*/ 2147483647 h 663"/>
              <a:gd name="T24" fmla="*/ 2147483647 w 515"/>
              <a:gd name="T25" fmla="*/ 2147483647 h 663"/>
              <a:gd name="T26" fmla="*/ 2147483647 w 515"/>
              <a:gd name="T27" fmla="*/ 2147483647 h 663"/>
              <a:gd name="T28" fmla="*/ 2147483647 w 515"/>
              <a:gd name="T29" fmla="*/ 2147483647 h 663"/>
              <a:gd name="T30" fmla="*/ 2147483647 w 515"/>
              <a:gd name="T31" fmla="*/ 2147483647 h 663"/>
              <a:gd name="T32" fmla="*/ 2147483647 w 515"/>
              <a:gd name="T33" fmla="*/ 2147483647 h 663"/>
              <a:gd name="T34" fmla="*/ 2147483647 w 515"/>
              <a:gd name="T35" fmla="*/ 2147483647 h 663"/>
              <a:gd name="T36" fmla="*/ 2147483647 w 515"/>
              <a:gd name="T37" fmla="*/ 2147483647 h 663"/>
              <a:gd name="T38" fmla="*/ 2147483647 w 515"/>
              <a:gd name="T39" fmla="*/ 2147483647 h 663"/>
              <a:gd name="T40" fmla="*/ 2147483647 w 515"/>
              <a:gd name="T41" fmla="*/ 2147483647 h 663"/>
              <a:gd name="T42" fmla="*/ 2147483647 w 515"/>
              <a:gd name="T43" fmla="*/ 2147483647 h 663"/>
              <a:gd name="T44" fmla="*/ 2147483647 w 515"/>
              <a:gd name="T45" fmla="*/ 2147483647 h 663"/>
              <a:gd name="T46" fmla="*/ 2147483647 w 515"/>
              <a:gd name="T47" fmla="*/ 2147483647 h 663"/>
              <a:gd name="T48" fmla="*/ 2147483647 w 515"/>
              <a:gd name="T49" fmla="*/ 2147483647 h 663"/>
              <a:gd name="T50" fmla="*/ 2147483647 w 515"/>
              <a:gd name="T51" fmla="*/ 2147483647 h 663"/>
              <a:gd name="T52" fmla="*/ 2147483647 w 515"/>
              <a:gd name="T53" fmla="*/ 2147483647 h 663"/>
              <a:gd name="T54" fmla="*/ 2147483647 w 515"/>
              <a:gd name="T55" fmla="*/ 2147483647 h 663"/>
              <a:gd name="T56" fmla="*/ 2147483647 w 515"/>
              <a:gd name="T57" fmla="*/ 2147483647 h 663"/>
              <a:gd name="T58" fmla="*/ 2147483647 w 515"/>
              <a:gd name="T59" fmla="*/ 2147483647 h 663"/>
              <a:gd name="T60" fmla="*/ 2147483647 w 515"/>
              <a:gd name="T61" fmla="*/ 2147483647 h 663"/>
              <a:gd name="T62" fmla="*/ 2147483647 w 515"/>
              <a:gd name="T63" fmla="*/ 2147483647 h 663"/>
              <a:gd name="T64" fmla="*/ 2147483647 w 515"/>
              <a:gd name="T65" fmla="*/ 2147483647 h 663"/>
              <a:gd name="T66" fmla="*/ 2147483647 w 515"/>
              <a:gd name="T67" fmla="*/ 2147483647 h 663"/>
              <a:gd name="T68" fmla="*/ 2147483647 w 515"/>
              <a:gd name="T69" fmla="*/ 2147483647 h 663"/>
              <a:gd name="T70" fmla="*/ 2147483647 w 515"/>
              <a:gd name="T71" fmla="*/ 2147483647 h 663"/>
              <a:gd name="T72" fmla="*/ 2147483647 w 515"/>
              <a:gd name="T73" fmla="*/ 2147483647 h 663"/>
              <a:gd name="T74" fmla="*/ 2147483647 w 515"/>
              <a:gd name="T75" fmla="*/ 2147483647 h 663"/>
              <a:gd name="T76" fmla="*/ 2147483647 w 515"/>
              <a:gd name="T77" fmla="*/ 2147483647 h 663"/>
              <a:gd name="T78" fmla="*/ 2147483647 w 515"/>
              <a:gd name="T79" fmla="*/ 2147483647 h 663"/>
              <a:gd name="T80" fmla="*/ 2147483647 w 515"/>
              <a:gd name="T81" fmla="*/ 2147483647 h 663"/>
              <a:gd name="T82" fmla="*/ 2147483647 w 515"/>
              <a:gd name="T83" fmla="*/ 2147483647 h 663"/>
              <a:gd name="T84" fmla="*/ 2147483647 w 515"/>
              <a:gd name="T85" fmla="*/ 2147483647 h 663"/>
              <a:gd name="T86" fmla="*/ 2147483647 w 515"/>
              <a:gd name="T87" fmla="*/ 2147483647 h 663"/>
              <a:gd name="T88" fmla="*/ 2147483647 w 515"/>
              <a:gd name="T89" fmla="*/ 2147483647 h 663"/>
              <a:gd name="T90" fmla="*/ 2147483647 w 515"/>
              <a:gd name="T91" fmla="*/ 2147483647 h 663"/>
              <a:gd name="T92" fmla="*/ 2147483647 w 515"/>
              <a:gd name="T93" fmla="*/ 2147483647 h 663"/>
              <a:gd name="T94" fmla="*/ 2147483647 w 515"/>
              <a:gd name="T95" fmla="*/ 2147483647 h 663"/>
              <a:gd name="T96" fmla="*/ 2147483647 w 515"/>
              <a:gd name="T97" fmla="*/ 2147483647 h 663"/>
              <a:gd name="T98" fmla="*/ 2147483647 w 515"/>
              <a:gd name="T99" fmla="*/ 2147483647 h 663"/>
              <a:gd name="T100" fmla="*/ 2147483647 w 515"/>
              <a:gd name="T101" fmla="*/ 2147483647 h 663"/>
              <a:gd name="T102" fmla="*/ 2147483647 w 515"/>
              <a:gd name="T103" fmla="*/ 2147483647 h 663"/>
              <a:gd name="T104" fmla="*/ 2147483647 w 515"/>
              <a:gd name="T105" fmla="*/ 2147483647 h 663"/>
              <a:gd name="T106" fmla="*/ 2147483647 w 515"/>
              <a:gd name="T107" fmla="*/ 2147483647 h 663"/>
              <a:gd name="T108" fmla="*/ 2147483647 w 515"/>
              <a:gd name="T109" fmla="*/ 2147483647 h 663"/>
              <a:gd name="T110" fmla="*/ 2147483647 w 515"/>
              <a:gd name="T111" fmla="*/ 2147483647 h 663"/>
              <a:gd name="T112" fmla="*/ 2147483647 w 515"/>
              <a:gd name="T113" fmla="*/ 2147483647 h 663"/>
              <a:gd name="T114" fmla="*/ 2147483647 w 515"/>
              <a:gd name="T115" fmla="*/ 2147483647 h 66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15" h="663">
                <a:moveTo>
                  <a:pt x="199" y="0"/>
                </a:moveTo>
                <a:lnTo>
                  <a:pt x="206" y="8"/>
                </a:lnTo>
                <a:lnTo>
                  <a:pt x="213" y="16"/>
                </a:lnTo>
                <a:lnTo>
                  <a:pt x="221" y="24"/>
                </a:lnTo>
                <a:lnTo>
                  <a:pt x="228" y="31"/>
                </a:lnTo>
                <a:lnTo>
                  <a:pt x="221" y="39"/>
                </a:lnTo>
                <a:lnTo>
                  <a:pt x="221" y="47"/>
                </a:lnTo>
                <a:lnTo>
                  <a:pt x="213" y="54"/>
                </a:lnTo>
                <a:lnTo>
                  <a:pt x="213" y="62"/>
                </a:lnTo>
                <a:lnTo>
                  <a:pt x="206" y="70"/>
                </a:lnTo>
                <a:lnTo>
                  <a:pt x="206" y="77"/>
                </a:lnTo>
                <a:lnTo>
                  <a:pt x="199" y="85"/>
                </a:lnTo>
                <a:lnTo>
                  <a:pt x="206" y="101"/>
                </a:lnTo>
                <a:lnTo>
                  <a:pt x="213" y="101"/>
                </a:lnTo>
                <a:lnTo>
                  <a:pt x="221" y="108"/>
                </a:lnTo>
                <a:lnTo>
                  <a:pt x="228" y="108"/>
                </a:lnTo>
                <a:lnTo>
                  <a:pt x="235" y="108"/>
                </a:lnTo>
                <a:lnTo>
                  <a:pt x="243" y="108"/>
                </a:lnTo>
                <a:lnTo>
                  <a:pt x="250" y="116"/>
                </a:lnTo>
                <a:lnTo>
                  <a:pt x="257" y="116"/>
                </a:lnTo>
                <a:lnTo>
                  <a:pt x="265" y="124"/>
                </a:lnTo>
                <a:lnTo>
                  <a:pt x="272" y="124"/>
                </a:lnTo>
                <a:lnTo>
                  <a:pt x="279" y="131"/>
                </a:lnTo>
                <a:lnTo>
                  <a:pt x="287" y="131"/>
                </a:lnTo>
                <a:lnTo>
                  <a:pt x="294" y="131"/>
                </a:lnTo>
                <a:lnTo>
                  <a:pt x="309" y="131"/>
                </a:lnTo>
                <a:lnTo>
                  <a:pt x="316" y="131"/>
                </a:lnTo>
                <a:lnTo>
                  <a:pt x="323" y="131"/>
                </a:lnTo>
                <a:lnTo>
                  <a:pt x="331" y="139"/>
                </a:lnTo>
                <a:lnTo>
                  <a:pt x="338" y="147"/>
                </a:lnTo>
                <a:lnTo>
                  <a:pt x="346" y="154"/>
                </a:lnTo>
                <a:lnTo>
                  <a:pt x="353" y="162"/>
                </a:lnTo>
                <a:lnTo>
                  <a:pt x="353" y="170"/>
                </a:lnTo>
                <a:lnTo>
                  <a:pt x="360" y="178"/>
                </a:lnTo>
                <a:lnTo>
                  <a:pt x="368" y="185"/>
                </a:lnTo>
                <a:lnTo>
                  <a:pt x="375" y="193"/>
                </a:lnTo>
                <a:lnTo>
                  <a:pt x="382" y="193"/>
                </a:lnTo>
                <a:lnTo>
                  <a:pt x="390" y="193"/>
                </a:lnTo>
                <a:lnTo>
                  <a:pt x="397" y="193"/>
                </a:lnTo>
                <a:lnTo>
                  <a:pt x="404" y="193"/>
                </a:lnTo>
                <a:lnTo>
                  <a:pt x="412" y="193"/>
                </a:lnTo>
                <a:lnTo>
                  <a:pt x="419" y="193"/>
                </a:lnTo>
                <a:lnTo>
                  <a:pt x="426" y="193"/>
                </a:lnTo>
                <a:lnTo>
                  <a:pt x="434" y="193"/>
                </a:lnTo>
                <a:lnTo>
                  <a:pt x="448" y="193"/>
                </a:lnTo>
                <a:lnTo>
                  <a:pt x="456" y="201"/>
                </a:lnTo>
                <a:lnTo>
                  <a:pt x="463" y="208"/>
                </a:lnTo>
                <a:lnTo>
                  <a:pt x="470" y="216"/>
                </a:lnTo>
                <a:lnTo>
                  <a:pt x="478" y="224"/>
                </a:lnTo>
                <a:lnTo>
                  <a:pt x="485" y="231"/>
                </a:lnTo>
                <a:lnTo>
                  <a:pt x="478" y="239"/>
                </a:lnTo>
                <a:lnTo>
                  <a:pt x="478" y="255"/>
                </a:lnTo>
                <a:lnTo>
                  <a:pt x="470" y="262"/>
                </a:lnTo>
                <a:lnTo>
                  <a:pt x="463" y="270"/>
                </a:lnTo>
                <a:lnTo>
                  <a:pt x="463" y="278"/>
                </a:lnTo>
                <a:lnTo>
                  <a:pt x="456" y="285"/>
                </a:lnTo>
                <a:lnTo>
                  <a:pt x="456" y="293"/>
                </a:lnTo>
                <a:lnTo>
                  <a:pt x="448" y="301"/>
                </a:lnTo>
                <a:lnTo>
                  <a:pt x="456" y="308"/>
                </a:lnTo>
                <a:lnTo>
                  <a:pt x="463" y="316"/>
                </a:lnTo>
                <a:lnTo>
                  <a:pt x="470" y="324"/>
                </a:lnTo>
                <a:lnTo>
                  <a:pt x="470" y="332"/>
                </a:lnTo>
                <a:lnTo>
                  <a:pt x="478" y="339"/>
                </a:lnTo>
                <a:lnTo>
                  <a:pt x="485" y="347"/>
                </a:lnTo>
                <a:lnTo>
                  <a:pt x="485" y="355"/>
                </a:lnTo>
                <a:lnTo>
                  <a:pt x="478" y="362"/>
                </a:lnTo>
                <a:lnTo>
                  <a:pt x="478" y="370"/>
                </a:lnTo>
                <a:lnTo>
                  <a:pt x="470" y="378"/>
                </a:lnTo>
                <a:lnTo>
                  <a:pt x="470" y="385"/>
                </a:lnTo>
                <a:lnTo>
                  <a:pt x="463" y="393"/>
                </a:lnTo>
                <a:lnTo>
                  <a:pt x="470" y="409"/>
                </a:lnTo>
                <a:lnTo>
                  <a:pt x="478" y="416"/>
                </a:lnTo>
                <a:lnTo>
                  <a:pt x="485" y="416"/>
                </a:lnTo>
                <a:lnTo>
                  <a:pt x="493" y="424"/>
                </a:lnTo>
                <a:lnTo>
                  <a:pt x="500" y="424"/>
                </a:lnTo>
                <a:lnTo>
                  <a:pt x="507" y="432"/>
                </a:lnTo>
                <a:lnTo>
                  <a:pt x="515" y="439"/>
                </a:lnTo>
                <a:lnTo>
                  <a:pt x="507" y="447"/>
                </a:lnTo>
                <a:lnTo>
                  <a:pt x="507" y="455"/>
                </a:lnTo>
                <a:lnTo>
                  <a:pt x="500" y="462"/>
                </a:lnTo>
                <a:lnTo>
                  <a:pt x="500" y="470"/>
                </a:lnTo>
                <a:lnTo>
                  <a:pt x="493" y="478"/>
                </a:lnTo>
                <a:lnTo>
                  <a:pt x="493" y="486"/>
                </a:lnTo>
                <a:lnTo>
                  <a:pt x="485" y="493"/>
                </a:lnTo>
                <a:lnTo>
                  <a:pt x="478" y="501"/>
                </a:lnTo>
                <a:lnTo>
                  <a:pt x="470" y="501"/>
                </a:lnTo>
                <a:lnTo>
                  <a:pt x="463" y="501"/>
                </a:lnTo>
                <a:lnTo>
                  <a:pt x="456" y="501"/>
                </a:lnTo>
                <a:lnTo>
                  <a:pt x="448" y="509"/>
                </a:lnTo>
                <a:lnTo>
                  <a:pt x="434" y="516"/>
                </a:lnTo>
                <a:lnTo>
                  <a:pt x="434" y="524"/>
                </a:lnTo>
                <a:lnTo>
                  <a:pt x="426" y="532"/>
                </a:lnTo>
                <a:lnTo>
                  <a:pt x="426" y="539"/>
                </a:lnTo>
                <a:lnTo>
                  <a:pt x="419" y="547"/>
                </a:lnTo>
                <a:lnTo>
                  <a:pt x="419" y="563"/>
                </a:lnTo>
                <a:lnTo>
                  <a:pt x="426" y="570"/>
                </a:lnTo>
                <a:lnTo>
                  <a:pt x="434" y="578"/>
                </a:lnTo>
                <a:lnTo>
                  <a:pt x="434" y="586"/>
                </a:lnTo>
                <a:lnTo>
                  <a:pt x="426" y="593"/>
                </a:lnTo>
                <a:lnTo>
                  <a:pt x="419" y="593"/>
                </a:lnTo>
                <a:lnTo>
                  <a:pt x="412" y="593"/>
                </a:lnTo>
                <a:lnTo>
                  <a:pt x="404" y="593"/>
                </a:lnTo>
                <a:lnTo>
                  <a:pt x="397" y="593"/>
                </a:lnTo>
                <a:lnTo>
                  <a:pt x="390" y="593"/>
                </a:lnTo>
                <a:lnTo>
                  <a:pt x="382" y="593"/>
                </a:lnTo>
                <a:lnTo>
                  <a:pt x="375" y="601"/>
                </a:lnTo>
                <a:lnTo>
                  <a:pt x="368" y="609"/>
                </a:lnTo>
                <a:lnTo>
                  <a:pt x="360" y="616"/>
                </a:lnTo>
                <a:lnTo>
                  <a:pt x="360" y="624"/>
                </a:lnTo>
                <a:lnTo>
                  <a:pt x="360" y="632"/>
                </a:lnTo>
                <a:lnTo>
                  <a:pt x="360" y="640"/>
                </a:lnTo>
                <a:lnTo>
                  <a:pt x="360" y="647"/>
                </a:lnTo>
                <a:lnTo>
                  <a:pt x="360" y="655"/>
                </a:lnTo>
                <a:lnTo>
                  <a:pt x="353" y="663"/>
                </a:lnTo>
                <a:lnTo>
                  <a:pt x="346" y="655"/>
                </a:lnTo>
                <a:lnTo>
                  <a:pt x="338" y="655"/>
                </a:lnTo>
                <a:lnTo>
                  <a:pt x="331" y="647"/>
                </a:lnTo>
                <a:lnTo>
                  <a:pt x="323" y="647"/>
                </a:lnTo>
                <a:lnTo>
                  <a:pt x="316" y="640"/>
                </a:lnTo>
                <a:lnTo>
                  <a:pt x="309" y="640"/>
                </a:lnTo>
                <a:lnTo>
                  <a:pt x="294" y="632"/>
                </a:lnTo>
                <a:lnTo>
                  <a:pt x="287" y="632"/>
                </a:lnTo>
                <a:lnTo>
                  <a:pt x="279" y="632"/>
                </a:lnTo>
                <a:lnTo>
                  <a:pt x="272" y="632"/>
                </a:lnTo>
                <a:lnTo>
                  <a:pt x="265" y="632"/>
                </a:lnTo>
                <a:lnTo>
                  <a:pt x="257" y="632"/>
                </a:lnTo>
                <a:lnTo>
                  <a:pt x="250" y="632"/>
                </a:lnTo>
                <a:lnTo>
                  <a:pt x="243" y="632"/>
                </a:lnTo>
                <a:lnTo>
                  <a:pt x="235" y="632"/>
                </a:lnTo>
                <a:lnTo>
                  <a:pt x="228" y="632"/>
                </a:lnTo>
                <a:lnTo>
                  <a:pt x="221" y="624"/>
                </a:lnTo>
                <a:lnTo>
                  <a:pt x="213" y="624"/>
                </a:lnTo>
                <a:lnTo>
                  <a:pt x="206" y="616"/>
                </a:lnTo>
                <a:lnTo>
                  <a:pt x="199" y="616"/>
                </a:lnTo>
                <a:lnTo>
                  <a:pt x="191" y="609"/>
                </a:lnTo>
                <a:lnTo>
                  <a:pt x="184" y="601"/>
                </a:lnTo>
                <a:lnTo>
                  <a:pt x="176" y="601"/>
                </a:lnTo>
                <a:lnTo>
                  <a:pt x="169" y="593"/>
                </a:lnTo>
                <a:lnTo>
                  <a:pt x="169" y="586"/>
                </a:lnTo>
                <a:lnTo>
                  <a:pt x="169" y="578"/>
                </a:lnTo>
                <a:lnTo>
                  <a:pt x="162" y="570"/>
                </a:lnTo>
                <a:lnTo>
                  <a:pt x="162" y="563"/>
                </a:lnTo>
                <a:lnTo>
                  <a:pt x="162" y="547"/>
                </a:lnTo>
                <a:lnTo>
                  <a:pt x="162" y="539"/>
                </a:lnTo>
                <a:lnTo>
                  <a:pt x="147" y="532"/>
                </a:lnTo>
                <a:lnTo>
                  <a:pt x="147" y="524"/>
                </a:lnTo>
                <a:lnTo>
                  <a:pt x="147" y="516"/>
                </a:lnTo>
                <a:lnTo>
                  <a:pt x="147" y="509"/>
                </a:lnTo>
                <a:lnTo>
                  <a:pt x="140" y="501"/>
                </a:lnTo>
                <a:lnTo>
                  <a:pt x="140" y="493"/>
                </a:lnTo>
                <a:lnTo>
                  <a:pt x="140" y="486"/>
                </a:lnTo>
                <a:lnTo>
                  <a:pt x="140" y="478"/>
                </a:lnTo>
                <a:lnTo>
                  <a:pt x="132" y="470"/>
                </a:lnTo>
                <a:lnTo>
                  <a:pt x="140" y="462"/>
                </a:lnTo>
                <a:lnTo>
                  <a:pt x="147" y="462"/>
                </a:lnTo>
                <a:lnTo>
                  <a:pt x="162" y="462"/>
                </a:lnTo>
                <a:lnTo>
                  <a:pt x="169" y="455"/>
                </a:lnTo>
                <a:lnTo>
                  <a:pt x="169" y="447"/>
                </a:lnTo>
                <a:lnTo>
                  <a:pt x="162" y="439"/>
                </a:lnTo>
                <a:lnTo>
                  <a:pt x="162" y="432"/>
                </a:lnTo>
                <a:lnTo>
                  <a:pt x="162" y="424"/>
                </a:lnTo>
                <a:lnTo>
                  <a:pt x="162" y="416"/>
                </a:lnTo>
                <a:lnTo>
                  <a:pt x="147" y="409"/>
                </a:lnTo>
                <a:lnTo>
                  <a:pt x="147" y="393"/>
                </a:lnTo>
                <a:lnTo>
                  <a:pt x="147" y="385"/>
                </a:lnTo>
                <a:lnTo>
                  <a:pt x="147" y="378"/>
                </a:lnTo>
                <a:lnTo>
                  <a:pt x="140" y="370"/>
                </a:lnTo>
                <a:lnTo>
                  <a:pt x="140" y="362"/>
                </a:lnTo>
                <a:lnTo>
                  <a:pt x="140" y="355"/>
                </a:lnTo>
                <a:lnTo>
                  <a:pt x="140" y="347"/>
                </a:lnTo>
                <a:lnTo>
                  <a:pt x="132" y="339"/>
                </a:lnTo>
                <a:lnTo>
                  <a:pt x="132" y="332"/>
                </a:lnTo>
                <a:lnTo>
                  <a:pt x="125" y="324"/>
                </a:lnTo>
                <a:lnTo>
                  <a:pt x="118" y="316"/>
                </a:lnTo>
                <a:lnTo>
                  <a:pt x="110" y="308"/>
                </a:lnTo>
                <a:lnTo>
                  <a:pt x="103" y="301"/>
                </a:lnTo>
                <a:lnTo>
                  <a:pt x="96" y="301"/>
                </a:lnTo>
                <a:lnTo>
                  <a:pt x="88" y="293"/>
                </a:lnTo>
                <a:lnTo>
                  <a:pt x="81" y="285"/>
                </a:lnTo>
                <a:lnTo>
                  <a:pt x="74" y="278"/>
                </a:lnTo>
                <a:lnTo>
                  <a:pt x="66" y="270"/>
                </a:lnTo>
                <a:lnTo>
                  <a:pt x="59" y="262"/>
                </a:lnTo>
                <a:lnTo>
                  <a:pt x="52" y="255"/>
                </a:lnTo>
                <a:lnTo>
                  <a:pt x="44" y="239"/>
                </a:lnTo>
                <a:lnTo>
                  <a:pt x="37" y="239"/>
                </a:lnTo>
                <a:lnTo>
                  <a:pt x="29" y="231"/>
                </a:lnTo>
                <a:lnTo>
                  <a:pt x="22" y="224"/>
                </a:lnTo>
                <a:lnTo>
                  <a:pt x="7" y="216"/>
                </a:lnTo>
                <a:lnTo>
                  <a:pt x="0" y="208"/>
                </a:lnTo>
                <a:lnTo>
                  <a:pt x="0" y="201"/>
                </a:lnTo>
                <a:lnTo>
                  <a:pt x="7" y="193"/>
                </a:lnTo>
                <a:lnTo>
                  <a:pt x="7" y="185"/>
                </a:lnTo>
                <a:lnTo>
                  <a:pt x="22" y="178"/>
                </a:lnTo>
                <a:lnTo>
                  <a:pt x="22" y="170"/>
                </a:lnTo>
                <a:lnTo>
                  <a:pt x="29" y="162"/>
                </a:lnTo>
                <a:lnTo>
                  <a:pt x="37" y="162"/>
                </a:lnTo>
                <a:lnTo>
                  <a:pt x="44" y="154"/>
                </a:lnTo>
                <a:lnTo>
                  <a:pt x="52" y="147"/>
                </a:lnTo>
                <a:lnTo>
                  <a:pt x="44" y="139"/>
                </a:lnTo>
                <a:lnTo>
                  <a:pt x="37" y="131"/>
                </a:lnTo>
                <a:lnTo>
                  <a:pt x="29" y="131"/>
                </a:lnTo>
                <a:lnTo>
                  <a:pt x="22" y="124"/>
                </a:lnTo>
                <a:lnTo>
                  <a:pt x="7" y="116"/>
                </a:lnTo>
                <a:lnTo>
                  <a:pt x="7" y="108"/>
                </a:lnTo>
                <a:lnTo>
                  <a:pt x="22" y="101"/>
                </a:lnTo>
                <a:lnTo>
                  <a:pt x="29" y="101"/>
                </a:lnTo>
                <a:lnTo>
                  <a:pt x="37" y="101"/>
                </a:lnTo>
                <a:lnTo>
                  <a:pt x="44" y="85"/>
                </a:lnTo>
                <a:lnTo>
                  <a:pt x="52" y="85"/>
                </a:lnTo>
                <a:lnTo>
                  <a:pt x="59" y="77"/>
                </a:lnTo>
                <a:lnTo>
                  <a:pt x="66" y="77"/>
                </a:lnTo>
                <a:lnTo>
                  <a:pt x="74" y="77"/>
                </a:lnTo>
                <a:lnTo>
                  <a:pt x="81" y="77"/>
                </a:lnTo>
                <a:lnTo>
                  <a:pt x="88" y="77"/>
                </a:lnTo>
                <a:lnTo>
                  <a:pt x="96" y="77"/>
                </a:lnTo>
                <a:lnTo>
                  <a:pt x="103" y="70"/>
                </a:lnTo>
                <a:lnTo>
                  <a:pt x="103" y="62"/>
                </a:lnTo>
                <a:lnTo>
                  <a:pt x="103" y="54"/>
                </a:lnTo>
                <a:lnTo>
                  <a:pt x="103" y="47"/>
                </a:lnTo>
                <a:lnTo>
                  <a:pt x="103" y="39"/>
                </a:lnTo>
                <a:lnTo>
                  <a:pt x="110" y="31"/>
                </a:lnTo>
                <a:lnTo>
                  <a:pt x="118" y="31"/>
                </a:lnTo>
                <a:lnTo>
                  <a:pt x="125" y="24"/>
                </a:lnTo>
                <a:lnTo>
                  <a:pt x="132" y="16"/>
                </a:lnTo>
                <a:lnTo>
                  <a:pt x="140" y="16"/>
                </a:lnTo>
                <a:lnTo>
                  <a:pt x="147" y="8"/>
                </a:lnTo>
                <a:lnTo>
                  <a:pt x="162" y="16"/>
                </a:lnTo>
                <a:lnTo>
                  <a:pt x="162" y="24"/>
                </a:lnTo>
                <a:lnTo>
                  <a:pt x="169" y="31"/>
                </a:lnTo>
                <a:lnTo>
                  <a:pt x="176" y="24"/>
                </a:lnTo>
                <a:lnTo>
                  <a:pt x="184" y="16"/>
                </a:lnTo>
                <a:lnTo>
                  <a:pt x="191" y="8"/>
                </a:lnTo>
                <a:lnTo>
                  <a:pt x="199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3" name="Freeform 18"/>
          <p:cNvSpPr>
            <a:spLocks/>
          </p:cNvSpPr>
          <p:nvPr/>
        </p:nvSpPr>
        <p:spPr bwMode="auto">
          <a:xfrm>
            <a:off x="4211638" y="3879850"/>
            <a:ext cx="885825" cy="1209675"/>
          </a:xfrm>
          <a:custGeom>
            <a:avLst/>
            <a:gdLst>
              <a:gd name="T0" fmla="*/ 2147483647 w 558"/>
              <a:gd name="T1" fmla="*/ 2147483647 h 762"/>
              <a:gd name="T2" fmla="*/ 2147483647 w 558"/>
              <a:gd name="T3" fmla="*/ 2147483647 h 762"/>
              <a:gd name="T4" fmla="*/ 2147483647 w 558"/>
              <a:gd name="T5" fmla="*/ 2147483647 h 762"/>
              <a:gd name="T6" fmla="*/ 2147483647 w 558"/>
              <a:gd name="T7" fmla="*/ 2147483647 h 762"/>
              <a:gd name="T8" fmla="*/ 2147483647 w 558"/>
              <a:gd name="T9" fmla="*/ 2147483647 h 762"/>
              <a:gd name="T10" fmla="*/ 2147483647 w 558"/>
              <a:gd name="T11" fmla="*/ 2147483647 h 762"/>
              <a:gd name="T12" fmla="*/ 2147483647 w 558"/>
              <a:gd name="T13" fmla="*/ 2147483647 h 762"/>
              <a:gd name="T14" fmla="*/ 2147483647 w 558"/>
              <a:gd name="T15" fmla="*/ 2147483647 h 762"/>
              <a:gd name="T16" fmla="*/ 2147483647 w 558"/>
              <a:gd name="T17" fmla="*/ 2147483647 h 762"/>
              <a:gd name="T18" fmla="*/ 2147483647 w 558"/>
              <a:gd name="T19" fmla="*/ 2147483647 h 762"/>
              <a:gd name="T20" fmla="*/ 2147483647 w 558"/>
              <a:gd name="T21" fmla="*/ 2147483647 h 762"/>
              <a:gd name="T22" fmla="*/ 2147483647 w 558"/>
              <a:gd name="T23" fmla="*/ 2147483647 h 762"/>
              <a:gd name="T24" fmla="*/ 2147483647 w 558"/>
              <a:gd name="T25" fmla="*/ 2147483647 h 762"/>
              <a:gd name="T26" fmla="*/ 2147483647 w 558"/>
              <a:gd name="T27" fmla="*/ 2147483647 h 762"/>
              <a:gd name="T28" fmla="*/ 2147483647 w 558"/>
              <a:gd name="T29" fmla="*/ 2147483647 h 762"/>
              <a:gd name="T30" fmla="*/ 2147483647 w 558"/>
              <a:gd name="T31" fmla="*/ 2147483647 h 762"/>
              <a:gd name="T32" fmla="*/ 2147483647 w 558"/>
              <a:gd name="T33" fmla="*/ 2147483647 h 762"/>
              <a:gd name="T34" fmla="*/ 2147483647 w 558"/>
              <a:gd name="T35" fmla="*/ 2147483647 h 762"/>
              <a:gd name="T36" fmla="*/ 2147483647 w 558"/>
              <a:gd name="T37" fmla="*/ 2147483647 h 762"/>
              <a:gd name="T38" fmla="*/ 2147483647 w 558"/>
              <a:gd name="T39" fmla="*/ 2147483647 h 762"/>
              <a:gd name="T40" fmla="*/ 2147483647 w 558"/>
              <a:gd name="T41" fmla="*/ 2147483647 h 762"/>
              <a:gd name="T42" fmla="*/ 2147483647 w 558"/>
              <a:gd name="T43" fmla="*/ 2147483647 h 762"/>
              <a:gd name="T44" fmla="*/ 2147483647 w 558"/>
              <a:gd name="T45" fmla="*/ 2147483647 h 762"/>
              <a:gd name="T46" fmla="*/ 2147483647 w 558"/>
              <a:gd name="T47" fmla="*/ 2147483647 h 762"/>
              <a:gd name="T48" fmla="*/ 2147483647 w 558"/>
              <a:gd name="T49" fmla="*/ 2147483647 h 762"/>
              <a:gd name="T50" fmla="*/ 2147483647 w 558"/>
              <a:gd name="T51" fmla="*/ 2147483647 h 762"/>
              <a:gd name="T52" fmla="*/ 2147483647 w 558"/>
              <a:gd name="T53" fmla="*/ 2147483647 h 762"/>
              <a:gd name="T54" fmla="*/ 2147483647 w 558"/>
              <a:gd name="T55" fmla="*/ 2147483647 h 762"/>
              <a:gd name="T56" fmla="*/ 2147483647 w 558"/>
              <a:gd name="T57" fmla="*/ 2147483647 h 762"/>
              <a:gd name="T58" fmla="*/ 2147483647 w 558"/>
              <a:gd name="T59" fmla="*/ 2147483647 h 762"/>
              <a:gd name="T60" fmla="*/ 2147483647 w 558"/>
              <a:gd name="T61" fmla="*/ 2147483647 h 762"/>
              <a:gd name="T62" fmla="*/ 2147483647 w 558"/>
              <a:gd name="T63" fmla="*/ 2147483647 h 762"/>
              <a:gd name="T64" fmla="*/ 2147483647 w 558"/>
              <a:gd name="T65" fmla="*/ 2147483647 h 762"/>
              <a:gd name="T66" fmla="*/ 2147483647 w 558"/>
              <a:gd name="T67" fmla="*/ 2147483647 h 762"/>
              <a:gd name="T68" fmla="*/ 0 w 558"/>
              <a:gd name="T69" fmla="*/ 2147483647 h 762"/>
              <a:gd name="T70" fmla="*/ 2147483647 w 558"/>
              <a:gd name="T71" fmla="*/ 2147483647 h 762"/>
              <a:gd name="T72" fmla="*/ 2147483647 w 558"/>
              <a:gd name="T73" fmla="*/ 2147483647 h 762"/>
              <a:gd name="T74" fmla="*/ 2147483647 w 558"/>
              <a:gd name="T75" fmla="*/ 2147483647 h 762"/>
              <a:gd name="T76" fmla="*/ 2147483647 w 558"/>
              <a:gd name="T77" fmla="*/ 2147483647 h 762"/>
              <a:gd name="T78" fmla="*/ 2147483647 w 558"/>
              <a:gd name="T79" fmla="*/ 2147483647 h 762"/>
              <a:gd name="T80" fmla="*/ 2147483647 w 558"/>
              <a:gd name="T81" fmla="*/ 2147483647 h 762"/>
              <a:gd name="T82" fmla="*/ 2147483647 w 558"/>
              <a:gd name="T83" fmla="*/ 2147483647 h 762"/>
              <a:gd name="T84" fmla="*/ 2147483647 w 558"/>
              <a:gd name="T85" fmla="*/ 2147483647 h 762"/>
              <a:gd name="T86" fmla="*/ 2147483647 w 558"/>
              <a:gd name="T87" fmla="*/ 2147483647 h 762"/>
              <a:gd name="T88" fmla="*/ 2147483647 w 558"/>
              <a:gd name="T89" fmla="*/ 2147483647 h 762"/>
              <a:gd name="T90" fmla="*/ 2147483647 w 558"/>
              <a:gd name="T91" fmla="*/ 2147483647 h 762"/>
              <a:gd name="T92" fmla="*/ 2147483647 w 558"/>
              <a:gd name="T93" fmla="*/ 2147483647 h 762"/>
              <a:gd name="T94" fmla="*/ 2147483647 w 558"/>
              <a:gd name="T95" fmla="*/ 2147483647 h 762"/>
              <a:gd name="T96" fmla="*/ 2147483647 w 558"/>
              <a:gd name="T97" fmla="*/ 2147483647 h 762"/>
              <a:gd name="T98" fmla="*/ 2147483647 w 558"/>
              <a:gd name="T99" fmla="*/ 2147483647 h 762"/>
              <a:gd name="T100" fmla="*/ 2147483647 w 558"/>
              <a:gd name="T101" fmla="*/ 2147483647 h 762"/>
              <a:gd name="T102" fmla="*/ 2147483647 w 558"/>
              <a:gd name="T103" fmla="*/ 2147483647 h 762"/>
              <a:gd name="T104" fmla="*/ 2147483647 w 558"/>
              <a:gd name="T105" fmla="*/ 2147483647 h 762"/>
              <a:gd name="T106" fmla="*/ 2147483647 w 558"/>
              <a:gd name="T107" fmla="*/ 2147483647 h 762"/>
              <a:gd name="T108" fmla="*/ 2147483647 w 558"/>
              <a:gd name="T109" fmla="*/ 2147483647 h 7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58" h="762">
                <a:moveTo>
                  <a:pt x="345" y="0"/>
                </a:moveTo>
                <a:lnTo>
                  <a:pt x="360" y="0"/>
                </a:lnTo>
                <a:lnTo>
                  <a:pt x="367" y="0"/>
                </a:lnTo>
                <a:lnTo>
                  <a:pt x="374" y="8"/>
                </a:lnTo>
                <a:lnTo>
                  <a:pt x="382" y="8"/>
                </a:lnTo>
                <a:lnTo>
                  <a:pt x="389" y="8"/>
                </a:lnTo>
                <a:lnTo>
                  <a:pt x="397" y="8"/>
                </a:lnTo>
                <a:lnTo>
                  <a:pt x="404" y="8"/>
                </a:lnTo>
                <a:lnTo>
                  <a:pt x="411" y="15"/>
                </a:lnTo>
                <a:lnTo>
                  <a:pt x="419" y="15"/>
                </a:lnTo>
                <a:lnTo>
                  <a:pt x="426" y="23"/>
                </a:lnTo>
                <a:lnTo>
                  <a:pt x="426" y="31"/>
                </a:lnTo>
                <a:lnTo>
                  <a:pt x="426" y="46"/>
                </a:lnTo>
                <a:lnTo>
                  <a:pt x="426" y="54"/>
                </a:lnTo>
                <a:lnTo>
                  <a:pt x="433" y="62"/>
                </a:lnTo>
                <a:lnTo>
                  <a:pt x="441" y="69"/>
                </a:lnTo>
                <a:lnTo>
                  <a:pt x="448" y="77"/>
                </a:lnTo>
                <a:lnTo>
                  <a:pt x="455" y="85"/>
                </a:lnTo>
                <a:lnTo>
                  <a:pt x="448" y="92"/>
                </a:lnTo>
                <a:lnTo>
                  <a:pt x="441" y="100"/>
                </a:lnTo>
                <a:lnTo>
                  <a:pt x="441" y="108"/>
                </a:lnTo>
                <a:lnTo>
                  <a:pt x="433" y="116"/>
                </a:lnTo>
                <a:lnTo>
                  <a:pt x="426" y="123"/>
                </a:lnTo>
                <a:lnTo>
                  <a:pt x="433" y="131"/>
                </a:lnTo>
                <a:lnTo>
                  <a:pt x="441" y="139"/>
                </a:lnTo>
                <a:lnTo>
                  <a:pt x="441" y="146"/>
                </a:lnTo>
                <a:lnTo>
                  <a:pt x="448" y="154"/>
                </a:lnTo>
                <a:lnTo>
                  <a:pt x="448" y="162"/>
                </a:lnTo>
                <a:lnTo>
                  <a:pt x="448" y="169"/>
                </a:lnTo>
                <a:lnTo>
                  <a:pt x="455" y="177"/>
                </a:lnTo>
                <a:lnTo>
                  <a:pt x="455" y="185"/>
                </a:lnTo>
                <a:lnTo>
                  <a:pt x="448" y="200"/>
                </a:lnTo>
                <a:lnTo>
                  <a:pt x="441" y="208"/>
                </a:lnTo>
                <a:lnTo>
                  <a:pt x="433" y="216"/>
                </a:lnTo>
                <a:lnTo>
                  <a:pt x="426" y="223"/>
                </a:lnTo>
                <a:lnTo>
                  <a:pt x="433" y="231"/>
                </a:lnTo>
                <a:lnTo>
                  <a:pt x="433" y="239"/>
                </a:lnTo>
                <a:lnTo>
                  <a:pt x="441" y="246"/>
                </a:lnTo>
                <a:lnTo>
                  <a:pt x="441" y="254"/>
                </a:lnTo>
                <a:lnTo>
                  <a:pt x="448" y="262"/>
                </a:lnTo>
                <a:lnTo>
                  <a:pt x="448" y="270"/>
                </a:lnTo>
                <a:lnTo>
                  <a:pt x="455" y="277"/>
                </a:lnTo>
                <a:lnTo>
                  <a:pt x="455" y="285"/>
                </a:lnTo>
                <a:lnTo>
                  <a:pt x="455" y="293"/>
                </a:lnTo>
                <a:lnTo>
                  <a:pt x="455" y="300"/>
                </a:lnTo>
                <a:lnTo>
                  <a:pt x="455" y="308"/>
                </a:lnTo>
                <a:lnTo>
                  <a:pt x="448" y="316"/>
                </a:lnTo>
                <a:lnTo>
                  <a:pt x="448" y="323"/>
                </a:lnTo>
                <a:lnTo>
                  <a:pt x="448" y="331"/>
                </a:lnTo>
                <a:lnTo>
                  <a:pt x="448" y="339"/>
                </a:lnTo>
                <a:lnTo>
                  <a:pt x="448" y="354"/>
                </a:lnTo>
                <a:lnTo>
                  <a:pt x="448" y="362"/>
                </a:lnTo>
                <a:lnTo>
                  <a:pt x="441" y="370"/>
                </a:lnTo>
                <a:lnTo>
                  <a:pt x="441" y="377"/>
                </a:lnTo>
                <a:lnTo>
                  <a:pt x="441" y="385"/>
                </a:lnTo>
                <a:lnTo>
                  <a:pt x="448" y="393"/>
                </a:lnTo>
                <a:lnTo>
                  <a:pt x="455" y="400"/>
                </a:lnTo>
                <a:lnTo>
                  <a:pt x="463" y="400"/>
                </a:lnTo>
                <a:lnTo>
                  <a:pt x="470" y="400"/>
                </a:lnTo>
                <a:lnTo>
                  <a:pt x="477" y="408"/>
                </a:lnTo>
                <a:lnTo>
                  <a:pt x="485" y="408"/>
                </a:lnTo>
                <a:lnTo>
                  <a:pt x="492" y="408"/>
                </a:lnTo>
                <a:lnTo>
                  <a:pt x="507" y="408"/>
                </a:lnTo>
                <a:lnTo>
                  <a:pt x="514" y="416"/>
                </a:lnTo>
                <a:lnTo>
                  <a:pt x="521" y="416"/>
                </a:lnTo>
                <a:lnTo>
                  <a:pt x="529" y="424"/>
                </a:lnTo>
                <a:lnTo>
                  <a:pt x="529" y="431"/>
                </a:lnTo>
                <a:lnTo>
                  <a:pt x="536" y="439"/>
                </a:lnTo>
                <a:lnTo>
                  <a:pt x="544" y="447"/>
                </a:lnTo>
                <a:lnTo>
                  <a:pt x="551" y="454"/>
                </a:lnTo>
                <a:lnTo>
                  <a:pt x="551" y="462"/>
                </a:lnTo>
                <a:lnTo>
                  <a:pt x="558" y="470"/>
                </a:lnTo>
                <a:lnTo>
                  <a:pt x="551" y="477"/>
                </a:lnTo>
                <a:lnTo>
                  <a:pt x="544" y="485"/>
                </a:lnTo>
                <a:lnTo>
                  <a:pt x="536" y="493"/>
                </a:lnTo>
                <a:lnTo>
                  <a:pt x="536" y="508"/>
                </a:lnTo>
                <a:lnTo>
                  <a:pt x="529" y="516"/>
                </a:lnTo>
                <a:lnTo>
                  <a:pt x="521" y="524"/>
                </a:lnTo>
                <a:lnTo>
                  <a:pt x="514" y="516"/>
                </a:lnTo>
                <a:lnTo>
                  <a:pt x="507" y="516"/>
                </a:lnTo>
                <a:lnTo>
                  <a:pt x="492" y="508"/>
                </a:lnTo>
                <a:lnTo>
                  <a:pt x="485" y="493"/>
                </a:lnTo>
                <a:lnTo>
                  <a:pt x="485" y="485"/>
                </a:lnTo>
                <a:lnTo>
                  <a:pt x="477" y="477"/>
                </a:lnTo>
                <a:lnTo>
                  <a:pt x="477" y="470"/>
                </a:lnTo>
                <a:lnTo>
                  <a:pt x="470" y="462"/>
                </a:lnTo>
                <a:lnTo>
                  <a:pt x="463" y="454"/>
                </a:lnTo>
                <a:lnTo>
                  <a:pt x="455" y="454"/>
                </a:lnTo>
                <a:lnTo>
                  <a:pt x="448" y="454"/>
                </a:lnTo>
                <a:lnTo>
                  <a:pt x="441" y="454"/>
                </a:lnTo>
                <a:lnTo>
                  <a:pt x="433" y="462"/>
                </a:lnTo>
                <a:lnTo>
                  <a:pt x="426" y="470"/>
                </a:lnTo>
                <a:lnTo>
                  <a:pt x="426" y="477"/>
                </a:lnTo>
                <a:lnTo>
                  <a:pt x="419" y="485"/>
                </a:lnTo>
                <a:lnTo>
                  <a:pt x="411" y="485"/>
                </a:lnTo>
                <a:lnTo>
                  <a:pt x="404" y="493"/>
                </a:lnTo>
                <a:lnTo>
                  <a:pt x="397" y="493"/>
                </a:lnTo>
                <a:lnTo>
                  <a:pt x="389" y="508"/>
                </a:lnTo>
                <a:lnTo>
                  <a:pt x="382" y="508"/>
                </a:lnTo>
                <a:lnTo>
                  <a:pt x="374" y="516"/>
                </a:lnTo>
                <a:lnTo>
                  <a:pt x="367" y="516"/>
                </a:lnTo>
                <a:lnTo>
                  <a:pt x="360" y="524"/>
                </a:lnTo>
                <a:lnTo>
                  <a:pt x="345" y="531"/>
                </a:lnTo>
                <a:lnTo>
                  <a:pt x="345" y="539"/>
                </a:lnTo>
                <a:lnTo>
                  <a:pt x="345" y="547"/>
                </a:lnTo>
                <a:lnTo>
                  <a:pt x="345" y="554"/>
                </a:lnTo>
                <a:lnTo>
                  <a:pt x="345" y="562"/>
                </a:lnTo>
                <a:lnTo>
                  <a:pt x="338" y="570"/>
                </a:lnTo>
                <a:lnTo>
                  <a:pt x="330" y="570"/>
                </a:lnTo>
                <a:lnTo>
                  <a:pt x="323" y="578"/>
                </a:lnTo>
                <a:lnTo>
                  <a:pt x="316" y="585"/>
                </a:lnTo>
                <a:lnTo>
                  <a:pt x="308" y="585"/>
                </a:lnTo>
                <a:lnTo>
                  <a:pt x="301" y="593"/>
                </a:lnTo>
                <a:lnTo>
                  <a:pt x="301" y="601"/>
                </a:lnTo>
                <a:lnTo>
                  <a:pt x="301" y="608"/>
                </a:lnTo>
                <a:lnTo>
                  <a:pt x="301" y="616"/>
                </a:lnTo>
                <a:lnTo>
                  <a:pt x="301" y="624"/>
                </a:lnTo>
                <a:lnTo>
                  <a:pt x="294" y="631"/>
                </a:lnTo>
                <a:lnTo>
                  <a:pt x="286" y="631"/>
                </a:lnTo>
                <a:lnTo>
                  <a:pt x="279" y="631"/>
                </a:lnTo>
                <a:lnTo>
                  <a:pt x="272" y="631"/>
                </a:lnTo>
                <a:lnTo>
                  <a:pt x="264" y="631"/>
                </a:lnTo>
                <a:lnTo>
                  <a:pt x="257" y="631"/>
                </a:lnTo>
                <a:lnTo>
                  <a:pt x="250" y="639"/>
                </a:lnTo>
                <a:lnTo>
                  <a:pt x="242" y="639"/>
                </a:lnTo>
                <a:lnTo>
                  <a:pt x="235" y="655"/>
                </a:lnTo>
                <a:lnTo>
                  <a:pt x="227" y="655"/>
                </a:lnTo>
                <a:lnTo>
                  <a:pt x="220" y="655"/>
                </a:lnTo>
                <a:lnTo>
                  <a:pt x="205" y="662"/>
                </a:lnTo>
                <a:lnTo>
                  <a:pt x="205" y="670"/>
                </a:lnTo>
                <a:lnTo>
                  <a:pt x="220" y="678"/>
                </a:lnTo>
                <a:lnTo>
                  <a:pt x="227" y="685"/>
                </a:lnTo>
                <a:lnTo>
                  <a:pt x="235" y="685"/>
                </a:lnTo>
                <a:lnTo>
                  <a:pt x="242" y="693"/>
                </a:lnTo>
                <a:lnTo>
                  <a:pt x="250" y="701"/>
                </a:lnTo>
                <a:lnTo>
                  <a:pt x="242" y="708"/>
                </a:lnTo>
                <a:lnTo>
                  <a:pt x="235" y="716"/>
                </a:lnTo>
                <a:lnTo>
                  <a:pt x="227" y="716"/>
                </a:lnTo>
                <a:lnTo>
                  <a:pt x="220" y="724"/>
                </a:lnTo>
                <a:lnTo>
                  <a:pt x="220" y="732"/>
                </a:lnTo>
                <a:lnTo>
                  <a:pt x="205" y="739"/>
                </a:lnTo>
                <a:lnTo>
                  <a:pt x="205" y="747"/>
                </a:lnTo>
                <a:lnTo>
                  <a:pt x="198" y="755"/>
                </a:lnTo>
                <a:lnTo>
                  <a:pt x="191" y="762"/>
                </a:lnTo>
                <a:lnTo>
                  <a:pt x="198" y="762"/>
                </a:lnTo>
                <a:lnTo>
                  <a:pt x="183" y="762"/>
                </a:lnTo>
                <a:lnTo>
                  <a:pt x="176" y="762"/>
                </a:lnTo>
                <a:lnTo>
                  <a:pt x="169" y="755"/>
                </a:lnTo>
                <a:lnTo>
                  <a:pt x="161" y="747"/>
                </a:lnTo>
                <a:lnTo>
                  <a:pt x="154" y="739"/>
                </a:lnTo>
                <a:lnTo>
                  <a:pt x="147" y="732"/>
                </a:lnTo>
                <a:lnTo>
                  <a:pt x="139" y="732"/>
                </a:lnTo>
                <a:lnTo>
                  <a:pt x="132" y="724"/>
                </a:lnTo>
                <a:lnTo>
                  <a:pt x="125" y="716"/>
                </a:lnTo>
                <a:lnTo>
                  <a:pt x="117" y="708"/>
                </a:lnTo>
                <a:lnTo>
                  <a:pt x="110" y="701"/>
                </a:lnTo>
                <a:lnTo>
                  <a:pt x="103" y="708"/>
                </a:lnTo>
                <a:lnTo>
                  <a:pt x="95" y="708"/>
                </a:lnTo>
                <a:lnTo>
                  <a:pt x="88" y="716"/>
                </a:lnTo>
                <a:lnTo>
                  <a:pt x="80" y="716"/>
                </a:lnTo>
                <a:lnTo>
                  <a:pt x="66" y="724"/>
                </a:lnTo>
                <a:lnTo>
                  <a:pt x="58" y="716"/>
                </a:lnTo>
                <a:lnTo>
                  <a:pt x="51" y="716"/>
                </a:lnTo>
                <a:lnTo>
                  <a:pt x="44" y="708"/>
                </a:lnTo>
                <a:lnTo>
                  <a:pt x="36" y="701"/>
                </a:lnTo>
                <a:lnTo>
                  <a:pt x="36" y="693"/>
                </a:lnTo>
                <a:lnTo>
                  <a:pt x="29" y="685"/>
                </a:lnTo>
                <a:lnTo>
                  <a:pt x="29" y="678"/>
                </a:lnTo>
                <a:lnTo>
                  <a:pt x="22" y="670"/>
                </a:lnTo>
                <a:lnTo>
                  <a:pt x="22" y="662"/>
                </a:lnTo>
                <a:lnTo>
                  <a:pt x="14" y="655"/>
                </a:lnTo>
                <a:lnTo>
                  <a:pt x="14" y="639"/>
                </a:lnTo>
                <a:lnTo>
                  <a:pt x="7" y="631"/>
                </a:lnTo>
                <a:lnTo>
                  <a:pt x="7" y="624"/>
                </a:lnTo>
                <a:lnTo>
                  <a:pt x="0" y="616"/>
                </a:lnTo>
                <a:lnTo>
                  <a:pt x="0" y="608"/>
                </a:lnTo>
                <a:lnTo>
                  <a:pt x="7" y="601"/>
                </a:lnTo>
                <a:lnTo>
                  <a:pt x="14" y="593"/>
                </a:lnTo>
                <a:lnTo>
                  <a:pt x="22" y="593"/>
                </a:lnTo>
                <a:lnTo>
                  <a:pt x="29" y="593"/>
                </a:lnTo>
                <a:lnTo>
                  <a:pt x="36" y="593"/>
                </a:lnTo>
                <a:lnTo>
                  <a:pt x="44" y="585"/>
                </a:lnTo>
                <a:lnTo>
                  <a:pt x="51" y="578"/>
                </a:lnTo>
                <a:lnTo>
                  <a:pt x="51" y="570"/>
                </a:lnTo>
                <a:lnTo>
                  <a:pt x="51" y="562"/>
                </a:lnTo>
                <a:lnTo>
                  <a:pt x="51" y="554"/>
                </a:lnTo>
                <a:lnTo>
                  <a:pt x="51" y="547"/>
                </a:lnTo>
                <a:lnTo>
                  <a:pt x="51" y="539"/>
                </a:lnTo>
                <a:lnTo>
                  <a:pt x="51" y="531"/>
                </a:lnTo>
                <a:lnTo>
                  <a:pt x="51" y="524"/>
                </a:lnTo>
                <a:lnTo>
                  <a:pt x="51" y="516"/>
                </a:lnTo>
                <a:lnTo>
                  <a:pt x="51" y="508"/>
                </a:lnTo>
                <a:lnTo>
                  <a:pt x="51" y="493"/>
                </a:lnTo>
                <a:lnTo>
                  <a:pt x="51" y="485"/>
                </a:lnTo>
                <a:lnTo>
                  <a:pt x="58" y="477"/>
                </a:lnTo>
                <a:lnTo>
                  <a:pt x="66" y="477"/>
                </a:lnTo>
                <a:lnTo>
                  <a:pt x="80" y="477"/>
                </a:lnTo>
                <a:lnTo>
                  <a:pt x="88" y="477"/>
                </a:lnTo>
                <a:lnTo>
                  <a:pt x="95" y="477"/>
                </a:lnTo>
                <a:lnTo>
                  <a:pt x="103" y="477"/>
                </a:lnTo>
                <a:lnTo>
                  <a:pt x="110" y="477"/>
                </a:lnTo>
                <a:lnTo>
                  <a:pt x="117" y="470"/>
                </a:lnTo>
                <a:lnTo>
                  <a:pt x="117" y="462"/>
                </a:lnTo>
                <a:lnTo>
                  <a:pt x="125" y="454"/>
                </a:lnTo>
                <a:lnTo>
                  <a:pt x="132" y="447"/>
                </a:lnTo>
                <a:lnTo>
                  <a:pt x="132" y="439"/>
                </a:lnTo>
                <a:lnTo>
                  <a:pt x="132" y="431"/>
                </a:lnTo>
                <a:lnTo>
                  <a:pt x="125" y="424"/>
                </a:lnTo>
                <a:lnTo>
                  <a:pt x="117" y="424"/>
                </a:lnTo>
                <a:lnTo>
                  <a:pt x="110" y="416"/>
                </a:lnTo>
                <a:lnTo>
                  <a:pt x="117" y="408"/>
                </a:lnTo>
                <a:lnTo>
                  <a:pt x="117" y="400"/>
                </a:lnTo>
                <a:lnTo>
                  <a:pt x="125" y="393"/>
                </a:lnTo>
                <a:lnTo>
                  <a:pt x="132" y="385"/>
                </a:lnTo>
                <a:lnTo>
                  <a:pt x="132" y="377"/>
                </a:lnTo>
                <a:lnTo>
                  <a:pt x="139" y="370"/>
                </a:lnTo>
                <a:lnTo>
                  <a:pt x="147" y="377"/>
                </a:lnTo>
                <a:lnTo>
                  <a:pt x="154" y="377"/>
                </a:lnTo>
                <a:lnTo>
                  <a:pt x="161" y="385"/>
                </a:lnTo>
                <a:lnTo>
                  <a:pt x="169" y="385"/>
                </a:lnTo>
                <a:lnTo>
                  <a:pt x="176" y="377"/>
                </a:lnTo>
                <a:lnTo>
                  <a:pt x="183" y="370"/>
                </a:lnTo>
                <a:lnTo>
                  <a:pt x="183" y="362"/>
                </a:lnTo>
                <a:lnTo>
                  <a:pt x="183" y="354"/>
                </a:lnTo>
                <a:lnTo>
                  <a:pt x="183" y="339"/>
                </a:lnTo>
                <a:lnTo>
                  <a:pt x="183" y="331"/>
                </a:lnTo>
                <a:lnTo>
                  <a:pt x="183" y="323"/>
                </a:lnTo>
                <a:lnTo>
                  <a:pt x="191" y="316"/>
                </a:lnTo>
                <a:lnTo>
                  <a:pt x="191" y="308"/>
                </a:lnTo>
                <a:lnTo>
                  <a:pt x="191" y="300"/>
                </a:lnTo>
                <a:lnTo>
                  <a:pt x="191" y="293"/>
                </a:lnTo>
                <a:lnTo>
                  <a:pt x="191" y="285"/>
                </a:lnTo>
                <a:lnTo>
                  <a:pt x="198" y="277"/>
                </a:lnTo>
                <a:lnTo>
                  <a:pt x="198" y="270"/>
                </a:lnTo>
                <a:lnTo>
                  <a:pt x="205" y="262"/>
                </a:lnTo>
                <a:lnTo>
                  <a:pt x="220" y="262"/>
                </a:lnTo>
                <a:lnTo>
                  <a:pt x="227" y="262"/>
                </a:lnTo>
                <a:lnTo>
                  <a:pt x="235" y="262"/>
                </a:lnTo>
                <a:lnTo>
                  <a:pt x="242" y="254"/>
                </a:lnTo>
                <a:lnTo>
                  <a:pt x="242" y="246"/>
                </a:lnTo>
                <a:lnTo>
                  <a:pt x="242" y="239"/>
                </a:lnTo>
                <a:lnTo>
                  <a:pt x="242" y="231"/>
                </a:lnTo>
                <a:lnTo>
                  <a:pt x="235" y="223"/>
                </a:lnTo>
                <a:lnTo>
                  <a:pt x="227" y="223"/>
                </a:lnTo>
                <a:lnTo>
                  <a:pt x="220" y="223"/>
                </a:lnTo>
                <a:lnTo>
                  <a:pt x="205" y="223"/>
                </a:lnTo>
                <a:lnTo>
                  <a:pt x="198" y="216"/>
                </a:lnTo>
                <a:lnTo>
                  <a:pt x="198" y="208"/>
                </a:lnTo>
                <a:lnTo>
                  <a:pt x="198" y="200"/>
                </a:lnTo>
                <a:lnTo>
                  <a:pt x="198" y="185"/>
                </a:lnTo>
                <a:lnTo>
                  <a:pt x="198" y="177"/>
                </a:lnTo>
                <a:lnTo>
                  <a:pt x="198" y="169"/>
                </a:lnTo>
                <a:lnTo>
                  <a:pt x="198" y="162"/>
                </a:lnTo>
                <a:lnTo>
                  <a:pt x="198" y="154"/>
                </a:lnTo>
                <a:lnTo>
                  <a:pt x="205" y="146"/>
                </a:lnTo>
                <a:lnTo>
                  <a:pt x="220" y="146"/>
                </a:lnTo>
                <a:lnTo>
                  <a:pt x="227" y="139"/>
                </a:lnTo>
                <a:lnTo>
                  <a:pt x="235" y="131"/>
                </a:lnTo>
                <a:lnTo>
                  <a:pt x="242" y="131"/>
                </a:lnTo>
                <a:lnTo>
                  <a:pt x="250" y="123"/>
                </a:lnTo>
                <a:lnTo>
                  <a:pt x="257" y="116"/>
                </a:lnTo>
                <a:lnTo>
                  <a:pt x="264" y="108"/>
                </a:lnTo>
                <a:lnTo>
                  <a:pt x="272" y="108"/>
                </a:lnTo>
                <a:lnTo>
                  <a:pt x="279" y="100"/>
                </a:lnTo>
                <a:lnTo>
                  <a:pt x="286" y="92"/>
                </a:lnTo>
                <a:lnTo>
                  <a:pt x="294" y="92"/>
                </a:lnTo>
                <a:lnTo>
                  <a:pt x="301" y="85"/>
                </a:lnTo>
                <a:lnTo>
                  <a:pt x="308" y="77"/>
                </a:lnTo>
                <a:lnTo>
                  <a:pt x="308" y="69"/>
                </a:lnTo>
                <a:lnTo>
                  <a:pt x="316" y="62"/>
                </a:lnTo>
                <a:lnTo>
                  <a:pt x="316" y="54"/>
                </a:lnTo>
                <a:lnTo>
                  <a:pt x="323" y="46"/>
                </a:lnTo>
                <a:lnTo>
                  <a:pt x="330" y="31"/>
                </a:lnTo>
                <a:lnTo>
                  <a:pt x="330" y="23"/>
                </a:lnTo>
                <a:lnTo>
                  <a:pt x="338" y="15"/>
                </a:lnTo>
                <a:lnTo>
                  <a:pt x="338" y="8"/>
                </a:lnTo>
                <a:lnTo>
                  <a:pt x="345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4" name="Freeform 19"/>
          <p:cNvSpPr>
            <a:spLocks/>
          </p:cNvSpPr>
          <p:nvPr/>
        </p:nvSpPr>
        <p:spPr bwMode="auto">
          <a:xfrm>
            <a:off x="3176588" y="811213"/>
            <a:ext cx="735012" cy="636587"/>
          </a:xfrm>
          <a:custGeom>
            <a:avLst/>
            <a:gdLst>
              <a:gd name="T0" fmla="*/ 2147483647 w 463"/>
              <a:gd name="T1" fmla="*/ 0 h 401"/>
              <a:gd name="T2" fmla="*/ 2147483647 w 463"/>
              <a:gd name="T3" fmla="*/ 0 h 401"/>
              <a:gd name="T4" fmla="*/ 2147483647 w 463"/>
              <a:gd name="T5" fmla="*/ 0 h 401"/>
              <a:gd name="T6" fmla="*/ 2147483647 w 463"/>
              <a:gd name="T7" fmla="*/ 0 h 401"/>
              <a:gd name="T8" fmla="*/ 2147483647 w 463"/>
              <a:gd name="T9" fmla="*/ 2147483647 h 401"/>
              <a:gd name="T10" fmla="*/ 2147483647 w 463"/>
              <a:gd name="T11" fmla="*/ 2147483647 h 401"/>
              <a:gd name="T12" fmla="*/ 2147483647 w 463"/>
              <a:gd name="T13" fmla="*/ 2147483647 h 401"/>
              <a:gd name="T14" fmla="*/ 2147483647 w 463"/>
              <a:gd name="T15" fmla="*/ 2147483647 h 401"/>
              <a:gd name="T16" fmla="*/ 2147483647 w 463"/>
              <a:gd name="T17" fmla="*/ 2147483647 h 401"/>
              <a:gd name="T18" fmla="*/ 2147483647 w 463"/>
              <a:gd name="T19" fmla="*/ 2147483647 h 401"/>
              <a:gd name="T20" fmla="*/ 2147483647 w 463"/>
              <a:gd name="T21" fmla="*/ 2147483647 h 401"/>
              <a:gd name="T22" fmla="*/ 2147483647 w 463"/>
              <a:gd name="T23" fmla="*/ 2147483647 h 401"/>
              <a:gd name="T24" fmla="*/ 2147483647 w 463"/>
              <a:gd name="T25" fmla="*/ 2147483647 h 401"/>
              <a:gd name="T26" fmla="*/ 2147483647 w 463"/>
              <a:gd name="T27" fmla="*/ 2147483647 h 401"/>
              <a:gd name="T28" fmla="*/ 2147483647 w 463"/>
              <a:gd name="T29" fmla="*/ 2147483647 h 401"/>
              <a:gd name="T30" fmla="*/ 2147483647 w 463"/>
              <a:gd name="T31" fmla="*/ 2147483647 h 401"/>
              <a:gd name="T32" fmla="*/ 2147483647 w 463"/>
              <a:gd name="T33" fmla="*/ 2147483647 h 401"/>
              <a:gd name="T34" fmla="*/ 2147483647 w 463"/>
              <a:gd name="T35" fmla="*/ 2147483647 h 401"/>
              <a:gd name="T36" fmla="*/ 2147483647 w 463"/>
              <a:gd name="T37" fmla="*/ 2147483647 h 401"/>
              <a:gd name="T38" fmla="*/ 2147483647 w 463"/>
              <a:gd name="T39" fmla="*/ 2147483647 h 401"/>
              <a:gd name="T40" fmla="*/ 2147483647 w 463"/>
              <a:gd name="T41" fmla="*/ 2147483647 h 401"/>
              <a:gd name="T42" fmla="*/ 2147483647 w 463"/>
              <a:gd name="T43" fmla="*/ 2147483647 h 401"/>
              <a:gd name="T44" fmla="*/ 2147483647 w 463"/>
              <a:gd name="T45" fmla="*/ 2147483647 h 401"/>
              <a:gd name="T46" fmla="*/ 2147483647 w 463"/>
              <a:gd name="T47" fmla="*/ 2147483647 h 401"/>
              <a:gd name="T48" fmla="*/ 2147483647 w 463"/>
              <a:gd name="T49" fmla="*/ 2147483647 h 401"/>
              <a:gd name="T50" fmla="*/ 2147483647 w 463"/>
              <a:gd name="T51" fmla="*/ 2147483647 h 401"/>
              <a:gd name="T52" fmla="*/ 2147483647 w 463"/>
              <a:gd name="T53" fmla="*/ 2147483647 h 401"/>
              <a:gd name="T54" fmla="*/ 2147483647 w 463"/>
              <a:gd name="T55" fmla="*/ 2147483647 h 401"/>
              <a:gd name="T56" fmla="*/ 2147483647 w 463"/>
              <a:gd name="T57" fmla="*/ 2147483647 h 401"/>
              <a:gd name="T58" fmla="*/ 2147483647 w 463"/>
              <a:gd name="T59" fmla="*/ 2147483647 h 401"/>
              <a:gd name="T60" fmla="*/ 2147483647 w 463"/>
              <a:gd name="T61" fmla="*/ 2147483647 h 401"/>
              <a:gd name="T62" fmla="*/ 2147483647 w 463"/>
              <a:gd name="T63" fmla="*/ 2147483647 h 401"/>
              <a:gd name="T64" fmla="*/ 2147483647 w 463"/>
              <a:gd name="T65" fmla="*/ 2147483647 h 401"/>
              <a:gd name="T66" fmla="*/ 2147483647 w 463"/>
              <a:gd name="T67" fmla="*/ 2147483647 h 401"/>
              <a:gd name="T68" fmla="*/ 2147483647 w 463"/>
              <a:gd name="T69" fmla="*/ 2147483647 h 401"/>
              <a:gd name="T70" fmla="*/ 2147483647 w 463"/>
              <a:gd name="T71" fmla="*/ 2147483647 h 401"/>
              <a:gd name="T72" fmla="*/ 2147483647 w 463"/>
              <a:gd name="T73" fmla="*/ 2147483647 h 401"/>
              <a:gd name="T74" fmla="*/ 2147483647 w 463"/>
              <a:gd name="T75" fmla="*/ 2147483647 h 401"/>
              <a:gd name="T76" fmla="*/ 2147483647 w 463"/>
              <a:gd name="T77" fmla="*/ 2147483647 h 401"/>
              <a:gd name="T78" fmla="*/ 2147483647 w 463"/>
              <a:gd name="T79" fmla="*/ 2147483647 h 401"/>
              <a:gd name="T80" fmla="*/ 2147483647 w 463"/>
              <a:gd name="T81" fmla="*/ 2147483647 h 401"/>
              <a:gd name="T82" fmla="*/ 2147483647 w 463"/>
              <a:gd name="T83" fmla="*/ 2147483647 h 401"/>
              <a:gd name="T84" fmla="*/ 2147483647 w 463"/>
              <a:gd name="T85" fmla="*/ 2147483647 h 401"/>
              <a:gd name="T86" fmla="*/ 2147483647 w 463"/>
              <a:gd name="T87" fmla="*/ 2147483647 h 401"/>
              <a:gd name="T88" fmla="*/ 2147483647 w 463"/>
              <a:gd name="T89" fmla="*/ 2147483647 h 401"/>
              <a:gd name="T90" fmla="*/ 2147483647 w 463"/>
              <a:gd name="T91" fmla="*/ 2147483647 h 401"/>
              <a:gd name="T92" fmla="*/ 2147483647 w 463"/>
              <a:gd name="T93" fmla="*/ 2147483647 h 401"/>
              <a:gd name="T94" fmla="*/ 2147483647 w 463"/>
              <a:gd name="T95" fmla="*/ 2147483647 h 401"/>
              <a:gd name="T96" fmla="*/ 2147483647 w 463"/>
              <a:gd name="T97" fmla="*/ 2147483647 h 401"/>
              <a:gd name="T98" fmla="*/ 2147483647 w 463"/>
              <a:gd name="T99" fmla="*/ 2147483647 h 401"/>
              <a:gd name="T100" fmla="*/ 2147483647 w 463"/>
              <a:gd name="T101" fmla="*/ 2147483647 h 401"/>
              <a:gd name="T102" fmla="*/ 2147483647 w 463"/>
              <a:gd name="T103" fmla="*/ 2147483647 h 401"/>
              <a:gd name="T104" fmla="*/ 2147483647 w 463"/>
              <a:gd name="T105" fmla="*/ 2147483647 h 401"/>
              <a:gd name="T106" fmla="*/ 2147483647 w 463"/>
              <a:gd name="T107" fmla="*/ 2147483647 h 401"/>
              <a:gd name="T108" fmla="*/ 2147483647 w 463"/>
              <a:gd name="T109" fmla="*/ 2147483647 h 401"/>
              <a:gd name="T110" fmla="*/ 2147483647 w 463"/>
              <a:gd name="T111" fmla="*/ 2147483647 h 401"/>
              <a:gd name="T112" fmla="*/ 2147483647 w 463"/>
              <a:gd name="T113" fmla="*/ 2147483647 h 401"/>
              <a:gd name="T114" fmla="*/ 2147483647 w 463"/>
              <a:gd name="T115" fmla="*/ 2147483647 h 401"/>
              <a:gd name="T116" fmla="*/ 2147483647 w 463"/>
              <a:gd name="T117" fmla="*/ 2147483647 h 401"/>
              <a:gd name="T118" fmla="*/ 2147483647 w 463"/>
              <a:gd name="T119" fmla="*/ 2147483647 h 401"/>
              <a:gd name="T120" fmla="*/ 2147483647 w 463"/>
              <a:gd name="T121" fmla="*/ 2147483647 h 401"/>
              <a:gd name="T122" fmla="*/ 2147483647 w 463"/>
              <a:gd name="T123" fmla="*/ 2147483647 h 40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63" h="401">
                <a:moveTo>
                  <a:pt x="73" y="0"/>
                </a:moveTo>
                <a:lnTo>
                  <a:pt x="81" y="0"/>
                </a:lnTo>
                <a:lnTo>
                  <a:pt x="88" y="0"/>
                </a:lnTo>
                <a:lnTo>
                  <a:pt x="95" y="0"/>
                </a:lnTo>
                <a:lnTo>
                  <a:pt x="103" y="0"/>
                </a:lnTo>
                <a:lnTo>
                  <a:pt x="110" y="0"/>
                </a:lnTo>
                <a:lnTo>
                  <a:pt x="117" y="0"/>
                </a:lnTo>
                <a:lnTo>
                  <a:pt x="125" y="0"/>
                </a:lnTo>
                <a:lnTo>
                  <a:pt x="132" y="0"/>
                </a:lnTo>
                <a:lnTo>
                  <a:pt x="139" y="0"/>
                </a:lnTo>
                <a:lnTo>
                  <a:pt x="147" y="0"/>
                </a:lnTo>
                <a:lnTo>
                  <a:pt x="162" y="0"/>
                </a:lnTo>
                <a:lnTo>
                  <a:pt x="169" y="8"/>
                </a:lnTo>
                <a:lnTo>
                  <a:pt x="176" y="8"/>
                </a:lnTo>
                <a:lnTo>
                  <a:pt x="184" y="16"/>
                </a:lnTo>
                <a:lnTo>
                  <a:pt x="191" y="16"/>
                </a:lnTo>
                <a:lnTo>
                  <a:pt x="198" y="23"/>
                </a:lnTo>
                <a:lnTo>
                  <a:pt x="206" y="23"/>
                </a:lnTo>
                <a:lnTo>
                  <a:pt x="213" y="31"/>
                </a:lnTo>
                <a:lnTo>
                  <a:pt x="220" y="31"/>
                </a:lnTo>
                <a:lnTo>
                  <a:pt x="228" y="31"/>
                </a:lnTo>
                <a:lnTo>
                  <a:pt x="235" y="23"/>
                </a:lnTo>
                <a:lnTo>
                  <a:pt x="242" y="23"/>
                </a:lnTo>
                <a:lnTo>
                  <a:pt x="250" y="16"/>
                </a:lnTo>
                <a:lnTo>
                  <a:pt x="257" y="23"/>
                </a:lnTo>
                <a:lnTo>
                  <a:pt x="264" y="23"/>
                </a:lnTo>
                <a:lnTo>
                  <a:pt x="272" y="31"/>
                </a:lnTo>
                <a:lnTo>
                  <a:pt x="279" y="31"/>
                </a:lnTo>
                <a:lnTo>
                  <a:pt x="286" y="23"/>
                </a:lnTo>
                <a:lnTo>
                  <a:pt x="301" y="23"/>
                </a:lnTo>
                <a:lnTo>
                  <a:pt x="309" y="23"/>
                </a:lnTo>
                <a:lnTo>
                  <a:pt x="316" y="16"/>
                </a:lnTo>
                <a:lnTo>
                  <a:pt x="323" y="16"/>
                </a:lnTo>
                <a:lnTo>
                  <a:pt x="331" y="16"/>
                </a:lnTo>
                <a:lnTo>
                  <a:pt x="338" y="8"/>
                </a:lnTo>
                <a:lnTo>
                  <a:pt x="345" y="8"/>
                </a:lnTo>
                <a:lnTo>
                  <a:pt x="353" y="16"/>
                </a:lnTo>
                <a:lnTo>
                  <a:pt x="360" y="23"/>
                </a:lnTo>
                <a:lnTo>
                  <a:pt x="367" y="31"/>
                </a:lnTo>
                <a:lnTo>
                  <a:pt x="375" y="31"/>
                </a:lnTo>
                <a:lnTo>
                  <a:pt x="382" y="39"/>
                </a:lnTo>
                <a:lnTo>
                  <a:pt x="389" y="47"/>
                </a:lnTo>
                <a:lnTo>
                  <a:pt x="397" y="47"/>
                </a:lnTo>
                <a:lnTo>
                  <a:pt x="404" y="47"/>
                </a:lnTo>
                <a:lnTo>
                  <a:pt x="411" y="47"/>
                </a:lnTo>
                <a:lnTo>
                  <a:pt x="419" y="47"/>
                </a:lnTo>
                <a:lnTo>
                  <a:pt x="426" y="47"/>
                </a:lnTo>
                <a:lnTo>
                  <a:pt x="441" y="47"/>
                </a:lnTo>
                <a:lnTo>
                  <a:pt x="448" y="54"/>
                </a:lnTo>
                <a:lnTo>
                  <a:pt x="456" y="62"/>
                </a:lnTo>
                <a:lnTo>
                  <a:pt x="463" y="70"/>
                </a:lnTo>
                <a:lnTo>
                  <a:pt x="456" y="77"/>
                </a:lnTo>
                <a:lnTo>
                  <a:pt x="448" y="77"/>
                </a:lnTo>
                <a:lnTo>
                  <a:pt x="441" y="85"/>
                </a:lnTo>
                <a:lnTo>
                  <a:pt x="426" y="85"/>
                </a:lnTo>
                <a:lnTo>
                  <a:pt x="419" y="93"/>
                </a:lnTo>
                <a:lnTo>
                  <a:pt x="419" y="100"/>
                </a:lnTo>
                <a:lnTo>
                  <a:pt x="426" y="108"/>
                </a:lnTo>
                <a:lnTo>
                  <a:pt x="426" y="116"/>
                </a:lnTo>
                <a:lnTo>
                  <a:pt x="441" y="124"/>
                </a:lnTo>
                <a:lnTo>
                  <a:pt x="441" y="131"/>
                </a:lnTo>
                <a:lnTo>
                  <a:pt x="441" y="139"/>
                </a:lnTo>
                <a:lnTo>
                  <a:pt x="426" y="154"/>
                </a:lnTo>
                <a:lnTo>
                  <a:pt x="419" y="162"/>
                </a:lnTo>
                <a:lnTo>
                  <a:pt x="411" y="162"/>
                </a:lnTo>
                <a:lnTo>
                  <a:pt x="404" y="170"/>
                </a:lnTo>
                <a:lnTo>
                  <a:pt x="397" y="170"/>
                </a:lnTo>
                <a:lnTo>
                  <a:pt x="389" y="177"/>
                </a:lnTo>
                <a:lnTo>
                  <a:pt x="382" y="177"/>
                </a:lnTo>
                <a:lnTo>
                  <a:pt x="375" y="185"/>
                </a:lnTo>
                <a:lnTo>
                  <a:pt x="367" y="193"/>
                </a:lnTo>
                <a:lnTo>
                  <a:pt x="375" y="201"/>
                </a:lnTo>
                <a:lnTo>
                  <a:pt x="375" y="208"/>
                </a:lnTo>
                <a:lnTo>
                  <a:pt x="375" y="216"/>
                </a:lnTo>
                <a:lnTo>
                  <a:pt x="375" y="224"/>
                </a:lnTo>
                <a:lnTo>
                  <a:pt x="382" y="231"/>
                </a:lnTo>
                <a:lnTo>
                  <a:pt x="382" y="239"/>
                </a:lnTo>
                <a:lnTo>
                  <a:pt x="375" y="247"/>
                </a:lnTo>
                <a:lnTo>
                  <a:pt x="367" y="247"/>
                </a:lnTo>
                <a:lnTo>
                  <a:pt x="360" y="247"/>
                </a:lnTo>
                <a:lnTo>
                  <a:pt x="353" y="247"/>
                </a:lnTo>
                <a:lnTo>
                  <a:pt x="345" y="247"/>
                </a:lnTo>
                <a:lnTo>
                  <a:pt x="338" y="247"/>
                </a:lnTo>
                <a:lnTo>
                  <a:pt x="331" y="254"/>
                </a:lnTo>
                <a:lnTo>
                  <a:pt x="323" y="262"/>
                </a:lnTo>
                <a:lnTo>
                  <a:pt x="323" y="270"/>
                </a:lnTo>
                <a:lnTo>
                  <a:pt x="323" y="278"/>
                </a:lnTo>
                <a:lnTo>
                  <a:pt x="316" y="285"/>
                </a:lnTo>
                <a:lnTo>
                  <a:pt x="316" y="293"/>
                </a:lnTo>
                <a:lnTo>
                  <a:pt x="309" y="308"/>
                </a:lnTo>
                <a:lnTo>
                  <a:pt x="309" y="316"/>
                </a:lnTo>
                <a:lnTo>
                  <a:pt x="309" y="324"/>
                </a:lnTo>
                <a:lnTo>
                  <a:pt x="301" y="331"/>
                </a:lnTo>
                <a:lnTo>
                  <a:pt x="286" y="339"/>
                </a:lnTo>
                <a:lnTo>
                  <a:pt x="279" y="339"/>
                </a:lnTo>
                <a:lnTo>
                  <a:pt x="272" y="331"/>
                </a:lnTo>
                <a:lnTo>
                  <a:pt x="264" y="331"/>
                </a:lnTo>
                <a:lnTo>
                  <a:pt x="257" y="339"/>
                </a:lnTo>
                <a:lnTo>
                  <a:pt x="250" y="347"/>
                </a:lnTo>
                <a:lnTo>
                  <a:pt x="250" y="339"/>
                </a:lnTo>
                <a:lnTo>
                  <a:pt x="242" y="331"/>
                </a:lnTo>
                <a:lnTo>
                  <a:pt x="235" y="339"/>
                </a:lnTo>
                <a:lnTo>
                  <a:pt x="228" y="339"/>
                </a:lnTo>
                <a:lnTo>
                  <a:pt x="220" y="347"/>
                </a:lnTo>
                <a:lnTo>
                  <a:pt x="213" y="355"/>
                </a:lnTo>
                <a:lnTo>
                  <a:pt x="213" y="362"/>
                </a:lnTo>
                <a:lnTo>
                  <a:pt x="213" y="370"/>
                </a:lnTo>
                <a:lnTo>
                  <a:pt x="213" y="378"/>
                </a:lnTo>
                <a:lnTo>
                  <a:pt x="206" y="385"/>
                </a:lnTo>
                <a:lnTo>
                  <a:pt x="206" y="393"/>
                </a:lnTo>
                <a:lnTo>
                  <a:pt x="198" y="401"/>
                </a:lnTo>
                <a:lnTo>
                  <a:pt x="191" y="393"/>
                </a:lnTo>
                <a:lnTo>
                  <a:pt x="184" y="393"/>
                </a:lnTo>
                <a:lnTo>
                  <a:pt x="176" y="385"/>
                </a:lnTo>
                <a:lnTo>
                  <a:pt x="169" y="385"/>
                </a:lnTo>
                <a:lnTo>
                  <a:pt x="162" y="393"/>
                </a:lnTo>
                <a:lnTo>
                  <a:pt x="147" y="401"/>
                </a:lnTo>
                <a:lnTo>
                  <a:pt x="139" y="401"/>
                </a:lnTo>
                <a:lnTo>
                  <a:pt x="132" y="401"/>
                </a:lnTo>
                <a:lnTo>
                  <a:pt x="125" y="393"/>
                </a:lnTo>
                <a:lnTo>
                  <a:pt x="125" y="385"/>
                </a:lnTo>
                <a:lnTo>
                  <a:pt x="117" y="378"/>
                </a:lnTo>
                <a:lnTo>
                  <a:pt x="110" y="378"/>
                </a:lnTo>
                <a:lnTo>
                  <a:pt x="103" y="385"/>
                </a:lnTo>
                <a:lnTo>
                  <a:pt x="103" y="393"/>
                </a:lnTo>
                <a:lnTo>
                  <a:pt x="95" y="401"/>
                </a:lnTo>
                <a:lnTo>
                  <a:pt x="88" y="393"/>
                </a:lnTo>
                <a:lnTo>
                  <a:pt x="88" y="401"/>
                </a:lnTo>
                <a:lnTo>
                  <a:pt x="81" y="385"/>
                </a:lnTo>
                <a:lnTo>
                  <a:pt x="73" y="378"/>
                </a:lnTo>
                <a:lnTo>
                  <a:pt x="66" y="370"/>
                </a:lnTo>
                <a:lnTo>
                  <a:pt x="66" y="362"/>
                </a:lnTo>
                <a:lnTo>
                  <a:pt x="66" y="355"/>
                </a:lnTo>
                <a:lnTo>
                  <a:pt x="66" y="347"/>
                </a:lnTo>
                <a:lnTo>
                  <a:pt x="59" y="339"/>
                </a:lnTo>
                <a:lnTo>
                  <a:pt x="51" y="339"/>
                </a:lnTo>
                <a:lnTo>
                  <a:pt x="44" y="347"/>
                </a:lnTo>
                <a:lnTo>
                  <a:pt x="37" y="347"/>
                </a:lnTo>
                <a:lnTo>
                  <a:pt x="29" y="339"/>
                </a:lnTo>
                <a:lnTo>
                  <a:pt x="22" y="339"/>
                </a:lnTo>
                <a:lnTo>
                  <a:pt x="7" y="331"/>
                </a:lnTo>
                <a:lnTo>
                  <a:pt x="0" y="324"/>
                </a:lnTo>
                <a:lnTo>
                  <a:pt x="7" y="316"/>
                </a:lnTo>
                <a:lnTo>
                  <a:pt x="7" y="308"/>
                </a:lnTo>
                <a:lnTo>
                  <a:pt x="22" y="293"/>
                </a:lnTo>
                <a:lnTo>
                  <a:pt x="22" y="285"/>
                </a:lnTo>
                <a:lnTo>
                  <a:pt x="29" y="278"/>
                </a:lnTo>
                <a:lnTo>
                  <a:pt x="37" y="270"/>
                </a:lnTo>
                <a:lnTo>
                  <a:pt x="44" y="270"/>
                </a:lnTo>
                <a:lnTo>
                  <a:pt x="51" y="278"/>
                </a:lnTo>
                <a:lnTo>
                  <a:pt x="59" y="278"/>
                </a:lnTo>
                <a:lnTo>
                  <a:pt x="66" y="270"/>
                </a:lnTo>
                <a:lnTo>
                  <a:pt x="66" y="262"/>
                </a:lnTo>
                <a:lnTo>
                  <a:pt x="66" y="254"/>
                </a:lnTo>
                <a:lnTo>
                  <a:pt x="66" y="247"/>
                </a:lnTo>
                <a:lnTo>
                  <a:pt x="59" y="239"/>
                </a:lnTo>
                <a:lnTo>
                  <a:pt x="51" y="231"/>
                </a:lnTo>
                <a:lnTo>
                  <a:pt x="44" y="224"/>
                </a:lnTo>
                <a:lnTo>
                  <a:pt x="44" y="216"/>
                </a:lnTo>
                <a:lnTo>
                  <a:pt x="37" y="208"/>
                </a:lnTo>
                <a:lnTo>
                  <a:pt x="29" y="201"/>
                </a:lnTo>
                <a:lnTo>
                  <a:pt x="22" y="193"/>
                </a:lnTo>
                <a:lnTo>
                  <a:pt x="22" y="185"/>
                </a:lnTo>
                <a:lnTo>
                  <a:pt x="22" y="177"/>
                </a:lnTo>
                <a:lnTo>
                  <a:pt x="29" y="170"/>
                </a:lnTo>
                <a:lnTo>
                  <a:pt x="29" y="162"/>
                </a:lnTo>
                <a:lnTo>
                  <a:pt x="29" y="154"/>
                </a:lnTo>
                <a:lnTo>
                  <a:pt x="29" y="139"/>
                </a:lnTo>
                <a:lnTo>
                  <a:pt x="37" y="131"/>
                </a:lnTo>
                <a:lnTo>
                  <a:pt x="29" y="124"/>
                </a:lnTo>
                <a:lnTo>
                  <a:pt x="22" y="116"/>
                </a:lnTo>
                <a:lnTo>
                  <a:pt x="7" y="108"/>
                </a:lnTo>
                <a:lnTo>
                  <a:pt x="7" y="100"/>
                </a:lnTo>
                <a:lnTo>
                  <a:pt x="22" y="93"/>
                </a:lnTo>
                <a:lnTo>
                  <a:pt x="29" y="93"/>
                </a:lnTo>
                <a:lnTo>
                  <a:pt x="37" y="85"/>
                </a:lnTo>
                <a:lnTo>
                  <a:pt x="37" y="77"/>
                </a:lnTo>
                <a:lnTo>
                  <a:pt x="37" y="70"/>
                </a:lnTo>
                <a:lnTo>
                  <a:pt x="37" y="62"/>
                </a:lnTo>
                <a:lnTo>
                  <a:pt x="37" y="54"/>
                </a:lnTo>
                <a:lnTo>
                  <a:pt x="44" y="47"/>
                </a:lnTo>
                <a:lnTo>
                  <a:pt x="44" y="39"/>
                </a:lnTo>
                <a:lnTo>
                  <a:pt x="51" y="31"/>
                </a:lnTo>
                <a:lnTo>
                  <a:pt x="59" y="23"/>
                </a:lnTo>
                <a:lnTo>
                  <a:pt x="66" y="16"/>
                </a:lnTo>
                <a:lnTo>
                  <a:pt x="66" y="8"/>
                </a:lnTo>
                <a:lnTo>
                  <a:pt x="73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5" name="Freeform 20"/>
          <p:cNvSpPr>
            <a:spLocks/>
          </p:cNvSpPr>
          <p:nvPr/>
        </p:nvSpPr>
        <p:spPr bwMode="auto">
          <a:xfrm>
            <a:off x="6475413" y="2816225"/>
            <a:ext cx="781050" cy="806450"/>
          </a:xfrm>
          <a:custGeom>
            <a:avLst/>
            <a:gdLst>
              <a:gd name="T0" fmla="*/ 2147483647 w 492"/>
              <a:gd name="T1" fmla="*/ 2147483647 h 508"/>
              <a:gd name="T2" fmla="*/ 2147483647 w 492"/>
              <a:gd name="T3" fmla="*/ 2147483647 h 508"/>
              <a:gd name="T4" fmla="*/ 2147483647 w 492"/>
              <a:gd name="T5" fmla="*/ 2147483647 h 508"/>
              <a:gd name="T6" fmla="*/ 2147483647 w 492"/>
              <a:gd name="T7" fmla="*/ 2147483647 h 508"/>
              <a:gd name="T8" fmla="*/ 2147483647 w 492"/>
              <a:gd name="T9" fmla="*/ 2147483647 h 508"/>
              <a:gd name="T10" fmla="*/ 2147483647 w 492"/>
              <a:gd name="T11" fmla="*/ 2147483647 h 508"/>
              <a:gd name="T12" fmla="*/ 2147483647 w 492"/>
              <a:gd name="T13" fmla="*/ 2147483647 h 508"/>
              <a:gd name="T14" fmla="*/ 2147483647 w 492"/>
              <a:gd name="T15" fmla="*/ 2147483647 h 508"/>
              <a:gd name="T16" fmla="*/ 2147483647 w 492"/>
              <a:gd name="T17" fmla="*/ 2147483647 h 508"/>
              <a:gd name="T18" fmla="*/ 2147483647 w 492"/>
              <a:gd name="T19" fmla="*/ 2147483647 h 508"/>
              <a:gd name="T20" fmla="*/ 2147483647 w 492"/>
              <a:gd name="T21" fmla="*/ 2147483647 h 508"/>
              <a:gd name="T22" fmla="*/ 2147483647 w 492"/>
              <a:gd name="T23" fmla="*/ 2147483647 h 508"/>
              <a:gd name="T24" fmla="*/ 2147483647 w 492"/>
              <a:gd name="T25" fmla="*/ 2147483647 h 508"/>
              <a:gd name="T26" fmla="*/ 2147483647 w 492"/>
              <a:gd name="T27" fmla="*/ 2147483647 h 508"/>
              <a:gd name="T28" fmla="*/ 2147483647 w 492"/>
              <a:gd name="T29" fmla="*/ 2147483647 h 508"/>
              <a:gd name="T30" fmla="*/ 2147483647 w 492"/>
              <a:gd name="T31" fmla="*/ 2147483647 h 508"/>
              <a:gd name="T32" fmla="*/ 2147483647 w 492"/>
              <a:gd name="T33" fmla="*/ 2147483647 h 508"/>
              <a:gd name="T34" fmla="*/ 2147483647 w 492"/>
              <a:gd name="T35" fmla="*/ 2147483647 h 508"/>
              <a:gd name="T36" fmla="*/ 2147483647 w 492"/>
              <a:gd name="T37" fmla="*/ 2147483647 h 508"/>
              <a:gd name="T38" fmla="*/ 2147483647 w 492"/>
              <a:gd name="T39" fmla="*/ 2147483647 h 508"/>
              <a:gd name="T40" fmla="*/ 2147483647 w 492"/>
              <a:gd name="T41" fmla="*/ 2147483647 h 508"/>
              <a:gd name="T42" fmla="*/ 2147483647 w 492"/>
              <a:gd name="T43" fmla="*/ 2147483647 h 508"/>
              <a:gd name="T44" fmla="*/ 2147483647 w 492"/>
              <a:gd name="T45" fmla="*/ 2147483647 h 508"/>
              <a:gd name="T46" fmla="*/ 2147483647 w 492"/>
              <a:gd name="T47" fmla="*/ 2147483647 h 508"/>
              <a:gd name="T48" fmla="*/ 2147483647 w 492"/>
              <a:gd name="T49" fmla="*/ 2147483647 h 508"/>
              <a:gd name="T50" fmla="*/ 2147483647 w 492"/>
              <a:gd name="T51" fmla="*/ 2147483647 h 508"/>
              <a:gd name="T52" fmla="*/ 2147483647 w 492"/>
              <a:gd name="T53" fmla="*/ 2147483647 h 508"/>
              <a:gd name="T54" fmla="*/ 2147483647 w 492"/>
              <a:gd name="T55" fmla="*/ 2147483647 h 508"/>
              <a:gd name="T56" fmla="*/ 2147483647 w 492"/>
              <a:gd name="T57" fmla="*/ 2147483647 h 508"/>
              <a:gd name="T58" fmla="*/ 2147483647 w 492"/>
              <a:gd name="T59" fmla="*/ 2147483647 h 508"/>
              <a:gd name="T60" fmla="*/ 2147483647 w 492"/>
              <a:gd name="T61" fmla="*/ 2147483647 h 508"/>
              <a:gd name="T62" fmla="*/ 2147483647 w 492"/>
              <a:gd name="T63" fmla="*/ 2147483647 h 508"/>
              <a:gd name="T64" fmla="*/ 2147483647 w 492"/>
              <a:gd name="T65" fmla="*/ 2147483647 h 508"/>
              <a:gd name="T66" fmla="*/ 2147483647 w 492"/>
              <a:gd name="T67" fmla="*/ 2147483647 h 508"/>
              <a:gd name="T68" fmla="*/ 2147483647 w 492"/>
              <a:gd name="T69" fmla="*/ 2147483647 h 508"/>
              <a:gd name="T70" fmla="*/ 2147483647 w 492"/>
              <a:gd name="T71" fmla="*/ 2147483647 h 508"/>
              <a:gd name="T72" fmla="*/ 2147483647 w 492"/>
              <a:gd name="T73" fmla="*/ 2147483647 h 508"/>
              <a:gd name="T74" fmla="*/ 2147483647 w 492"/>
              <a:gd name="T75" fmla="*/ 2147483647 h 508"/>
              <a:gd name="T76" fmla="*/ 2147483647 w 492"/>
              <a:gd name="T77" fmla="*/ 2147483647 h 508"/>
              <a:gd name="T78" fmla="*/ 2147483647 w 492"/>
              <a:gd name="T79" fmla="*/ 2147483647 h 508"/>
              <a:gd name="T80" fmla="*/ 2147483647 w 492"/>
              <a:gd name="T81" fmla="*/ 2147483647 h 508"/>
              <a:gd name="T82" fmla="*/ 2147483647 w 492"/>
              <a:gd name="T83" fmla="*/ 2147483647 h 508"/>
              <a:gd name="T84" fmla="*/ 2147483647 w 492"/>
              <a:gd name="T85" fmla="*/ 2147483647 h 508"/>
              <a:gd name="T86" fmla="*/ 2147483647 w 492"/>
              <a:gd name="T87" fmla="*/ 2147483647 h 508"/>
              <a:gd name="T88" fmla="*/ 2147483647 w 492"/>
              <a:gd name="T89" fmla="*/ 2147483647 h 508"/>
              <a:gd name="T90" fmla="*/ 2147483647 w 492"/>
              <a:gd name="T91" fmla="*/ 2147483647 h 508"/>
              <a:gd name="T92" fmla="*/ 2147483647 w 492"/>
              <a:gd name="T93" fmla="*/ 2147483647 h 508"/>
              <a:gd name="T94" fmla="*/ 2147483647 w 492"/>
              <a:gd name="T95" fmla="*/ 2147483647 h 508"/>
              <a:gd name="T96" fmla="*/ 2147483647 w 492"/>
              <a:gd name="T97" fmla="*/ 2147483647 h 508"/>
              <a:gd name="T98" fmla="*/ 0 w 492"/>
              <a:gd name="T99" fmla="*/ 2147483647 h 508"/>
              <a:gd name="T100" fmla="*/ 2147483647 w 492"/>
              <a:gd name="T101" fmla="*/ 2147483647 h 508"/>
              <a:gd name="T102" fmla="*/ 2147483647 w 492"/>
              <a:gd name="T103" fmla="*/ 2147483647 h 508"/>
              <a:gd name="T104" fmla="*/ 2147483647 w 492"/>
              <a:gd name="T105" fmla="*/ 2147483647 h 508"/>
              <a:gd name="T106" fmla="*/ 2147483647 w 492"/>
              <a:gd name="T107" fmla="*/ 2147483647 h 508"/>
              <a:gd name="T108" fmla="*/ 2147483647 w 492"/>
              <a:gd name="T109" fmla="*/ 2147483647 h 508"/>
              <a:gd name="T110" fmla="*/ 2147483647 w 492"/>
              <a:gd name="T111" fmla="*/ 2147483647 h 508"/>
              <a:gd name="T112" fmla="*/ 2147483647 w 492"/>
              <a:gd name="T113" fmla="*/ 2147483647 h 50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92" h="508">
                <a:moveTo>
                  <a:pt x="213" y="0"/>
                </a:moveTo>
                <a:lnTo>
                  <a:pt x="220" y="0"/>
                </a:lnTo>
                <a:lnTo>
                  <a:pt x="227" y="8"/>
                </a:lnTo>
                <a:lnTo>
                  <a:pt x="235" y="8"/>
                </a:lnTo>
                <a:lnTo>
                  <a:pt x="242" y="8"/>
                </a:lnTo>
                <a:lnTo>
                  <a:pt x="249" y="8"/>
                </a:lnTo>
                <a:lnTo>
                  <a:pt x="257" y="16"/>
                </a:lnTo>
                <a:lnTo>
                  <a:pt x="264" y="16"/>
                </a:lnTo>
                <a:lnTo>
                  <a:pt x="271" y="16"/>
                </a:lnTo>
                <a:lnTo>
                  <a:pt x="279" y="23"/>
                </a:lnTo>
                <a:lnTo>
                  <a:pt x="286" y="23"/>
                </a:lnTo>
                <a:lnTo>
                  <a:pt x="294" y="23"/>
                </a:lnTo>
                <a:lnTo>
                  <a:pt x="301" y="31"/>
                </a:lnTo>
                <a:lnTo>
                  <a:pt x="308" y="31"/>
                </a:lnTo>
                <a:lnTo>
                  <a:pt x="316" y="31"/>
                </a:lnTo>
                <a:lnTo>
                  <a:pt x="323" y="39"/>
                </a:lnTo>
                <a:lnTo>
                  <a:pt x="330" y="39"/>
                </a:lnTo>
                <a:lnTo>
                  <a:pt x="338" y="39"/>
                </a:lnTo>
                <a:lnTo>
                  <a:pt x="352" y="46"/>
                </a:lnTo>
                <a:lnTo>
                  <a:pt x="360" y="46"/>
                </a:lnTo>
                <a:lnTo>
                  <a:pt x="367" y="54"/>
                </a:lnTo>
                <a:lnTo>
                  <a:pt x="374" y="54"/>
                </a:lnTo>
                <a:lnTo>
                  <a:pt x="382" y="62"/>
                </a:lnTo>
                <a:lnTo>
                  <a:pt x="389" y="62"/>
                </a:lnTo>
                <a:lnTo>
                  <a:pt x="396" y="69"/>
                </a:lnTo>
                <a:lnTo>
                  <a:pt x="404" y="69"/>
                </a:lnTo>
                <a:lnTo>
                  <a:pt x="411" y="69"/>
                </a:lnTo>
                <a:lnTo>
                  <a:pt x="418" y="77"/>
                </a:lnTo>
                <a:lnTo>
                  <a:pt x="426" y="77"/>
                </a:lnTo>
                <a:lnTo>
                  <a:pt x="433" y="77"/>
                </a:lnTo>
                <a:lnTo>
                  <a:pt x="441" y="77"/>
                </a:lnTo>
                <a:lnTo>
                  <a:pt x="448" y="85"/>
                </a:lnTo>
                <a:lnTo>
                  <a:pt x="455" y="93"/>
                </a:lnTo>
                <a:lnTo>
                  <a:pt x="455" y="108"/>
                </a:lnTo>
                <a:lnTo>
                  <a:pt x="455" y="116"/>
                </a:lnTo>
                <a:lnTo>
                  <a:pt x="455" y="123"/>
                </a:lnTo>
                <a:lnTo>
                  <a:pt x="455" y="131"/>
                </a:lnTo>
                <a:lnTo>
                  <a:pt x="455" y="139"/>
                </a:lnTo>
                <a:lnTo>
                  <a:pt x="455" y="146"/>
                </a:lnTo>
                <a:lnTo>
                  <a:pt x="455" y="154"/>
                </a:lnTo>
                <a:lnTo>
                  <a:pt x="455" y="162"/>
                </a:lnTo>
                <a:lnTo>
                  <a:pt x="455" y="170"/>
                </a:lnTo>
                <a:lnTo>
                  <a:pt x="448" y="177"/>
                </a:lnTo>
                <a:lnTo>
                  <a:pt x="448" y="185"/>
                </a:lnTo>
                <a:lnTo>
                  <a:pt x="441" y="193"/>
                </a:lnTo>
                <a:lnTo>
                  <a:pt x="441" y="200"/>
                </a:lnTo>
                <a:lnTo>
                  <a:pt x="433" y="208"/>
                </a:lnTo>
                <a:lnTo>
                  <a:pt x="433" y="216"/>
                </a:lnTo>
                <a:lnTo>
                  <a:pt x="426" y="223"/>
                </a:lnTo>
                <a:lnTo>
                  <a:pt x="426" y="231"/>
                </a:lnTo>
                <a:lnTo>
                  <a:pt x="426" y="239"/>
                </a:lnTo>
                <a:lnTo>
                  <a:pt x="418" y="247"/>
                </a:lnTo>
                <a:lnTo>
                  <a:pt x="418" y="262"/>
                </a:lnTo>
                <a:lnTo>
                  <a:pt x="411" y="270"/>
                </a:lnTo>
                <a:lnTo>
                  <a:pt x="411" y="277"/>
                </a:lnTo>
                <a:lnTo>
                  <a:pt x="404" y="285"/>
                </a:lnTo>
                <a:lnTo>
                  <a:pt x="404" y="293"/>
                </a:lnTo>
                <a:lnTo>
                  <a:pt x="404" y="300"/>
                </a:lnTo>
                <a:lnTo>
                  <a:pt x="411" y="308"/>
                </a:lnTo>
                <a:lnTo>
                  <a:pt x="411" y="316"/>
                </a:lnTo>
                <a:lnTo>
                  <a:pt x="411" y="324"/>
                </a:lnTo>
                <a:lnTo>
                  <a:pt x="418" y="331"/>
                </a:lnTo>
                <a:lnTo>
                  <a:pt x="418" y="339"/>
                </a:lnTo>
                <a:lnTo>
                  <a:pt x="418" y="347"/>
                </a:lnTo>
                <a:lnTo>
                  <a:pt x="426" y="354"/>
                </a:lnTo>
                <a:lnTo>
                  <a:pt x="433" y="362"/>
                </a:lnTo>
                <a:lnTo>
                  <a:pt x="441" y="370"/>
                </a:lnTo>
                <a:lnTo>
                  <a:pt x="448" y="370"/>
                </a:lnTo>
                <a:lnTo>
                  <a:pt x="455" y="377"/>
                </a:lnTo>
                <a:lnTo>
                  <a:pt x="463" y="377"/>
                </a:lnTo>
                <a:lnTo>
                  <a:pt x="470" y="377"/>
                </a:lnTo>
                <a:lnTo>
                  <a:pt x="477" y="385"/>
                </a:lnTo>
                <a:lnTo>
                  <a:pt x="477" y="393"/>
                </a:lnTo>
                <a:lnTo>
                  <a:pt x="470" y="401"/>
                </a:lnTo>
                <a:lnTo>
                  <a:pt x="463" y="416"/>
                </a:lnTo>
                <a:lnTo>
                  <a:pt x="455" y="424"/>
                </a:lnTo>
                <a:lnTo>
                  <a:pt x="455" y="431"/>
                </a:lnTo>
                <a:lnTo>
                  <a:pt x="463" y="439"/>
                </a:lnTo>
                <a:lnTo>
                  <a:pt x="463" y="447"/>
                </a:lnTo>
                <a:lnTo>
                  <a:pt x="470" y="454"/>
                </a:lnTo>
                <a:lnTo>
                  <a:pt x="470" y="462"/>
                </a:lnTo>
                <a:lnTo>
                  <a:pt x="477" y="470"/>
                </a:lnTo>
                <a:lnTo>
                  <a:pt x="477" y="478"/>
                </a:lnTo>
                <a:lnTo>
                  <a:pt x="492" y="485"/>
                </a:lnTo>
                <a:lnTo>
                  <a:pt x="477" y="493"/>
                </a:lnTo>
                <a:lnTo>
                  <a:pt x="470" y="493"/>
                </a:lnTo>
                <a:lnTo>
                  <a:pt x="463" y="493"/>
                </a:lnTo>
                <a:lnTo>
                  <a:pt x="455" y="493"/>
                </a:lnTo>
                <a:lnTo>
                  <a:pt x="448" y="493"/>
                </a:lnTo>
                <a:lnTo>
                  <a:pt x="441" y="493"/>
                </a:lnTo>
                <a:lnTo>
                  <a:pt x="433" y="493"/>
                </a:lnTo>
                <a:lnTo>
                  <a:pt x="426" y="493"/>
                </a:lnTo>
                <a:lnTo>
                  <a:pt x="418" y="485"/>
                </a:lnTo>
                <a:lnTo>
                  <a:pt x="411" y="478"/>
                </a:lnTo>
                <a:lnTo>
                  <a:pt x="404" y="470"/>
                </a:lnTo>
                <a:lnTo>
                  <a:pt x="396" y="462"/>
                </a:lnTo>
                <a:lnTo>
                  <a:pt x="396" y="454"/>
                </a:lnTo>
                <a:lnTo>
                  <a:pt x="389" y="447"/>
                </a:lnTo>
                <a:lnTo>
                  <a:pt x="382" y="439"/>
                </a:lnTo>
                <a:lnTo>
                  <a:pt x="374" y="431"/>
                </a:lnTo>
                <a:lnTo>
                  <a:pt x="367" y="424"/>
                </a:lnTo>
                <a:lnTo>
                  <a:pt x="360" y="431"/>
                </a:lnTo>
                <a:lnTo>
                  <a:pt x="352" y="431"/>
                </a:lnTo>
                <a:lnTo>
                  <a:pt x="338" y="439"/>
                </a:lnTo>
                <a:lnTo>
                  <a:pt x="330" y="439"/>
                </a:lnTo>
                <a:lnTo>
                  <a:pt x="323" y="447"/>
                </a:lnTo>
                <a:lnTo>
                  <a:pt x="316" y="447"/>
                </a:lnTo>
                <a:lnTo>
                  <a:pt x="308" y="454"/>
                </a:lnTo>
                <a:lnTo>
                  <a:pt x="301" y="454"/>
                </a:lnTo>
                <a:lnTo>
                  <a:pt x="294" y="462"/>
                </a:lnTo>
                <a:lnTo>
                  <a:pt x="294" y="470"/>
                </a:lnTo>
                <a:lnTo>
                  <a:pt x="294" y="478"/>
                </a:lnTo>
                <a:lnTo>
                  <a:pt x="294" y="485"/>
                </a:lnTo>
                <a:lnTo>
                  <a:pt x="286" y="493"/>
                </a:lnTo>
                <a:lnTo>
                  <a:pt x="294" y="493"/>
                </a:lnTo>
                <a:lnTo>
                  <a:pt x="279" y="501"/>
                </a:lnTo>
                <a:lnTo>
                  <a:pt x="271" y="501"/>
                </a:lnTo>
                <a:lnTo>
                  <a:pt x="264" y="501"/>
                </a:lnTo>
                <a:lnTo>
                  <a:pt x="257" y="501"/>
                </a:lnTo>
                <a:lnTo>
                  <a:pt x="249" y="508"/>
                </a:lnTo>
                <a:lnTo>
                  <a:pt x="242" y="508"/>
                </a:lnTo>
                <a:lnTo>
                  <a:pt x="235" y="501"/>
                </a:lnTo>
                <a:lnTo>
                  <a:pt x="235" y="493"/>
                </a:lnTo>
                <a:lnTo>
                  <a:pt x="227" y="485"/>
                </a:lnTo>
                <a:lnTo>
                  <a:pt x="227" y="478"/>
                </a:lnTo>
                <a:lnTo>
                  <a:pt x="220" y="470"/>
                </a:lnTo>
                <a:lnTo>
                  <a:pt x="213" y="478"/>
                </a:lnTo>
                <a:lnTo>
                  <a:pt x="198" y="485"/>
                </a:lnTo>
                <a:lnTo>
                  <a:pt x="191" y="493"/>
                </a:lnTo>
                <a:lnTo>
                  <a:pt x="183" y="493"/>
                </a:lnTo>
                <a:lnTo>
                  <a:pt x="176" y="493"/>
                </a:lnTo>
                <a:lnTo>
                  <a:pt x="169" y="493"/>
                </a:lnTo>
                <a:lnTo>
                  <a:pt x="161" y="485"/>
                </a:lnTo>
                <a:lnTo>
                  <a:pt x="154" y="485"/>
                </a:lnTo>
                <a:lnTo>
                  <a:pt x="147" y="485"/>
                </a:lnTo>
                <a:lnTo>
                  <a:pt x="139" y="485"/>
                </a:lnTo>
                <a:lnTo>
                  <a:pt x="132" y="485"/>
                </a:lnTo>
                <a:lnTo>
                  <a:pt x="124" y="485"/>
                </a:lnTo>
                <a:lnTo>
                  <a:pt x="117" y="478"/>
                </a:lnTo>
                <a:lnTo>
                  <a:pt x="110" y="478"/>
                </a:lnTo>
                <a:lnTo>
                  <a:pt x="102" y="470"/>
                </a:lnTo>
                <a:lnTo>
                  <a:pt x="110" y="462"/>
                </a:lnTo>
                <a:lnTo>
                  <a:pt x="110" y="454"/>
                </a:lnTo>
                <a:lnTo>
                  <a:pt x="102" y="447"/>
                </a:lnTo>
                <a:lnTo>
                  <a:pt x="102" y="439"/>
                </a:lnTo>
                <a:lnTo>
                  <a:pt x="95" y="431"/>
                </a:lnTo>
                <a:lnTo>
                  <a:pt x="88" y="424"/>
                </a:lnTo>
                <a:lnTo>
                  <a:pt x="80" y="424"/>
                </a:lnTo>
                <a:lnTo>
                  <a:pt x="73" y="424"/>
                </a:lnTo>
                <a:lnTo>
                  <a:pt x="66" y="424"/>
                </a:lnTo>
                <a:lnTo>
                  <a:pt x="51" y="424"/>
                </a:lnTo>
                <a:lnTo>
                  <a:pt x="44" y="416"/>
                </a:lnTo>
                <a:lnTo>
                  <a:pt x="44" y="401"/>
                </a:lnTo>
                <a:lnTo>
                  <a:pt x="44" y="393"/>
                </a:lnTo>
                <a:lnTo>
                  <a:pt x="44" y="385"/>
                </a:lnTo>
                <a:lnTo>
                  <a:pt x="51" y="377"/>
                </a:lnTo>
                <a:lnTo>
                  <a:pt x="51" y="370"/>
                </a:lnTo>
                <a:lnTo>
                  <a:pt x="66" y="362"/>
                </a:lnTo>
                <a:lnTo>
                  <a:pt x="73" y="354"/>
                </a:lnTo>
                <a:lnTo>
                  <a:pt x="80" y="347"/>
                </a:lnTo>
                <a:lnTo>
                  <a:pt x="80" y="339"/>
                </a:lnTo>
                <a:lnTo>
                  <a:pt x="88" y="331"/>
                </a:lnTo>
                <a:lnTo>
                  <a:pt x="88" y="324"/>
                </a:lnTo>
                <a:lnTo>
                  <a:pt x="88" y="316"/>
                </a:lnTo>
                <a:lnTo>
                  <a:pt x="95" y="308"/>
                </a:lnTo>
                <a:lnTo>
                  <a:pt x="95" y="300"/>
                </a:lnTo>
                <a:lnTo>
                  <a:pt x="95" y="293"/>
                </a:lnTo>
                <a:lnTo>
                  <a:pt x="88" y="285"/>
                </a:lnTo>
                <a:lnTo>
                  <a:pt x="80" y="277"/>
                </a:lnTo>
                <a:lnTo>
                  <a:pt x="73" y="270"/>
                </a:lnTo>
                <a:lnTo>
                  <a:pt x="73" y="262"/>
                </a:lnTo>
                <a:lnTo>
                  <a:pt x="80" y="247"/>
                </a:lnTo>
                <a:lnTo>
                  <a:pt x="80" y="239"/>
                </a:lnTo>
                <a:lnTo>
                  <a:pt x="80" y="231"/>
                </a:lnTo>
                <a:lnTo>
                  <a:pt x="88" y="223"/>
                </a:lnTo>
                <a:lnTo>
                  <a:pt x="80" y="216"/>
                </a:lnTo>
                <a:lnTo>
                  <a:pt x="73" y="216"/>
                </a:lnTo>
                <a:lnTo>
                  <a:pt x="66" y="216"/>
                </a:lnTo>
                <a:lnTo>
                  <a:pt x="51" y="216"/>
                </a:lnTo>
                <a:lnTo>
                  <a:pt x="44" y="216"/>
                </a:lnTo>
                <a:lnTo>
                  <a:pt x="36" y="208"/>
                </a:lnTo>
                <a:lnTo>
                  <a:pt x="36" y="200"/>
                </a:lnTo>
                <a:lnTo>
                  <a:pt x="29" y="193"/>
                </a:lnTo>
                <a:lnTo>
                  <a:pt x="22" y="185"/>
                </a:lnTo>
                <a:lnTo>
                  <a:pt x="22" y="177"/>
                </a:lnTo>
                <a:lnTo>
                  <a:pt x="14" y="170"/>
                </a:lnTo>
                <a:lnTo>
                  <a:pt x="7" y="162"/>
                </a:lnTo>
                <a:lnTo>
                  <a:pt x="7" y="154"/>
                </a:lnTo>
                <a:lnTo>
                  <a:pt x="0" y="146"/>
                </a:lnTo>
                <a:lnTo>
                  <a:pt x="7" y="146"/>
                </a:lnTo>
                <a:lnTo>
                  <a:pt x="14" y="139"/>
                </a:lnTo>
                <a:lnTo>
                  <a:pt x="22" y="139"/>
                </a:lnTo>
                <a:lnTo>
                  <a:pt x="29" y="139"/>
                </a:lnTo>
                <a:lnTo>
                  <a:pt x="36" y="131"/>
                </a:lnTo>
                <a:lnTo>
                  <a:pt x="44" y="131"/>
                </a:lnTo>
                <a:lnTo>
                  <a:pt x="29" y="123"/>
                </a:lnTo>
                <a:lnTo>
                  <a:pt x="22" y="123"/>
                </a:lnTo>
                <a:lnTo>
                  <a:pt x="14" y="116"/>
                </a:lnTo>
                <a:lnTo>
                  <a:pt x="7" y="116"/>
                </a:lnTo>
                <a:lnTo>
                  <a:pt x="0" y="108"/>
                </a:lnTo>
                <a:lnTo>
                  <a:pt x="7" y="93"/>
                </a:lnTo>
                <a:lnTo>
                  <a:pt x="7" y="85"/>
                </a:lnTo>
                <a:lnTo>
                  <a:pt x="14" y="77"/>
                </a:lnTo>
                <a:lnTo>
                  <a:pt x="14" y="69"/>
                </a:lnTo>
                <a:lnTo>
                  <a:pt x="22" y="62"/>
                </a:lnTo>
                <a:lnTo>
                  <a:pt x="29" y="62"/>
                </a:lnTo>
                <a:lnTo>
                  <a:pt x="36" y="62"/>
                </a:lnTo>
                <a:lnTo>
                  <a:pt x="44" y="62"/>
                </a:lnTo>
                <a:lnTo>
                  <a:pt x="51" y="62"/>
                </a:lnTo>
                <a:lnTo>
                  <a:pt x="66" y="62"/>
                </a:lnTo>
                <a:lnTo>
                  <a:pt x="73" y="54"/>
                </a:lnTo>
                <a:lnTo>
                  <a:pt x="80" y="54"/>
                </a:lnTo>
                <a:lnTo>
                  <a:pt x="88" y="46"/>
                </a:lnTo>
                <a:lnTo>
                  <a:pt x="95" y="39"/>
                </a:lnTo>
                <a:lnTo>
                  <a:pt x="102" y="39"/>
                </a:lnTo>
                <a:lnTo>
                  <a:pt x="110" y="31"/>
                </a:lnTo>
                <a:lnTo>
                  <a:pt x="117" y="39"/>
                </a:lnTo>
                <a:lnTo>
                  <a:pt x="124" y="46"/>
                </a:lnTo>
                <a:lnTo>
                  <a:pt x="132" y="54"/>
                </a:lnTo>
                <a:lnTo>
                  <a:pt x="139" y="62"/>
                </a:lnTo>
                <a:lnTo>
                  <a:pt x="147" y="54"/>
                </a:lnTo>
                <a:lnTo>
                  <a:pt x="154" y="46"/>
                </a:lnTo>
                <a:lnTo>
                  <a:pt x="161" y="39"/>
                </a:lnTo>
                <a:lnTo>
                  <a:pt x="169" y="31"/>
                </a:lnTo>
                <a:lnTo>
                  <a:pt x="176" y="31"/>
                </a:lnTo>
                <a:lnTo>
                  <a:pt x="183" y="23"/>
                </a:lnTo>
                <a:lnTo>
                  <a:pt x="191" y="16"/>
                </a:lnTo>
                <a:lnTo>
                  <a:pt x="198" y="8"/>
                </a:lnTo>
                <a:lnTo>
                  <a:pt x="21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6" name="Freeform 21"/>
          <p:cNvSpPr>
            <a:spLocks/>
          </p:cNvSpPr>
          <p:nvPr/>
        </p:nvSpPr>
        <p:spPr bwMode="auto">
          <a:xfrm>
            <a:off x="4864100" y="1031875"/>
            <a:ext cx="677863" cy="1038225"/>
          </a:xfrm>
          <a:custGeom>
            <a:avLst/>
            <a:gdLst>
              <a:gd name="T0" fmla="*/ 2147483647 w 427"/>
              <a:gd name="T1" fmla="*/ 2147483647 h 654"/>
              <a:gd name="T2" fmla="*/ 2147483647 w 427"/>
              <a:gd name="T3" fmla="*/ 2147483647 h 654"/>
              <a:gd name="T4" fmla="*/ 2147483647 w 427"/>
              <a:gd name="T5" fmla="*/ 2147483647 h 654"/>
              <a:gd name="T6" fmla="*/ 2147483647 w 427"/>
              <a:gd name="T7" fmla="*/ 2147483647 h 654"/>
              <a:gd name="T8" fmla="*/ 2147483647 w 427"/>
              <a:gd name="T9" fmla="*/ 2147483647 h 654"/>
              <a:gd name="T10" fmla="*/ 2147483647 w 427"/>
              <a:gd name="T11" fmla="*/ 2147483647 h 654"/>
              <a:gd name="T12" fmla="*/ 2147483647 w 427"/>
              <a:gd name="T13" fmla="*/ 2147483647 h 654"/>
              <a:gd name="T14" fmla="*/ 2147483647 w 427"/>
              <a:gd name="T15" fmla="*/ 2147483647 h 654"/>
              <a:gd name="T16" fmla="*/ 2147483647 w 427"/>
              <a:gd name="T17" fmla="*/ 2147483647 h 654"/>
              <a:gd name="T18" fmla="*/ 2147483647 w 427"/>
              <a:gd name="T19" fmla="*/ 2147483647 h 654"/>
              <a:gd name="T20" fmla="*/ 2147483647 w 427"/>
              <a:gd name="T21" fmla="*/ 2147483647 h 654"/>
              <a:gd name="T22" fmla="*/ 2147483647 w 427"/>
              <a:gd name="T23" fmla="*/ 2147483647 h 654"/>
              <a:gd name="T24" fmla="*/ 2147483647 w 427"/>
              <a:gd name="T25" fmla="*/ 2147483647 h 654"/>
              <a:gd name="T26" fmla="*/ 2147483647 w 427"/>
              <a:gd name="T27" fmla="*/ 2147483647 h 654"/>
              <a:gd name="T28" fmla="*/ 2147483647 w 427"/>
              <a:gd name="T29" fmla="*/ 2147483647 h 654"/>
              <a:gd name="T30" fmla="*/ 2147483647 w 427"/>
              <a:gd name="T31" fmla="*/ 2147483647 h 654"/>
              <a:gd name="T32" fmla="*/ 2147483647 w 427"/>
              <a:gd name="T33" fmla="*/ 2147483647 h 654"/>
              <a:gd name="T34" fmla="*/ 2147483647 w 427"/>
              <a:gd name="T35" fmla="*/ 2147483647 h 654"/>
              <a:gd name="T36" fmla="*/ 2147483647 w 427"/>
              <a:gd name="T37" fmla="*/ 2147483647 h 654"/>
              <a:gd name="T38" fmla="*/ 2147483647 w 427"/>
              <a:gd name="T39" fmla="*/ 2147483647 h 654"/>
              <a:gd name="T40" fmla="*/ 2147483647 w 427"/>
              <a:gd name="T41" fmla="*/ 2147483647 h 654"/>
              <a:gd name="T42" fmla="*/ 2147483647 w 427"/>
              <a:gd name="T43" fmla="*/ 2147483647 h 654"/>
              <a:gd name="T44" fmla="*/ 2147483647 w 427"/>
              <a:gd name="T45" fmla="*/ 2147483647 h 654"/>
              <a:gd name="T46" fmla="*/ 2147483647 w 427"/>
              <a:gd name="T47" fmla="*/ 2147483647 h 654"/>
              <a:gd name="T48" fmla="*/ 2147483647 w 427"/>
              <a:gd name="T49" fmla="*/ 2147483647 h 654"/>
              <a:gd name="T50" fmla="*/ 2147483647 w 427"/>
              <a:gd name="T51" fmla="*/ 2147483647 h 654"/>
              <a:gd name="T52" fmla="*/ 2147483647 w 427"/>
              <a:gd name="T53" fmla="*/ 2147483647 h 654"/>
              <a:gd name="T54" fmla="*/ 2147483647 w 427"/>
              <a:gd name="T55" fmla="*/ 2147483647 h 654"/>
              <a:gd name="T56" fmla="*/ 2147483647 w 427"/>
              <a:gd name="T57" fmla="*/ 2147483647 h 654"/>
              <a:gd name="T58" fmla="*/ 2147483647 w 427"/>
              <a:gd name="T59" fmla="*/ 2147483647 h 654"/>
              <a:gd name="T60" fmla="*/ 2147483647 w 427"/>
              <a:gd name="T61" fmla="*/ 2147483647 h 654"/>
              <a:gd name="T62" fmla="*/ 2147483647 w 427"/>
              <a:gd name="T63" fmla="*/ 2147483647 h 654"/>
              <a:gd name="T64" fmla="*/ 2147483647 w 427"/>
              <a:gd name="T65" fmla="*/ 2147483647 h 654"/>
              <a:gd name="T66" fmla="*/ 2147483647 w 427"/>
              <a:gd name="T67" fmla="*/ 2147483647 h 654"/>
              <a:gd name="T68" fmla="*/ 2147483647 w 427"/>
              <a:gd name="T69" fmla="*/ 2147483647 h 654"/>
              <a:gd name="T70" fmla="*/ 0 w 427"/>
              <a:gd name="T71" fmla="*/ 2147483647 h 654"/>
              <a:gd name="T72" fmla="*/ 2147483647 w 427"/>
              <a:gd name="T73" fmla="*/ 2147483647 h 654"/>
              <a:gd name="T74" fmla="*/ 2147483647 w 427"/>
              <a:gd name="T75" fmla="*/ 2147483647 h 654"/>
              <a:gd name="T76" fmla="*/ 2147483647 w 427"/>
              <a:gd name="T77" fmla="*/ 2147483647 h 654"/>
              <a:gd name="T78" fmla="*/ 2147483647 w 427"/>
              <a:gd name="T79" fmla="*/ 2147483647 h 654"/>
              <a:gd name="T80" fmla="*/ 0 w 427"/>
              <a:gd name="T81" fmla="*/ 2147483647 h 654"/>
              <a:gd name="T82" fmla="*/ 2147483647 w 427"/>
              <a:gd name="T83" fmla="*/ 2147483647 h 654"/>
              <a:gd name="T84" fmla="*/ 2147483647 w 427"/>
              <a:gd name="T85" fmla="*/ 2147483647 h 654"/>
              <a:gd name="T86" fmla="*/ 2147483647 w 427"/>
              <a:gd name="T87" fmla="*/ 2147483647 h 654"/>
              <a:gd name="T88" fmla="*/ 2147483647 w 427"/>
              <a:gd name="T89" fmla="*/ 2147483647 h 654"/>
              <a:gd name="T90" fmla="*/ 2147483647 w 427"/>
              <a:gd name="T91" fmla="*/ 2147483647 h 654"/>
              <a:gd name="T92" fmla="*/ 2147483647 w 427"/>
              <a:gd name="T93" fmla="*/ 2147483647 h 654"/>
              <a:gd name="T94" fmla="*/ 2147483647 w 427"/>
              <a:gd name="T95" fmla="*/ 2147483647 h 654"/>
              <a:gd name="T96" fmla="*/ 2147483647 w 427"/>
              <a:gd name="T97" fmla="*/ 2147483647 h 654"/>
              <a:gd name="T98" fmla="*/ 2147483647 w 427"/>
              <a:gd name="T99" fmla="*/ 2147483647 h 654"/>
              <a:gd name="T100" fmla="*/ 2147483647 w 427"/>
              <a:gd name="T101" fmla="*/ 2147483647 h 654"/>
              <a:gd name="T102" fmla="*/ 2147483647 w 427"/>
              <a:gd name="T103" fmla="*/ 2147483647 h 654"/>
              <a:gd name="T104" fmla="*/ 2147483647 w 427"/>
              <a:gd name="T105" fmla="*/ 2147483647 h 654"/>
              <a:gd name="T106" fmla="*/ 2147483647 w 427"/>
              <a:gd name="T107" fmla="*/ 2147483647 h 654"/>
              <a:gd name="T108" fmla="*/ 2147483647 w 427"/>
              <a:gd name="T109" fmla="*/ 2147483647 h 6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27" h="654">
                <a:moveTo>
                  <a:pt x="280" y="0"/>
                </a:moveTo>
                <a:lnTo>
                  <a:pt x="287" y="0"/>
                </a:lnTo>
                <a:lnTo>
                  <a:pt x="294" y="0"/>
                </a:lnTo>
                <a:lnTo>
                  <a:pt x="302" y="15"/>
                </a:lnTo>
                <a:lnTo>
                  <a:pt x="309" y="15"/>
                </a:lnTo>
                <a:lnTo>
                  <a:pt x="316" y="23"/>
                </a:lnTo>
                <a:lnTo>
                  <a:pt x="324" y="31"/>
                </a:lnTo>
                <a:lnTo>
                  <a:pt x="324" y="38"/>
                </a:lnTo>
                <a:lnTo>
                  <a:pt x="331" y="46"/>
                </a:lnTo>
                <a:lnTo>
                  <a:pt x="331" y="54"/>
                </a:lnTo>
                <a:lnTo>
                  <a:pt x="331" y="62"/>
                </a:lnTo>
                <a:lnTo>
                  <a:pt x="338" y="69"/>
                </a:lnTo>
                <a:lnTo>
                  <a:pt x="346" y="69"/>
                </a:lnTo>
                <a:lnTo>
                  <a:pt x="353" y="69"/>
                </a:lnTo>
                <a:lnTo>
                  <a:pt x="360" y="69"/>
                </a:lnTo>
                <a:lnTo>
                  <a:pt x="375" y="77"/>
                </a:lnTo>
                <a:lnTo>
                  <a:pt x="375" y="85"/>
                </a:lnTo>
                <a:lnTo>
                  <a:pt x="382" y="92"/>
                </a:lnTo>
                <a:lnTo>
                  <a:pt x="382" y="100"/>
                </a:lnTo>
                <a:lnTo>
                  <a:pt x="390" y="108"/>
                </a:lnTo>
                <a:lnTo>
                  <a:pt x="397" y="108"/>
                </a:lnTo>
                <a:lnTo>
                  <a:pt x="404" y="108"/>
                </a:lnTo>
                <a:lnTo>
                  <a:pt x="412" y="108"/>
                </a:lnTo>
                <a:lnTo>
                  <a:pt x="412" y="115"/>
                </a:lnTo>
                <a:lnTo>
                  <a:pt x="404" y="123"/>
                </a:lnTo>
                <a:lnTo>
                  <a:pt x="404" y="131"/>
                </a:lnTo>
                <a:lnTo>
                  <a:pt x="397" y="139"/>
                </a:lnTo>
                <a:lnTo>
                  <a:pt x="397" y="146"/>
                </a:lnTo>
                <a:lnTo>
                  <a:pt x="397" y="154"/>
                </a:lnTo>
                <a:lnTo>
                  <a:pt x="404" y="169"/>
                </a:lnTo>
                <a:lnTo>
                  <a:pt x="404" y="177"/>
                </a:lnTo>
                <a:lnTo>
                  <a:pt x="404" y="185"/>
                </a:lnTo>
                <a:lnTo>
                  <a:pt x="404" y="192"/>
                </a:lnTo>
                <a:lnTo>
                  <a:pt x="412" y="200"/>
                </a:lnTo>
                <a:lnTo>
                  <a:pt x="412" y="208"/>
                </a:lnTo>
                <a:lnTo>
                  <a:pt x="412" y="216"/>
                </a:lnTo>
                <a:lnTo>
                  <a:pt x="419" y="223"/>
                </a:lnTo>
                <a:lnTo>
                  <a:pt x="419" y="231"/>
                </a:lnTo>
                <a:lnTo>
                  <a:pt x="419" y="239"/>
                </a:lnTo>
                <a:lnTo>
                  <a:pt x="419" y="246"/>
                </a:lnTo>
                <a:lnTo>
                  <a:pt x="427" y="254"/>
                </a:lnTo>
                <a:lnTo>
                  <a:pt x="427" y="262"/>
                </a:lnTo>
                <a:lnTo>
                  <a:pt x="419" y="269"/>
                </a:lnTo>
                <a:lnTo>
                  <a:pt x="412" y="277"/>
                </a:lnTo>
                <a:lnTo>
                  <a:pt x="404" y="277"/>
                </a:lnTo>
                <a:lnTo>
                  <a:pt x="397" y="285"/>
                </a:lnTo>
                <a:lnTo>
                  <a:pt x="397" y="293"/>
                </a:lnTo>
                <a:lnTo>
                  <a:pt x="390" y="300"/>
                </a:lnTo>
                <a:lnTo>
                  <a:pt x="390" y="308"/>
                </a:lnTo>
                <a:lnTo>
                  <a:pt x="382" y="323"/>
                </a:lnTo>
                <a:lnTo>
                  <a:pt x="382" y="331"/>
                </a:lnTo>
                <a:lnTo>
                  <a:pt x="382" y="339"/>
                </a:lnTo>
                <a:lnTo>
                  <a:pt x="375" y="346"/>
                </a:lnTo>
                <a:lnTo>
                  <a:pt x="375" y="354"/>
                </a:lnTo>
                <a:lnTo>
                  <a:pt x="375" y="362"/>
                </a:lnTo>
                <a:lnTo>
                  <a:pt x="360" y="370"/>
                </a:lnTo>
                <a:lnTo>
                  <a:pt x="360" y="377"/>
                </a:lnTo>
                <a:lnTo>
                  <a:pt x="353" y="385"/>
                </a:lnTo>
                <a:lnTo>
                  <a:pt x="346" y="385"/>
                </a:lnTo>
                <a:lnTo>
                  <a:pt x="338" y="377"/>
                </a:lnTo>
                <a:lnTo>
                  <a:pt x="331" y="385"/>
                </a:lnTo>
                <a:lnTo>
                  <a:pt x="331" y="393"/>
                </a:lnTo>
                <a:lnTo>
                  <a:pt x="331" y="400"/>
                </a:lnTo>
                <a:lnTo>
                  <a:pt x="331" y="408"/>
                </a:lnTo>
                <a:lnTo>
                  <a:pt x="324" y="416"/>
                </a:lnTo>
                <a:lnTo>
                  <a:pt x="324" y="423"/>
                </a:lnTo>
                <a:lnTo>
                  <a:pt x="324" y="431"/>
                </a:lnTo>
                <a:lnTo>
                  <a:pt x="324" y="439"/>
                </a:lnTo>
                <a:lnTo>
                  <a:pt x="324" y="447"/>
                </a:lnTo>
                <a:lnTo>
                  <a:pt x="324" y="454"/>
                </a:lnTo>
                <a:lnTo>
                  <a:pt x="324" y="462"/>
                </a:lnTo>
                <a:lnTo>
                  <a:pt x="331" y="477"/>
                </a:lnTo>
                <a:lnTo>
                  <a:pt x="338" y="477"/>
                </a:lnTo>
                <a:lnTo>
                  <a:pt x="346" y="485"/>
                </a:lnTo>
                <a:lnTo>
                  <a:pt x="353" y="485"/>
                </a:lnTo>
                <a:lnTo>
                  <a:pt x="360" y="493"/>
                </a:lnTo>
                <a:lnTo>
                  <a:pt x="375" y="500"/>
                </a:lnTo>
                <a:lnTo>
                  <a:pt x="375" y="508"/>
                </a:lnTo>
                <a:lnTo>
                  <a:pt x="375" y="516"/>
                </a:lnTo>
                <a:lnTo>
                  <a:pt x="375" y="524"/>
                </a:lnTo>
                <a:lnTo>
                  <a:pt x="375" y="531"/>
                </a:lnTo>
                <a:lnTo>
                  <a:pt x="360" y="539"/>
                </a:lnTo>
                <a:lnTo>
                  <a:pt x="360" y="547"/>
                </a:lnTo>
                <a:lnTo>
                  <a:pt x="360" y="554"/>
                </a:lnTo>
                <a:lnTo>
                  <a:pt x="360" y="562"/>
                </a:lnTo>
                <a:lnTo>
                  <a:pt x="360" y="570"/>
                </a:lnTo>
                <a:lnTo>
                  <a:pt x="360" y="577"/>
                </a:lnTo>
                <a:lnTo>
                  <a:pt x="360" y="585"/>
                </a:lnTo>
                <a:lnTo>
                  <a:pt x="353" y="593"/>
                </a:lnTo>
                <a:lnTo>
                  <a:pt x="346" y="601"/>
                </a:lnTo>
                <a:lnTo>
                  <a:pt x="338" y="608"/>
                </a:lnTo>
                <a:lnTo>
                  <a:pt x="331" y="608"/>
                </a:lnTo>
                <a:lnTo>
                  <a:pt x="324" y="624"/>
                </a:lnTo>
                <a:lnTo>
                  <a:pt x="316" y="631"/>
                </a:lnTo>
                <a:lnTo>
                  <a:pt x="309" y="631"/>
                </a:lnTo>
                <a:lnTo>
                  <a:pt x="302" y="639"/>
                </a:lnTo>
                <a:lnTo>
                  <a:pt x="294" y="639"/>
                </a:lnTo>
                <a:lnTo>
                  <a:pt x="287" y="639"/>
                </a:lnTo>
                <a:lnTo>
                  <a:pt x="280" y="647"/>
                </a:lnTo>
                <a:lnTo>
                  <a:pt x="272" y="647"/>
                </a:lnTo>
                <a:lnTo>
                  <a:pt x="265" y="647"/>
                </a:lnTo>
                <a:lnTo>
                  <a:pt x="257" y="647"/>
                </a:lnTo>
                <a:lnTo>
                  <a:pt x="250" y="647"/>
                </a:lnTo>
                <a:lnTo>
                  <a:pt x="243" y="654"/>
                </a:lnTo>
                <a:lnTo>
                  <a:pt x="235" y="654"/>
                </a:lnTo>
                <a:lnTo>
                  <a:pt x="221" y="654"/>
                </a:lnTo>
                <a:lnTo>
                  <a:pt x="213" y="654"/>
                </a:lnTo>
                <a:lnTo>
                  <a:pt x="206" y="654"/>
                </a:lnTo>
                <a:lnTo>
                  <a:pt x="199" y="654"/>
                </a:lnTo>
                <a:lnTo>
                  <a:pt x="191" y="647"/>
                </a:lnTo>
                <a:lnTo>
                  <a:pt x="184" y="639"/>
                </a:lnTo>
                <a:lnTo>
                  <a:pt x="191" y="631"/>
                </a:lnTo>
                <a:lnTo>
                  <a:pt x="191" y="624"/>
                </a:lnTo>
                <a:lnTo>
                  <a:pt x="191" y="608"/>
                </a:lnTo>
                <a:lnTo>
                  <a:pt x="199" y="601"/>
                </a:lnTo>
                <a:lnTo>
                  <a:pt x="191" y="593"/>
                </a:lnTo>
                <a:lnTo>
                  <a:pt x="184" y="585"/>
                </a:lnTo>
                <a:lnTo>
                  <a:pt x="177" y="585"/>
                </a:lnTo>
                <a:lnTo>
                  <a:pt x="169" y="593"/>
                </a:lnTo>
                <a:lnTo>
                  <a:pt x="162" y="601"/>
                </a:lnTo>
                <a:lnTo>
                  <a:pt x="155" y="601"/>
                </a:lnTo>
                <a:lnTo>
                  <a:pt x="147" y="601"/>
                </a:lnTo>
                <a:lnTo>
                  <a:pt x="140" y="593"/>
                </a:lnTo>
                <a:lnTo>
                  <a:pt x="133" y="593"/>
                </a:lnTo>
                <a:lnTo>
                  <a:pt x="125" y="593"/>
                </a:lnTo>
                <a:lnTo>
                  <a:pt x="118" y="593"/>
                </a:lnTo>
                <a:lnTo>
                  <a:pt x="110" y="593"/>
                </a:lnTo>
                <a:lnTo>
                  <a:pt x="103" y="593"/>
                </a:lnTo>
                <a:lnTo>
                  <a:pt x="96" y="585"/>
                </a:lnTo>
                <a:lnTo>
                  <a:pt x="81" y="585"/>
                </a:lnTo>
                <a:lnTo>
                  <a:pt x="74" y="577"/>
                </a:lnTo>
                <a:lnTo>
                  <a:pt x="74" y="570"/>
                </a:lnTo>
                <a:lnTo>
                  <a:pt x="74" y="562"/>
                </a:lnTo>
                <a:lnTo>
                  <a:pt x="66" y="554"/>
                </a:lnTo>
                <a:lnTo>
                  <a:pt x="59" y="554"/>
                </a:lnTo>
                <a:lnTo>
                  <a:pt x="52" y="562"/>
                </a:lnTo>
                <a:lnTo>
                  <a:pt x="44" y="562"/>
                </a:lnTo>
                <a:lnTo>
                  <a:pt x="37" y="554"/>
                </a:lnTo>
                <a:lnTo>
                  <a:pt x="30" y="554"/>
                </a:lnTo>
                <a:lnTo>
                  <a:pt x="22" y="547"/>
                </a:lnTo>
                <a:lnTo>
                  <a:pt x="15" y="539"/>
                </a:lnTo>
                <a:lnTo>
                  <a:pt x="8" y="539"/>
                </a:lnTo>
                <a:lnTo>
                  <a:pt x="0" y="531"/>
                </a:lnTo>
                <a:lnTo>
                  <a:pt x="0" y="524"/>
                </a:lnTo>
                <a:lnTo>
                  <a:pt x="8" y="516"/>
                </a:lnTo>
                <a:lnTo>
                  <a:pt x="8" y="508"/>
                </a:lnTo>
                <a:lnTo>
                  <a:pt x="15" y="500"/>
                </a:lnTo>
                <a:lnTo>
                  <a:pt x="15" y="493"/>
                </a:lnTo>
                <a:lnTo>
                  <a:pt x="22" y="485"/>
                </a:lnTo>
                <a:lnTo>
                  <a:pt x="22" y="477"/>
                </a:lnTo>
                <a:lnTo>
                  <a:pt x="15" y="462"/>
                </a:lnTo>
                <a:lnTo>
                  <a:pt x="15" y="454"/>
                </a:lnTo>
                <a:lnTo>
                  <a:pt x="15" y="447"/>
                </a:lnTo>
                <a:lnTo>
                  <a:pt x="15" y="439"/>
                </a:lnTo>
                <a:lnTo>
                  <a:pt x="22" y="431"/>
                </a:lnTo>
                <a:lnTo>
                  <a:pt x="22" y="423"/>
                </a:lnTo>
                <a:lnTo>
                  <a:pt x="22" y="416"/>
                </a:lnTo>
                <a:lnTo>
                  <a:pt x="22" y="408"/>
                </a:lnTo>
                <a:lnTo>
                  <a:pt x="30" y="400"/>
                </a:lnTo>
                <a:lnTo>
                  <a:pt x="22" y="393"/>
                </a:lnTo>
                <a:lnTo>
                  <a:pt x="15" y="385"/>
                </a:lnTo>
                <a:lnTo>
                  <a:pt x="8" y="385"/>
                </a:lnTo>
                <a:lnTo>
                  <a:pt x="0" y="377"/>
                </a:lnTo>
                <a:lnTo>
                  <a:pt x="0" y="370"/>
                </a:lnTo>
                <a:lnTo>
                  <a:pt x="0" y="362"/>
                </a:lnTo>
                <a:lnTo>
                  <a:pt x="8" y="354"/>
                </a:lnTo>
                <a:lnTo>
                  <a:pt x="8" y="346"/>
                </a:lnTo>
                <a:lnTo>
                  <a:pt x="15" y="339"/>
                </a:lnTo>
                <a:lnTo>
                  <a:pt x="15" y="331"/>
                </a:lnTo>
                <a:lnTo>
                  <a:pt x="22" y="323"/>
                </a:lnTo>
                <a:lnTo>
                  <a:pt x="30" y="308"/>
                </a:lnTo>
                <a:lnTo>
                  <a:pt x="37" y="308"/>
                </a:lnTo>
                <a:lnTo>
                  <a:pt x="44" y="323"/>
                </a:lnTo>
                <a:lnTo>
                  <a:pt x="52" y="323"/>
                </a:lnTo>
                <a:lnTo>
                  <a:pt x="59" y="323"/>
                </a:lnTo>
                <a:lnTo>
                  <a:pt x="66" y="308"/>
                </a:lnTo>
                <a:lnTo>
                  <a:pt x="66" y="300"/>
                </a:lnTo>
                <a:lnTo>
                  <a:pt x="74" y="293"/>
                </a:lnTo>
                <a:lnTo>
                  <a:pt x="81" y="285"/>
                </a:lnTo>
                <a:lnTo>
                  <a:pt x="96" y="277"/>
                </a:lnTo>
                <a:lnTo>
                  <a:pt x="96" y="269"/>
                </a:lnTo>
                <a:lnTo>
                  <a:pt x="103" y="262"/>
                </a:lnTo>
                <a:lnTo>
                  <a:pt x="96" y="254"/>
                </a:lnTo>
                <a:lnTo>
                  <a:pt x="81" y="246"/>
                </a:lnTo>
                <a:lnTo>
                  <a:pt x="96" y="239"/>
                </a:lnTo>
                <a:lnTo>
                  <a:pt x="103" y="239"/>
                </a:lnTo>
                <a:lnTo>
                  <a:pt x="110" y="231"/>
                </a:lnTo>
                <a:lnTo>
                  <a:pt x="118" y="223"/>
                </a:lnTo>
                <a:lnTo>
                  <a:pt x="125" y="216"/>
                </a:lnTo>
                <a:lnTo>
                  <a:pt x="133" y="216"/>
                </a:lnTo>
                <a:lnTo>
                  <a:pt x="140" y="208"/>
                </a:lnTo>
                <a:lnTo>
                  <a:pt x="147" y="200"/>
                </a:lnTo>
                <a:lnTo>
                  <a:pt x="155" y="200"/>
                </a:lnTo>
                <a:lnTo>
                  <a:pt x="162" y="200"/>
                </a:lnTo>
                <a:lnTo>
                  <a:pt x="169" y="200"/>
                </a:lnTo>
                <a:lnTo>
                  <a:pt x="177" y="200"/>
                </a:lnTo>
                <a:lnTo>
                  <a:pt x="184" y="192"/>
                </a:lnTo>
                <a:lnTo>
                  <a:pt x="191" y="185"/>
                </a:lnTo>
                <a:lnTo>
                  <a:pt x="191" y="177"/>
                </a:lnTo>
                <a:lnTo>
                  <a:pt x="199" y="169"/>
                </a:lnTo>
                <a:lnTo>
                  <a:pt x="199" y="154"/>
                </a:lnTo>
                <a:lnTo>
                  <a:pt x="206" y="146"/>
                </a:lnTo>
                <a:lnTo>
                  <a:pt x="213" y="146"/>
                </a:lnTo>
                <a:lnTo>
                  <a:pt x="221" y="139"/>
                </a:lnTo>
                <a:lnTo>
                  <a:pt x="221" y="131"/>
                </a:lnTo>
                <a:lnTo>
                  <a:pt x="213" y="123"/>
                </a:lnTo>
                <a:lnTo>
                  <a:pt x="213" y="115"/>
                </a:lnTo>
                <a:lnTo>
                  <a:pt x="221" y="108"/>
                </a:lnTo>
                <a:lnTo>
                  <a:pt x="221" y="100"/>
                </a:lnTo>
                <a:lnTo>
                  <a:pt x="235" y="92"/>
                </a:lnTo>
                <a:lnTo>
                  <a:pt x="235" y="85"/>
                </a:lnTo>
                <a:lnTo>
                  <a:pt x="243" y="77"/>
                </a:lnTo>
                <a:lnTo>
                  <a:pt x="243" y="69"/>
                </a:lnTo>
                <a:lnTo>
                  <a:pt x="250" y="62"/>
                </a:lnTo>
                <a:lnTo>
                  <a:pt x="250" y="54"/>
                </a:lnTo>
                <a:lnTo>
                  <a:pt x="257" y="46"/>
                </a:lnTo>
                <a:lnTo>
                  <a:pt x="265" y="46"/>
                </a:lnTo>
                <a:lnTo>
                  <a:pt x="272" y="46"/>
                </a:lnTo>
                <a:lnTo>
                  <a:pt x="280" y="38"/>
                </a:lnTo>
                <a:lnTo>
                  <a:pt x="287" y="31"/>
                </a:lnTo>
                <a:lnTo>
                  <a:pt x="287" y="23"/>
                </a:lnTo>
                <a:lnTo>
                  <a:pt x="280" y="15"/>
                </a:lnTo>
                <a:lnTo>
                  <a:pt x="280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7" name="Freeform 22"/>
          <p:cNvSpPr>
            <a:spLocks/>
          </p:cNvSpPr>
          <p:nvPr/>
        </p:nvSpPr>
        <p:spPr bwMode="auto">
          <a:xfrm>
            <a:off x="5227638" y="1836738"/>
            <a:ext cx="922337" cy="1063625"/>
          </a:xfrm>
          <a:custGeom>
            <a:avLst/>
            <a:gdLst>
              <a:gd name="T0" fmla="*/ 2147483647 w 581"/>
              <a:gd name="T1" fmla="*/ 2147483647 h 670"/>
              <a:gd name="T2" fmla="*/ 2147483647 w 581"/>
              <a:gd name="T3" fmla="*/ 2147483647 h 670"/>
              <a:gd name="T4" fmla="*/ 2147483647 w 581"/>
              <a:gd name="T5" fmla="*/ 2147483647 h 670"/>
              <a:gd name="T6" fmla="*/ 2147483647 w 581"/>
              <a:gd name="T7" fmla="*/ 2147483647 h 670"/>
              <a:gd name="T8" fmla="*/ 2147483647 w 581"/>
              <a:gd name="T9" fmla="*/ 2147483647 h 670"/>
              <a:gd name="T10" fmla="*/ 2147483647 w 581"/>
              <a:gd name="T11" fmla="*/ 2147483647 h 670"/>
              <a:gd name="T12" fmla="*/ 2147483647 w 581"/>
              <a:gd name="T13" fmla="*/ 2147483647 h 670"/>
              <a:gd name="T14" fmla="*/ 2147483647 w 581"/>
              <a:gd name="T15" fmla="*/ 2147483647 h 670"/>
              <a:gd name="T16" fmla="*/ 2147483647 w 581"/>
              <a:gd name="T17" fmla="*/ 2147483647 h 670"/>
              <a:gd name="T18" fmla="*/ 2147483647 w 581"/>
              <a:gd name="T19" fmla="*/ 2147483647 h 670"/>
              <a:gd name="T20" fmla="*/ 2147483647 w 581"/>
              <a:gd name="T21" fmla="*/ 2147483647 h 670"/>
              <a:gd name="T22" fmla="*/ 2147483647 w 581"/>
              <a:gd name="T23" fmla="*/ 2147483647 h 670"/>
              <a:gd name="T24" fmla="*/ 2147483647 w 581"/>
              <a:gd name="T25" fmla="*/ 2147483647 h 670"/>
              <a:gd name="T26" fmla="*/ 2147483647 w 581"/>
              <a:gd name="T27" fmla="*/ 2147483647 h 670"/>
              <a:gd name="T28" fmla="*/ 2147483647 w 581"/>
              <a:gd name="T29" fmla="*/ 2147483647 h 670"/>
              <a:gd name="T30" fmla="*/ 2147483647 w 581"/>
              <a:gd name="T31" fmla="*/ 2147483647 h 670"/>
              <a:gd name="T32" fmla="*/ 2147483647 w 581"/>
              <a:gd name="T33" fmla="*/ 2147483647 h 670"/>
              <a:gd name="T34" fmla="*/ 2147483647 w 581"/>
              <a:gd name="T35" fmla="*/ 2147483647 h 670"/>
              <a:gd name="T36" fmla="*/ 2147483647 w 581"/>
              <a:gd name="T37" fmla="*/ 2147483647 h 670"/>
              <a:gd name="T38" fmla="*/ 2147483647 w 581"/>
              <a:gd name="T39" fmla="*/ 2147483647 h 670"/>
              <a:gd name="T40" fmla="*/ 2147483647 w 581"/>
              <a:gd name="T41" fmla="*/ 2147483647 h 670"/>
              <a:gd name="T42" fmla="*/ 2147483647 w 581"/>
              <a:gd name="T43" fmla="*/ 2147483647 h 670"/>
              <a:gd name="T44" fmla="*/ 2147483647 w 581"/>
              <a:gd name="T45" fmla="*/ 2147483647 h 670"/>
              <a:gd name="T46" fmla="*/ 2147483647 w 581"/>
              <a:gd name="T47" fmla="*/ 2147483647 h 670"/>
              <a:gd name="T48" fmla="*/ 2147483647 w 581"/>
              <a:gd name="T49" fmla="*/ 2147483647 h 670"/>
              <a:gd name="T50" fmla="*/ 2147483647 w 581"/>
              <a:gd name="T51" fmla="*/ 2147483647 h 670"/>
              <a:gd name="T52" fmla="*/ 2147483647 w 581"/>
              <a:gd name="T53" fmla="*/ 2147483647 h 670"/>
              <a:gd name="T54" fmla="*/ 2147483647 w 581"/>
              <a:gd name="T55" fmla="*/ 2147483647 h 670"/>
              <a:gd name="T56" fmla="*/ 2147483647 w 581"/>
              <a:gd name="T57" fmla="*/ 2147483647 h 670"/>
              <a:gd name="T58" fmla="*/ 2147483647 w 581"/>
              <a:gd name="T59" fmla="*/ 2147483647 h 670"/>
              <a:gd name="T60" fmla="*/ 2147483647 w 581"/>
              <a:gd name="T61" fmla="*/ 2147483647 h 670"/>
              <a:gd name="T62" fmla="*/ 2147483647 w 581"/>
              <a:gd name="T63" fmla="*/ 2147483647 h 670"/>
              <a:gd name="T64" fmla="*/ 0 w 581"/>
              <a:gd name="T65" fmla="*/ 2147483647 h 670"/>
              <a:gd name="T66" fmla="*/ 2147483647 w 581"/>
              <a:gd name="T67" fmla="*/ 2147483647 h 670"/>
              <a:gd name="T68" fmla="*/ 2147483647 w 581"/>
              <a:gd name="T69" fmla="*/ 2147483647 h 670"/>
              <a:gd name="T70" fmla="*/ 2147483647 w 581"/>
              <a:gd name="T71" fmla="*/ 2147483647 h 670"/>
              <a:gd name="T72" fmla="*/ 2147483647 w 581"/>
              <a:gd name="T73" fmla="*/ 2147483647 h 670"/>
              <a:gd name="T74" fmla="*/ 2147483647 w 581"/>
              <a:gd name="T75" fmla="*/ 2147483647 h 670"/>
              <a:gd name="T76" fmla="*/ 2147483647 w 581"/>
              <a:gd name="T77" fmla="*/ 2147483647 h 670"/>
              <a:gd name="T78" fmla="*/ 2147483647 w 581"/>
              <a:gd name="T79" fmla="*/ 2147483647 h 670"/>
              <a:gd name="T80" fmla="*/ 2147483647 w 581"/>
              <a:gd name="T81" fmla="*/ 2147483647 h 670"/>
              <a:gd name="T82" fmla="*/ 2147483647 w 581"/>
              <a:gd name="T83" fmla="*/ 2147483647 h 670"/>
              <a:gd name="T84" fmla="*/ 2147483647 w 581"/>
              <a:gd name="T85" fmla="*/ 2147483647 h 670"/>
              <a:gd name="T86" fmla="*/ 2147483647 w 581"/>
              <a:gd name="T87" fmla="*/ 2147483647 h 670"/>
              <a:gd name="T88" fmla="*/ 2147483647 w 581"/>
              <a:gd name="T89" fmla="*/ 2147483647 h 670"/>
              <a:gd name="T90" fmla="*/ 2147483647 w 581"/>
              <a:gd name="T91" fmla="*/ 2147483647 h 670"/>
              <a:gd name="T92" fmla="*/ 2147483647 w 581"/>
              <a:gd name="T93" fmla="*/ 2147483647 h 670"/>
              <a:gd name="T94" fmla="*/ 2147483647 w 581"/>
              <a:gd name="T95" fmla="*/ 2147483647 h 670"/>
              <a:gd name="T96" fmla="*/ 2147483647 w 581"/>
              <a:gd name="T97" fmla="*/ 2147483647 h 670"/>
              <a:gd name="T98" fmla="*/ 2147483647 w 581"/>
              <a:gd name="T99" fmla="*/ 2147483647 h 670"/>
              <a:gd name="T100" fmla="*/ 2147483647 w 581"/>
              <a:gd name="T101" fmla="*/ 2147483647 h 670"/>
              <a:gd name="T102" fmla="*/ 2147483647 w 581"/>
              <a:gd name="T103" fmla="*/ 2147483647 h 670"/>
              <a:gd name="T104" fmla="*/ 2147483647 w 581"/>
              <a:gd name="T105" fmla="*/ 2147483647 h 670"/>
              <a:gd name="T106" fmla="*/ 2147483647 w 581"/>
              <a:gd name="T107" fmla="*/ 2147483647 h 670"/>
              <a:gd name="T108" fmla="*/ 2147483647 w 581"/>
              <a:gd name="T109" fmla="*/ 2147483647 h 670"/>
              <a:gd name="T110" fmla="*/ 2147483647 w 581"/>
              <a:gd name="T111" fmla="*/ 2147483647 h 670"/>
              <a:gd name="T112" fmla="*/ 2147483647 w 581"/>
              <a:gd name="T113" fmla="*/ 2147483647 h 670"/>
              <a:gd name="T114" fmla="*/ 2147483647 w 581"/>
              <a:gd name="T115" fmla="*/ 2147483647 h 67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81" h="670">
                <a:moveTo>
                  <a:pt x="508" y="0"/>
                </a:moveTo>
                <a:lnTo>
                  <a:pt x="515" y="0"/>
                </a:lnTo>
                <a:lnTo>
                  <a:pt x="522" y="8"/>
                </a:lnTo>
                <a:lnTo>
                  <a:pt x="530" y="8"/>
                </a:lnTo>
                <a:lnTo>
                  <a:pt x="537" y="16"/>
                </a:lnTo>
                <a:lnTo>
                  <a:pt x="544" y="16"/>
                </a:lnTo>
                <a:lnTo>
                  <a:pt x="544" y="23"/>
                </a:lnTo>
                <a:lnTo>
                  <a:pt x="544" y="31"/>
                </a:lnTo>
                <a:lnTo>
                  <a:pt x="544" y="39"/>
                </a:lnTo>
                <a:lnTo>
                  <a:pt x="544" y="46"/>
                </a:lnTo>
                <a:lnTo>
                  <a:pt x="544" y="54"/>
                </a:lnTo>
                <a:lnTo>
                  <a:pt x="544" y="62"/>
                </a:lnTo>
                <a:lnTo>
                  <a:pt x="544" y="69"/>
                </a:lnTo>
                <a:lnTo>
                  <a:pt x="552" y="77"/>
                </a:lnTo>
                <a:lnTo>
                  <a:pt x="552" y="85"/>
                </a:lnTo>
                <a:lnTo>
                  <a:pt x="566" y="93"/>
                </a:lnTo>
                <a:lnTo>
                  <a:pt x="566" y="100"/>
                </a:lnTo>
                <a:lnTo>
                  <a:pt x="574" y="116"/>
                </a:lnTo>
                <a:lnTo>
                  <a:pt x="574" y="123"/>
                </a:lnTo>
                <a:lnTo>
                  <a:pt x="581" y="131"/>
                </a:lnTo>
                <a:lnTo>
                  <a:pt x="581" y="139"/>
                </a:lnTo>
                <a:lnTo>
                  <a:pt x="581" y="146"/>
                </a:lnTo>
                <a:lnTo>
                  <a:pt x="581" y="154"/>
                </a:lnTo>
                <a:lnTo>
                  <a:pt x="574" y="162"/>
                </a:lnTo>
                <a:lnTo>
                  <a:pt x="574" y="170"/>
                </a:lnTo>
                <a:lnTo>
                  <a:pt x="574" y="177"/>
                </a:lnTo>
                <a:lnTo>
                  <a:pt x="566" y="185"/>
                </a:lnTo>
                <a:lnTo>
                  <a:pt x="552" y="193"/>
                </a:lnTo>
                <a:lnTo>
                  <a:pt x="544" y="200"/>
                </a:lnTo>
                <a:lnTo>
                  <a:pt x="537" y="208"/>
                </a:lnTo>
                <a:lnTo>
                  <a:pt x="530" y="216"/>
                </a:lnTo>
                <a:lnTo>
                  <a:pt x="537" y="223"/>
                </a:lnTo>
                <a:lnTo>
                  <a:pt x="537" y="231"/>
                </a:lnTo>
                <a:lnTo>
                  <a:pt x="544" y="239"/>
                </a:lnTo>
                <a:lnTo>
                  <a:pt x="544" y="247"/>
                </a:lnTo>
                <a:lnTo>
                  <a:pt x="544" y="254"/>
                </a:lnTo>
                <a:lnTo>
                  <a:pt x="544" y="270"/>
                </a:lnTo>
                <a:lnTo>
                  <a:pt x="552" y="277"/>
                </a:lnTo>
                <a:lnTo>
                  <a:pt x="552" y="285"/>
                </a:lnTo>
                <a:lnTo>
                  <a:pt x="552" y="293"/>
                </a:lnTo>
                <a:lnTo>
                  <a:pt x="566" y="300"/>
                </a:lnTo>
                <a:lnTo>
                  <a:pt x="574" y="308"/>
                </a:lnTo>
                <a:lnTo>
                  <a:pt x="574" y="316"/>
                </a:lnTo>
                <a:lnTo>
                  <a:pt x="574" y="324"/>
                </a:lnTo>
                <a:lnTo>
                  <a:pt x="566" y="331"/>
                </a:lnTo>
                <a:lnTo>
                  <a:pt x="552" y="331"/>
                </a:lnTo>
                <a:lnTo>
                  <a:pt x="544" y="331"/>
                </a:lnTo>
                <a:lnTo>
                  <a:pt x="537" y="339"/>
                </a:lnTo>
                <a:lnTo>
                  <a:pt x="530" y="339"/>
                </a:lnTo>
                <a:lnTo>
                  <a:pt x="522" y="339"/>
                </a:lnTo>
                <a:lnTo>
                  <a:pt x="515" y="347"/>
                </a:lnTo>
                <a:lnTo>
                  <a:pt x="515" y="354"/>
                </a:lnTo>
                <a:lnTo>
                  <a:pt x="522" y="362"/>
                </a:lnTo>
                <a:lnTo>
                  <a:pt x="530" y="370"/>
                </a:lnTo>
                <a:lnTo>
                  <a:pt x="537" y="370"/>
                </a:lnTo>
                <a:lnTo>
                  <a:pt x="544" y="377"/>
                </a:lnTo>
                <a:lnTo>
                  <a:pt x="552" y="385"/>
                </a:lnTo>
                <a:lnTo>
                  <a:pt x="544" y="393"/>
                </a:lnTo>
                <a:lnTo>
                  <a:pt x="537" y="401"/>
                </a:lnTo>
                <a:lnTo>
                  <a:pt x="530" y="408"/>
                </a:lnTo>
                <a:lnTo>
                  <a:pt x="522" y="408"/>
                </a:lnTo>
                <a:lnTo>
                  <a:pt x="515" y="424"/>
                </a:lnTo>
                <a:lnTo>
                  <a:pt x="508" y="431"/>
                </a:lnTo>
                <a:lnTo>
                  <a:pt x="515" y="439"/>
                </a:lnTo>
                <a:lnTo>
                  <a:pt x="522" y="447"/>
                </a:lnTo>
                <a:lnTo>
                  <a:pt x="522" y="454"/>
                </a:lnTo>
                <a:lnTo>
                  <a:pt x="530" y="462"/>
                </a:lnTo>
                <a:lnTo>
                  <a:pt x="522" y="470"/>
                </a:lnTo>
                <a:lnTo>
                  <a:pt x="522" y="478"/>
                </a:lnTo>
                <a:lnTo>
                  <a:pt x="515" y="485"/>
                </a:lnTo>
                <a:lnTo>
                  <a:pt x="515" y="493"/>
                </a:lnTo>
                <a:lnTo>
                  <a:pt x="508" y="501"/>
                </a:lnTo>
                <a:lnTo>
                  <a:pt x="508" y="508"/>
                </a:lnTo>
                <a:lnTo>
                  <a:pt x="508" y="516"/>
                </a:lnTo>
                <a:lnTo>
                  <a:pt x="500" y="524"/>
                </a:lnTo>
                <a:lnTo>
                  <a:pt x="500" y="531"/>
                </a:lnTo>
                <a:lnTo>
                  <a:pt x="493" y="539"/>
                </a:lnTo>
                <a:lnTo>
                  <a:pt x="493" y="547"/>
                </a:lnTo>
                <a:lnTo>
                  <a:pt x="493" y="555"/>
                </a:lnTo>
                <a:lnTo>
                  <a:pt x="486" y="562"/>
                </a:lnTo>
                <a:lnTo>
                  <a:pt x="478" y="578"/>
                </a:lnTo>
                <a:lnTo>
                  <a:pt x="471" y="585"/>
                </a:lnTo>
                <a:lnTo>
                  <a:pt x="463" y="585"/>
                </a:lnTo>
                <a:lnTo>
                  <a:pt x="456" y="593"/>
                </a:lnTo>
                <a:lnTo>
                  <a:pt x="449" y="593"/>
                </a:lnTo>
                <a:lnTo>
                  <a:pt x="441" y="601"/>
                </a:lnTo>
                <a:lnTo>
                  <a:pt x="434" y="601"/>
                </a:lnTo>
                <a:lnTo>
                  <a:pt x="427" y="608"/>
                </a:lnTo>
                <a:lnTo>
                  <a:pt x="427" y="616"/>
                </a:lnTo>
                <a:lnTo>
                  <a:pt x="412" y="624"/>
                </a:lnTo>
                <a:lnTo>
                  <a:pt x="412" y="632"/>
                </a:lnTo>
                <a:lnTo>
                  <a:pt x="405" y="639"/>
                </a:lnTo>
                <a:lnTo>
                  <a:pt x="397" y="647"/>
                </a:lnTo>
                <a:lnTo>
                  <a:pt x="390" y="647"/>
                </a:lnTo>
                <a:lnTo>
                  <a:pt x="383" y="655"/>
                </a:lnTo>
                <a:lnTo>
                  <a:pt x="375" y="662"/>
                </a:lnTo>
                <a:lnTo>
                  <a:pt x="368" y="670"/>
                </a:lnTo>
                <a:lnTo>
                  <a:pt x="361" y="670"/>
                </a:lnTo>
                <a:lnTo>
                  <a:pt x="346" y="670"/>
                </a:lnTo>
                <a:lnTo>
                  <a:pt x="339" y="662"/>
                </a:lnTo>
                <a:lnTo>
                  <a:pt x="339" y="655"/>
                </a:lnTo>
                <a:lnTo>
                  <a:pt x="331" y="647"/>
                </a:lnTo>
                <a:lnTo>
                  <a:pt x="331" y="639"/>
                </a:lnTo>
                <a:lnTo>
                  <a:pt x="331" y="632"/>
                </a:lnTo>
                <a:lnTo>
                  <a:pt x="324" y="624"/>
                </a:lnTo>
                <a:lnTo>
                  <a:pt x="324" y="616"/>
                </a:lnTo>
                <a:lnTo>
                  <a:pt x="316" y="608"/>
                </a:lnTo>
                <a:lnTo>
                  <a:pt x="309" y="601"/>
                </a:lnTo>
                <a:lnTo>
                  <a:pt x="302" y="601"/>
                </a:lnTo>
                <a:lnTo>
                  <a:pt x="294" y="593"/>
                </a:lnTo>
                <a:lnTo>
                  <a:pt x="287" y="585"/>
                </a:lnTo>
                <a:lnTo>
                  <a:pt x="280" y="593"/>
                </a:lnTo>
                <a:lnTo>
                  <a:pt x="265" y="601"/>
                </a:lnTo>
                <a:lnTo>
                  <a:pt x="258" y="608"/>
                </a:lnTo>
                <a:lnTo>
                  <a:pt x="265" y="608"/>
                </a:lnTo>
                <a:lnTo>
                  <a:pt x="250" y="608"/>
                </a:lnTo>
                <a:lnTo>
                  <a:pt x="243" y="601"/>
                </a:lnTo>
                <a:lnTo>
                  <a:pt x="236" y="593"/>
                </a:lnTo>
                <a:lnTo>
                  <a:pt x="228" y="593"/>
                </a:lnTo>
                <a:lnTo>
                  <a:pt x="221" y="585"/>
                </a:lnTo>
                <a:lnTo>
                  <a:pt x="214" y="578"/>
                </a:lnTo>
                <a:lnTo>
                  <a:pt x="206" y="562"/>
                </a:lnTo>
                <a:lnTo>
                  <a:pt x="199" y="562"/>
                </a:lnTo>
                <a:lnTo>
                  <a:pt x="192" y="555"/>
                </a:lnTo>
                <a:lnTo>
                  <a:pt x="184" y="562"/>
                </a:lnTo>
                <a:lnTo>
                  <a:pt x="184" y="578"/>
                </a:lnTo>
                <a:lnTo>
                  <a:pt x="177" y="585"/>
                </a:lnTo>
                <a:lnTo>
                  <a:pt x="177" y="593"/>
                </a:lnTo>
                <a:lnTo>
                  <a:pt x="169" y="601"/>
                </a:lnTo>
                <a:lnTo>
                  <a:pt x="169" y="608"/>
                </a:lnTo>
                <a:lnTo>
                  <a:pt x="162" y="616"/>
                </a:lnTo>
                <a:lnTo>
                  <a:pt x="155" y="608"/>
                </a:lnTo>
                <a:lnTo>
                  <a:pt x="147" y="601"/>
                </a:lnTo>
                <a:lnTo>
                  <a:pt x="140" y="593"/>
                </a:lnTo>
                <a:lnTo>
                  <a:pt x="125" y="601"/>
                </a:lnTo>
                <a:lnTo>
                  <a:pt x="118" y="601"/>
                </a:lnTo>
                <a:lnTo>
                  <a:pt x="111" y="608"/>
                </a:lnTo>
                <a:lnTo>
                  <a:pt x="103" y="608"/>
                </a:lnTo>
                <a:lnTo>
                  <a:pt x="96" y="601"/>
                </a:lnTo>
                <a:lnTo>
                  <a:pt x="96" y="608"/>
                </a:lnTo>
                <a:lnTo>
                  <a:pt x="96" y="593"/>
                </a:lnTo>
                <a:lnTo>
                  <a:pt x="103" y="585"/>
                </a:lnTo>
                <a:lnTo>
                  <a:pt x="103" y="578"/>
                </a:lnTo>
                <a:lnTo>
                  <a:pt x="103" y="562"/>
                </a:lnTo>
                <a:lnTo>
                  <a:pt x="96" y="555"/>
                </a:lnTo>
                <a:lnTo>
                  <a:pt x="96" y="547"/>
                </a:lnTo>
                <a:lnTo>
                  <a:pt x="89" y="539"/>
                </a:lnTo>
                <a:lnTo>
                  <a:pt x="81" y="531"/>
                </a:lnTo>
                <a:lnTo>
                  <a:pt x="74" y="524"/>
                </a:lnTo>
                <a:lnTo>
                  <a:pt x="74" y="516"/>
                </a:lnTo>
                <a:lnTo>
                  <a:pt x="67" y="508"/>
                </a:lnTo>
                <a:lnTo>
                  <a:pt x="59" y="516"/>
                </a:lnTo>
                <a:lnTo>
                  <a:pt x="52" y="516"/>
                </a:lnTo>
                <a:lnTo>
                  <a:pt x="45" y="524"/>
                </a:lnTo>
                <a:lnTo>
                  <a:pt x="37" y="524"/>
                </a:lnTo>
                <a:lnTo>
                  <a:pt x="30" y="516"/>
                </a:lnTo>
                <a:lnTo>
                  <a:pt x="30" y="508"/>
                </a:lnTo>
                <a:lnTo>
                  <a:pt x="22" y="501"/>
                </a:lnTo>
                <a:lnTo>
                  <a:pt x="22" y="493"/>
                </a:lnTo>
                <a:lnTo>
                  <a:pt x="15" y="485"/>
                </a:lnTo>
                <a:lnTo>
                  <a:pt x="8" y="478"/>
                </a:lnTo>
                <a:lnTo>
                  <a:pt x="8" y="470"/>
                </a:lnTo>
                <a:lnTo>
                  <a:pt x="0" y="462"/>
                </a:lnTo>
                <a:lnTo>
                  <a:pt x="0" y="454"/>
                </a:lnTo>
                <a:lnTo>
                  <a:pt x="0" y="447"/>
                </a:lnTo>
                <a:lnTo>
                  <a:pt x="8" y="439"/>
                </a:lnTo>
                <a:lnTo>
                  <a:pt x="8" y="431"/>
                </a:lnTo>
                <a:lnTo>
                  <a:pt x="8" y="424"/>
                </a:lnTo>
                <a:lnTo>
                  <a:pt x="8" y="408"/>
                </a:lnTo>
                <a:lnTo>
                  <a:pt x="15" y="401"/>
                </a:lnTo>
                <a:lnTo>
                  <a:pt x="22" y="393"/>
                </a:lnTo>
                <a:lnTo>
                  <a:pt x="30" y="401"/>
                </a:lnTo>
                <a:lnTo>
                  <a:pt x="37" y="401"/>
                </a:lnTo>
                <a:lnTo>
                  <a:pt x="45" y="408"/>
                </a:lnTo>
                <a:lnTo>
                  <a:pt x="52" y="401"/>
                </a:lnTo>
                <a:lnTo>
                  <a:pt x="59" y="401"/>
                </a:lnTo>
                <a:lnTo>
                  <a:pt x="67" y="393"/>
                </a:lnTo>
                <a:lnTo>
                  <a:pt x="74" y="385"/>
                </a:lnTo>
                <a:lnTo>
                  <a:pt x="81" y="377"/>
                </a:lnTo>
                <a:lnTo>
                  <a:pt x="89" y="377"/>
                </a:lnTo>
                <a:lnTo>
                  <a:pt x="96" y="370"/>
                </a:lnTo>
                <a:lnTo>
                  <a:pt x="89" y="362"/>
                </a:lnTo>
                <a:lnTo>
                  <a:pt x="89" y="354"/>
                </a:lnTo>
                <a:lnTo>
                  <a:pt x="81" y="347"/>
                </a:lnTo>
                <a:lnTo>
                  <a:pt x="81" y="339"/>
                </a:lnTo>
                <a:lnTo>
                  <a:pt x="81" y="331"/>
                </a:lnTo>
                <a:lnTo>
                  <a:pt x="89" y="324"/>
                </a:lnTo>
                <a:lnTo>
                  <a:pt x="89" y="316"/>
                </a:lnTo>
                <a:lnTo>
                  <a:pt x="96" y="308"/>
                </a:lnTo>
                <a:lnTo>
                  <a:pt x="103" y="308"/>
                </a:lnTo>
                <a:lnTo>
                  <a:pt x="111" y="300"/>
                </a:lnTo>
                <a:lnTo>
                  <a:pt x="111" y="293"/>
                </a:lnTo>
                <a:lnTo>
                  <a:pt x="103" y="285"/>
                </a:lnTo>
                <a:lnTo>
                  <a:pt x="103" y="277"/>
                </a:lnTo>
                <a:lnTo>
                  <a:pt x="103" y="270"/>
                </a:lnTo>
                <a:lnTo>
                  <a:pt x="103" y="254"/>
                </a:lnTo>
                <a:lnTo>
                  <a:pt x="96" y="247"/>
                </a:lnTo>
                <a:lnTo>
                  <a:pt x="96" y="239"/>
                </a:lnTo>
                <a:lnTo>
                  <a:pt x="96" y="231"/>
                </a:lnTo>
                <a:lnTo>
                  <a:pt x="96" y="223"/>
                </a:lnTo>
                <a:lnTo>
                  <a:pt x="89" y="216"/>
                </a:lnTo>
                <a:lnTo>
                  <a:pt x="89" y="208"/>
                </a:lnTo>
                <a:lnTo>
                  <a:pt x="89" y="200"/>
                </a:lnTo>
                <a:lnTo>
                  <a:pt x="89" y="193"/>
                </a:lnTo>
                <a:lnTo>
                  <a:pt x="81" y="185"/>
                </a:lnTo>
                <a:lnTo>
                  <a:pt x="74" y="177"/>
                </a:lnTo>
                <a:lnTo>
                  <a:pt x="67" y="177"/>
                </a:lnTo>
                <a:lnTo>
                  <a:pt x="59" y="170"/>
                </a:lnTo>
                <a:lnTo>
                  <a:pt x="52" y="162"/>
                </a:lnTo>
                <a:lnTo>
                  <a:pt x="45" y="154"/>
                </a:lnTo>
                <a:lnTo>
                  <a:pt x="45" y="146"/>
                </a:lnTo>
                <a:lnTo>
                  <a:pt x="45" y="139"/>
                </a:lnTo>
                <a:lnTo>
                  <a:pt x="52" y="131"/>
                </a:lnTo>
                <a:lnTo>
                  <a:pt x="59" y="131"/>
                </a:lnTo>
                <a:lnTo>
                  <a:pt x="67" y="131"/>
                </a:lnTo>
                <a:lnTo>
                  <a:pt x="74" y="123"/>
                </a:lnTo>
                <a:lnTo>
                  <a:pt x="81" y="123"/>
                </a:lnTo>
                <a:lnTo>
                  <a:pt x="89" y="116"/>
                </a:lnTo>
                <a:lnTo>
                  <a:pt x="96" y="100"/>
                </a:lnTo>
                <a:lnTo>
                  <a:pt x="103" y="100"/>
                </a:lnTo>
                <a:lnTo>
                  <a:pt x="111" y="93"/>
                </a:lnTo>
                <a:lnTo>
                  <a:pt x="118" y="85"/>
                </a:lnTo>
                <a:lnTo>
                  <a:pt x="125" y="77"/>
                </a:lnTo>
                <a:lnTo>
                  <a:pt x="140" y="85"/>
                </a:lnTo>
                <a:lnTo>
                  <a:pt x="140" y="93"/>
                </a:lnTo>
                <a:lnTo>
                  <a:pt x="147" y="100"/>
                </a:lnTo>
                <a:lnTo>
                  <a:pt x="147" y="116"/>
                </a:lnTo>
                <a:lnTo>
                  <a:pt x="155" y="123"/>
                </a:lnTo>
                <a:lnTo>
                  <a:pt x="162" y="123"/>
                </a:lnTo>
                <a:lnTo>
                  <a:pt x="169" y="123"/>
                </a:lnTo>
                <a:lnTo>
                  <a:pt x="177" y="116"/>
                </a:lnTo>
                <a:lnTo>
                  <a:pt x="184" y="116"/>
                </a:lnTo>
                <a:lnTo>
                  <a:pt x="192" y="100"/>
                </a:lnTo>
                <a:lnTo>
                  <a:pt x="199" y="93"/>
                </a:lnTo>
                <a:lnTo>
                  <a:pt x="199" y="85"/>
                </a:lnTo>
                <a:lnTo>
                  <a:pt x="206" y="77"/>
                </a:lnTo>
                <a:lnTo>
                  <a:pt x="206" y="69"/>
                </a:lnTo>
                <a:lnTo>
                  <a:pt x="214" y="62"/>
                </a:lnTo>
                <a:lnTo>
                  <a:pt x="221" y="62"/>
                </a:lnTo>
                <a:lnTo>
                  <a:pt x="228" y="54"/>
                </a:lnTo>
                <a:lnTo>
                  <a:pt x="236" y="54"/>
                </a:lnTo>
                <a:lnTo>
                  <a:pt x="243" y="46"/>
                </a:lnTo>
                <a:lnTo>
                  <a:pt x="250" y="46"/>
                </a:lnTo>
                <a:lnTo>
                  <a:pt x="258" y="46"/>
                </a:lnTo>
                <a:lnTo>
                  <a:pt x="265" y="46"/>
                </a:lnTo>
                <a:lnTo>
                  <a:pt x="280" y="54"/>
                </a:lnTo>
                <a:lnTo>
                  <a:pt x="287" y="54"/>
                </a:lnTo>
                <a:lnTo>
                  <a:pt x="294" y="54"/>
                </a:lnTo>
                <a:lnTo>
                  <a:pt x="302" y="54"/>
                </a:lnTo>
                <a:lnTo>
                  <a:pt x="309" y="46"/>
                </a:lnTo>
                <a:lnTo>
                  <a:pt x="309" y="39"/>
                </a:lnTo>
                <a:lnTo>
                  <a:pt x="316" y="31"/>
                </a:lnTo>
                <a:lnTo>
                  <a:pt x="316" y="23"/>
                </a:lnTo>
                <a:lnTo>
                  <a:pt x="324" y="16"/>
                </a:lnTo>
                <a:lnTo>
                  <a:pt x="331" y="23"/>
                </a:lnTo>
                <a:lnTo>
                  <a:pt x="339" y="31"/>
                </a:lnTo>
                <a:lnTo>
                  <a:pt x="346" y="39"/>
                </a:lnTo>
                <a:lnTo>
                  <a:pt x="346" y="46"/>
                </a:lnTo>
                <a:lnTo>
                  <a:pt x="353" y="54"/>
                </a:lnTo>
                <a:lnTo>
                  <a:pt x="361" y="62"/>
                </a:lnTo>
                <a:lnTo>
                  <a:pt x="353" y="69"/>
                </a:lnTo>
                <a:lnTo>
                  <a:pt x="346" y="69"/>
                </a:lnTo>
                <a:lnTo>
                  <a:pt x="339" y="77"/>
                </a:lnTo>
                <a:lnTo>
                  <a:pt x="346" y="85"/>
                </a:lnTo>
                <a:lnTo>
                  <a:pt x="353" y="93"/>
                </a:lnTo>
                <a:lnTo>
                  <a:pt x="361" y="93"/>
                </a:lnTo>
                <a:lnTo>
                  <a:pt x="368" y="93"/>
                </a:lnTo>
                <a:lnTo>
                  <a:pt x="375" y="85"/>
                </a:lnTo>
                <a:lnTo>
                  <a:pt x="383" y="85"/>
                </a:lnTo>
                <a:lnTo>
                  <a:pt x="390" y="85"/>
                </a:lnTo>
                <a:lnTo>
                  <a:pt x="397" y="85"/>
                </a:lnTo>
                <a:lnTo>
                  <a:pt x="405" y="85"/>
                </a:lnTo>
                <a:lnTo>
                  <a:pt x="412" y="77"/>
                </a:lnTo>
                <a:lnTo>
                  <a:pt x="427" y="77"/>
                </a:lnTo>
                <a:lnTo>
                  <a:pt x="434" y="69"/>
                </a:lnTo>
                <a:lnTo>
                  <a:pt x="434" y="62"/>
                </a:lnTo>
                <a:lnTo>
                  <a:pt x="434" y="54"/>
                </a:lnTo>
                <a:lnTo>
                  <a:pt x="434" y="46"/>
                </a:lnTo>
                <a:lnTo>
                  <a:pt x="434" y="39"/>
                </a:lnTo>
                <a:lnTo>
                  <a:pt x="441" y="31"/>
                </a:lnTo>
                <a:lnTo>
                  <a:pt x="449" y="23"/>
                </a:lnTo>
                <a:lnTo>
                  <a:pt x="456" y="23"/>
                </a:lnTo>
                <a:lnTo>
                  <a:pt x="463" y="16"/>
                </a:lnTo>
                <a:lnTo>
                  <a:pt x="471" y="16"/>
                </a:lnTo>
                <a:lnTo>
                  <a:pt x="471" y="23"/>
                </a:lnTo>
                <a:lnTo>
                  <a:pt x="478" y="31"/>
                </a:lnTo>
                <a:lnTo>
                  <a:pt x="486" y="31"/>
                </a:lnTo>
                <a:lnTo>
                  <a:pt x="493" y="23"/>
                </a:lnTo>
                <a:lnTo>
                  <a:pt x="493" y="16"/>
                </a:lnTo>
                <a:lnTo>
                  <a:pt x="500" y="8"/>
                </a:lnTo>
                <a:lnTo>
                  <a:pt x="508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8" name="Freeform 23"/>
          <p:cNvSpPr>
            <a:spLocks/>
          </p:cNvSpPr>
          <p:nvPr/>
        </p:nvSpPr>
        <p:spPr bwMode="auto">
          <a:xfrm>
            <a:off x="5372100" y="1092200"/>
            <a:ext cx="687388" cy="941388"/>
          </a:xfrm>
          <a:custGeom>
            <a:avLst/>
            <a:gdLst>
              <a:gd name="T0" fmla="*/ 2147483647 w 433"/>
              <a:gd name="T1" fmla="*/ 2147483647 h 593"/>
              <a:gd name="T2" fmla="*/ 2147483647 w 433"/>
              <a:gd name="T3" fmla="*/ 2147483647 h 593"/>
              <a:gd name="T4" fmla="*/ 2147483647 w 433"/>
              <a:gd name="T5" fmla="*/ 2147483647 h 593"/>
              <a:gd name="T6" fmla="*/ 2147483647 w 433"/>
              <a:gd name="T7" fmla="*/ 2147483647 h 593"/>
              <a:gd name="T8" fmla="*/ 2147483647 w 433"/>
              <a:gd name="T9" fmla="*/ 2147483647 h 593"/>
              <a:gd name="T10" fmla="*/ 2147483647 w 433"/>
              <a:gd name="T11" fmla="*/ 2147483647 h 593"/>
              <a:gd name="T12" fmla="*/ 2147483647 w 433"/>
              <a:gd name="T13" fmla="*/ 2147483647 h 593"/>
              <a:gd name="T14" fmla="*/ 2147483647 w 433"/>
              <a:gd name="T15" fmla="*/ 2147483647 h 593"/>
              <a:gd name="T16" fmla="*/ 2147483647 w 433"/>
              <a:gd name="T17" fmla="*/ 2147483647 h 593"/>
              <a:gd name="T18" fmla="*/ 2147483647 w 433"/>
              <a:gd name="T19" fmla="*/ 2147483647 h 593"/>
              <a:gd name="T20" fmla="*/ 2147483647 w 433"/>
              <a:gd name="T21" fmla="*/ 2147483647 h 593"/>
              <a:gd name="T22" fmla="*/ 2147483647 w 433"/>
              <a:gd name="T23" fmla="*/ 2147483647 h 593"/>
              <a:gd name="T24" fmla="*/ 2147483647 w 433"/>
              <a:gd name="T25" fmla="*/ 2147483647 h 593"/>
              <a:gd name="T26" fmla="*/ 2147483647 w 433"/>
              <a:gd name="T27" fmla="*/ 2147483647 h 593"/>
              <a:gd name="T28" fmla="*/ 2147483647 w 433"/>
              <a:gd name="T29" fmla="*/ 2147483647 h 593"/>
              <a:gd name="T30" fmla="*/ 2147483647 w 433"/>
              <a:gd name="T31" fmla="*/ 2147483647 h 593"/>
              <a:gd name="T32" fmla="*/ 2147483647 w 433"/>
              <a:gd name="T33" fmla="*/ 2147483647 h 593"/>
              <a:gd name="T34" fmla="*/ 2147483647 w 433"/>
              <a:gd name="T35" fmla="*/ 2147483647 h 593"/>
              <a:gd name="T36" fmla="*/ 2147483647 w 433"/>
              <a:gd name="T37" fmla="*/ 2147483647 h 593"/>
              <a:gd name="T38" fmla="*/ 2147483647 w 433"/>
              <a:gd name="T39" fmla="*/ 2147483647 h 593"/>
              <a:gd name="T40" fmla="*/ 2147483647 w 433"/>
              <a:gd name="T41" fmla="*/ 2147483647 h 593"/>
              <a:gd name="T42" fmla="*/ 2147483647 w 433"/>
              <a:gd name="T43" fmla="*/ 2147483647 h 593"/>
              <a:gd name="T44" fmla="*/ 2147483647 w 433"/>
              <a:gd name="T45" fmla="*/ 2147483647 h 593"/>
              <a:gd name="T46" fmla="*/ 2147483647 w 433"/>
              <a:gd name="T47" fmla="*/ 2147483647 h 593"/>
              <a:gd name="T48" fmla="*/ 2147483647 w 433"/>
              <a:gd name="T49" fmla="*/ 2147483647 h 593"/>
              <a:gd name="T50" fmla="*/ 2147483647 w 433"/>
              <a:gd name="T51" fmla="*/ 2147483647 h 593"/>
              <a:gd name="T52" fmla="*/ 2147483647 w 433"/>
              <a:gd name="T53" fmla="*/ 2147483647 h 593"/>
              <a:gd name="T54" fmla="*/ 2147483647 w 433"/>
              <a:gd name="T55" fmla="*/ 2147483647 h 593"/>
              <a:gd name="T56" fmla="*/ 2147483647 w 433"/>
              <a:gd name="T57" fmla="*/ 2147483647 h 593"/>
              <a:gd name="T58" fmla="*/ 2147483647 w 433"/>
              <a:gd name="T59" fmla="*/ 2147483647 h 593"/>
              <a:gd name="T60" fmla="*/ 2147483647 w 433"/>
              <a:gd name="T61" fmla="*/ 2147483647 h 593"/>
              <a:gd name="T62" fmla="*/ 2147483647 w 433"/>
              <a:gd name="T63" fmla="*/ 2147483647 h 593"/>
              <a:gd name="T64" fmla="*/ 2147483647 w 433"/>
              <a:gd name="T65" fmla="*/ 2147483647 h 593"/>
              <a:gd name="T66" fmla="*/ 2147483647 w 433"/>
              <a:gd name="T67" fmla="*/ 2147483647 h 593"/>
              <a:gd name="T68" fmla="*/ 2147483647 w 433"/>
              <a:gd name="T69" fmla="*/ 2147483647 h 593"/>
              <a:gd name="T70" fmla="*/ 2147483647 w 433"/>
              <a:gd name="T71" fmla="*/ 2147483647 h 593"/>
              <a:gd name="T72" fmla="*/ 2147483647 w 433"/>
              <a:gd name="T73" fmla="*/ 2147483647 h 593"/>
              <a:gd name="T74" fmla="*/ 2147483647 w 433"/>
              <a:gd name="T75" fmla="*/ 2147483647 h 593"/>
              <a:gd name="T76" fmla="*/ 2147483647 w 433"/>
              <a:gd name="T77" fmla="*/ 2147483647 h 593"/>
              <a:gd name="T78" fmla="*/ 0 w 433"/>
              <a:gd name="T79" fmla="*/ 2147483647 h 593"/>
              <a:gd name="T80" fmla="*/ 0 w 433"/>
              <a:gd name="T81" fmla="*/ 2147483647 h 593"/>
              <a:gd name="T82" fmla="*/ 2147483647 w 433"/>
              <a:gd name="T83" fmla="*/ 2147483647 h 593"/>
              <a:gd name="T84" fmla="*/ 2147483647 w 433"/>
              <a:gd name="T85" fmla="*/ 2147483647 h 593"/>
              <a:gd name="T86" fmla="*/ 2147483647 w 433"/>
              <a:gd name="T87" fmla="*/ 2147483647 h 593"/>
              <a:gd name="T88" fmla="*/ 2147483647 w 433"/>
              <a:gd name="T89" fmla="*/ 2147483647 h 593"/>
              <a:gd name="T90" fmla="*/ 2147483647 w 433"/>
              <a:gd name="T91" fmla="*/ 2147483647 h 593"/>
              <a:gd name="T92" fmla="*/ 2147483647 w 433"/>
              <a:gd name="T93" fmla="*/ 2147483647 h 593"/>
              <a:gd name="T94" fmla="*/ 2147483647 w 433"/>
              <a:gd name="T95" fmla="*/ 2147483647 h 593"/>
              <a:gd name="T96" fmla="*/ 2147483647 w 433"/>
              <a:gd name="T97" fmla="*/ 2147483647 h 593"/>
              <a:gd name="T98" fmla="*/ 2147483647 w 433"/>
              <a:gd name="T99" fmla="*/ 2147483647 h 593"/>
              <a:gd name="T100" fmla="*/ 2147483647 w 433"/>
              <a:gd name="T101" fmla="*/ 2147483647 h 593"/>
              <a:gd name="T102" fmla="*/ 2147483647 w 433"/>
              <a:gd name="T103" fmla="*/ 2147483647 h 593"/>
              <a:gd name="T104" fmla="*/ 2147483647 w 433"/>
              <a:gd name="T105" fmla="*/ 2147483647 h 593"/>
              <a:gd name="T106" fmla="*/ 2147483647 w 433"/>
              <a:gd name="T107" fmla="*/ 2147483647 h 593"/>
              <a:gd name="T108" fmla="*/ 2147483647 w 433"/>
              <a:gd name="T109" fmla="*/ 0 h 59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33" h="593">
                <a:moveTo>
                  <a:pt x="191" y="0"/>
                </a:moveTo>
                <a:lnTo>
                  <a:pt x="198" y="8"/>
                </a:lnTo>
                <a:lnTo>
                  <a:pt x="205" y="16"/>
                </a:lnTo>
                <a:lnTo>
                  <a:pt x="213" y="16"/>
                </a:lnTo>
                <a:lnTo>
                  <a:pt x="220" y="24"/>
                </a:lnTo>
                <a:lnTo>
                  <a:pt x="227" y="31"/>
                </a:lnTo>
                <a:lnTo>
                  <a:pt x="235" y="39"/>
                </a:lnTo>
                <a:lnTo>
                  <a:pt x="242" y="47"/>
                </a:lnTo>
                <a:lnTo>
                  <a:pt x="250" y="47"/>
                </a:lnTo>
                <a:lnTo>
                  <a:pt x="257" y="54"/>
                </a:lnTo>
                <a:lnTo>
                  <a:pt x="264" y="62"/>
                </a:lnTo>
                <a:lnTo>
                  <a:pt x="272" y="62"/>
                </a:lnTo>
                <a:lnTo>
                  <a:pt x="279" y="54"/>
                </a:lnTo>
                <a:lnTo>
                  <a:pt x="286" y="54"/>
                </a:lnTo>
                <a:lnTo>
                  <a:pt x="294" y="47"/>
                </a:lnTo>
                <a:lnTo>
                  <a:pt x="301" y="47"/>
                </a:lnTo>
                <a:lnTo>
                  <a:pt x="308" y="47"/>
                </a:lnTo>
                <a:lnTo>
                  <a:pt x="316" y="54"/>
                </a:lnTo>
                <a:lnTo>
                  <a:pt x="316" y="62"/>
                </a:lnTo>
                <a:lnTo>
                  <a:pt x="316" y="70"/>
                </a:lnTo>
                <a:lnTo>
                  <a:pt x="323" y="77"/>
                </a:lnTo>
                <a:lnTo>
                  <a:pt x="323" y="85"/>
                </a:lnTo>
                <a:lnTo>
                  <a:pt x="316" y="93"/>
                </a:lnTo>
                <a:lnTo>
                  <a:pt x="308" y="101"/>
                </a:lnTo>
                <a:lnTo>
                  <a:pt x="301" y="101"/>
                </a:lnTo>
                <a:lnTo>
                  <a:pt x="294" y="108"/>
                </a:lnTo>
                <a:lnTo>
                  <a:pt x="301" y="116"/>
                </a:lnTo>
                <a:lnTo>
                  <a:pt x="308" y="131"/>
                </a:lnTo>
                <a:lnTo>
                  <a:pt x="308" y="139"/>
                </a:lnTo>
                <a:lnTo>
                  <a:pt x="316" y="147"/>
                </a:lnTo>
                <a:lnTo>
                  <a:pt x="323" y="154"/>
                </a:lnTo>
                <a:lnTo>
                  <a:pt x="338" y="162"/>
                </a:lnTo>
                <a:lnTo>
                  <a:pt x="338" y="170"/>
                </a:lnTo>
                <a:lnTo>
                  <a:pt x="345" y="178"/>
                </a:lnTo>
                <a:lnTo>
                  <a:pt x="352" y="185"/>
                </a:lnTo>
                <a:lnTo>
                  <a:pt x="352" y="193"/>
                </a:lnTo>
                <a:lnTo>
                  <a:pt x="352" y="201"/>
                </a:lnTo>
                <a:lnTo>
                  <a:pt x="352" y="208"/>
                </a:lnTo>
                <a:lnTo>
                  <a:pt x="352" y="216"/>
                </a:lnTo>
                <a:lnTo>
                  <a:pt x="352" y="224"/>
                </a:lnTo>
                <a:lnTo>
                  <a:pt x="360" y="231"/>
                </a:lnTo>
                <a:lnTo>
                  <a:pt x="367" y="231"/>
                </a:lnTo>
                <a:lnTo>
                  <a:pt x="374" y="239"/>
                </a:lnTo>
                <a:lnTo>
                  <a:pt x="382" y="239"/>
                </a:lnTo>
                <a:lnTo>
                  <a:pt x="389" y="231"/>
                </a:lnTo>
                <a:lnTo>
                  <a:pt x="397" y="231"/>
                </a:lnTo>
                <a:lnTo>
                  <a:pt x="397" y="239"/>
                </a:lnTo>
                <a:lnTo>
                  <a:pt x="397" y="247"/>
                </a:lnTo>
                <a:lnTo>
                  <a:pt x="404" y="255"/>
                </a:lnTo>
                <a:lnTo>
                  <a:pt x="411" y="262"/>
                </a:lnTo>
                <a:lnTo>
                  <a:pt x="419" y="262"/>
                </a:lnTo>
                <a:lnTo>
                  <a:pt x="426" y="270"/>
                </a:lnTo>
                <a:lnTo>
                  <a:pt x="433" y="285"/>
                </a:lnTo>
                <a:lnTo>
                  <a:pt x="433" y="293"/>
                </a:lnTo>
                <a:lnTo>
                  <a:pt x="433" y="301"/>
                </a:lnTo>
                <a:lnTo>
                  <a:pt x="426" y="308"/>
                </a:lnTo>
                <a:lnTo>
                  <a:pt x="419" y="316"/>
                </a:lnTo>
                <a:lnTo>
                  <a:pt x="411" y="316"/>
                </a:lnTo>
                <a:lnTo>
                  <a:pt x="404" y="324"/>
                </a:lnTo>
                <a:lnTo>
                  <a:pt x="397" y="324"/>
                </a:lnTo>
                <a:lnTo>
                  <a:pt x="389" y="332"/>
                </a:lnTo>
                <a:lnTo>
                  <a:pt x="382" y="339"/>
                </a:lnTo>
                <a:lnTo>
                  <a:pt x="374" y="347"/>
                </a:lnTo>
                <a:lnTo>
                  <a:pt x="374" y="355"/>
                </a:lnTo>
                <a:lnTo>
                  <a:pt x="367" y="362"/>
                </a:lnTo>
                <a:lnTo>
                  <a:pt x="360" y="370"/>
                </a:lnTo>
                <a:lnTo>
                  <a:pt x="352" y="378"/>
                </a:lnTo>
                <a:lnTo>
                  <a:pt x="360" y="385"/>
                </a:lnTo>
                <a:lnTo>
                  <a:pt x="367" y="393"/>
                </a:lnTo>
                <a:lnTo>
                  <a:pt x="374" y="401"/>
                </a:lnTo>
                <a:lnTo>
                  <a:pt x="382" y="409"/>
                </a:lnTo>
                <a:lnTo>
                  <a:pt x="389" y="416"/>
                </a:lnTo>
                <a:lnTo>
                  <a:pt x="389" y="424"/>
                </a:lnTo>
                <a:lnTo>
                  <a:pt x="389" y="439"/>
                </a:lnTo>
                <a:lnTo>
                  <a:pt x="389" y="447"/>
                </a:lnTo>
                <a:lnTo>
                  <a:pt x="382" y="455"/>
                </a:lnTo>
                <a:lnTo>
                  <a:pt x="382" y="462"/>
                </a:lnTo>
                <a:lnTo>
                  <a:pt x="382" y="470"/>
                </a:lnTo>
                <a:lnTo>
                  <a:pt x="382" y="478"/>
                </a:lnTo>
                <a:lnTo>
                  <a:pt x="374" y="486"/>
                </a:lnTo>
                <a:lnTo>
                  <a:pt x="382" y="486"/>
                </a:lnTo>
                <a:lnTo>
                  <a:pt x="367" y="493"/>
                </a:lnTo>
                <a:lnTo>
                  <a:pt x="360" y="493"/>
                </a:lnTo>
                <a:lnTo>
                  <a:pt x="352" y="501"/>
                </a:lnTo>
                <a:lnTo>
                  <a:pt x="345" y="509"/>
                </a:lnTo>
                <a:lnTo>
                  <a:pt x="345" y="516"/>
                </a:lnTo>
                <a:lnTo>
                  <a:pt x="345" y="524"/>
                </a:lnTo>
                <a:lnTo>
                  <a:pt x="345" y="532"/>
                </a:lnTo>
                <a:lnTo>
                  <a:pt x="345" y="539"/>
                </a:lnTo>
                <a:lnTo>
                  <a:pt x="338" y="547"/>
                </a:lnTo>
                <a:lnTo>
                  <a:pt x="323" y="547"/>
                </a:lnTo>
                <a:lnTo>
                  <a:pt x="316" y="555"/>
                </a:lnTo>
                <a:lnTo>
                  <a:pt x="308" y="555"/>
                </a:lnTo>
                <a:lnTo>
                  <a:pt x="301" y="555"/>
                </a:lnTo>
                <a:lnTo>
                  <a:pt x="294" y="555"/>
                </a:lnTo>
                <a:lnTo>
                  <a:pt x="286" y="555"/>
                </a:lnTo>
                <a:lnTo>
                  <a:pt x="279" y="563"/>
                </a:lnTo>
                <a:lnTo>
                  <a:pt x="272" y="563"/>
                </a:lnTo>
                <a:lnTo>
                  <a:pt x="264" y="563"/>
                </a:lnTo>
                <a:lnTo>
                  <a:pt x="257" y="555"/>
                </a:lnTo>
                <a:lnTo>
                  <a:pt x="250" y="547"/>
                </a:lnTo>
                <a:lnTo>
                  <a:pt x="257" y="539"/>
                </a:lnTo>
                <a:lnTo>
                  <a:pt x="264" y="539"/>
                </a:lnTo>
                <a:lnTo>
                  <a:pt x="272" y="532"/>
                </a:lnTo>
                <a:lnTo>
                  <a:pt x="264" y="524"/>
                </a:lnTo>
                <a:lnTo>
                  <a:pt x="257" y="516"/>
                </a:lnTo>
                <a:lnTo>
                  <a:pt x="257" y="509"/>
                </a:lnTo>
                <a:lnTo>
                  <a:pt x="250" y="501"/>
                </a:lnTo>
                <a:lnTo>
                  <a:pt x="242" y="493"/>
                </a:lnTo>
                <a:lnTo>
                  <a:pt x="235" y="486"/>
                </a:lnTo>
                <a:lnTo>
                  <a:pt x="227" y="493"/>
                </a:lnTo>
                <a:lnTo>
                  <a:pt x="227" y="501"/>
                </a:lnTo>
                <a:lnTo>
                  <a:pt x="220" y="509"/>
                </a:lnTo>
                <a:lnTo>
                  <a:pt x="220" y="516"/>
                </a:lnTo>
                <a:lnTo>
                  <a:pt x="213" y="524"/>
                </a:lnTo>
                <a:lnTo>
                  <a:pt x="205" y="524"/>
                </a:lnTo>
                <a:lnTo>
                  <a:pt x="198" y="524"/>
                </a:lnTo>
                <a:lnTo>
                  <a:pt x="191" y="524"/>
                </a:lnTo>
                <a:lnTo>
                  <a:pt x="176" y="516"/>
                </a:lnTo>
                <a:lnTo>
                  <a:pt x="169" y="516"/>
                </a:lnTo>
                <a:lnTo>
                  <a:pt x="161" y="516"/>
                </a:lnTo>
                <a:lnTo>
                  <a:pt x="154" y="516"/>
                </a:lnTo>
                <a:lnTo>
                  <a:pt x="147" y="524"/>
                </a:lnTo>
                <a:lnTo>
                  <a:pt x="139" y="524"/>
                </a:lnTo>
                <a:lnTo>
                  <a:pt x="132" y="532"/>
                </a:lnTo>
                <a:lnTo>
                  <a:pt x="125" y="532"/>
                </a:lnTo>
                <a:lnTo>
                  <a:pt x="117" y="539"/>
                </a:lnTo>
                <a:lnTo>
                  <a:pt x="117" y="547"/>
                </a:lnTo>
                <a:lnTo>
                  <a:pt x="110" y="555"/>
                </a:lnTo>
                <a:lnTo>
                  <a:pt x="110" y="563"/>
                </a:lnTo>
                <a:lnTo>
                  <a:pt x="103" y="570"/>
                </a:lnTo>
                <a:lnTo>
                  <a:pt x="95" y="586"/>
                </a:lnTo>
                <a:lnTo>
                  <a:pt x="88" y="586"/>
                </a:lnTo>
                <a:lnTo>
                  <a:pt x="80" y="593"/>
                </a:lnTo>
                <a:lnTo>
                  <a:pt x="73" y="593"/>
                </a:lnTo>
                <a:lnTo>
                  <a:pt x="66" y="593"/>
                </a:lnTo>
                <a:lnTo>
                  <a:pt x="58" y="586"/>
                </a:lnTo>
                <a:lnTo>
                  <a:pt x="58" y="570"/>
                </a:lnTo>
                <a:lnTo>
                  <a:pt x="51" y="563"/>
                </a:lnTo>
                <a:lnTo>
                  <a:pt x="51" y="555"/>
                </a:lnTo>
                <a:lnTo>
                  <a:pt x="36" y="547"/>
                </a:lnTo>
                <a:lnTo>
                  <a:pt x="36" y="539"/>
                </a:lnTo>
                <a:lnTo>
                  <a:pt x="36" y="532"/>
                </a:lnTo>
                <a:lnTo>
                  <a:pt x="36" y="524"/>
                </a:lnTo>
                <a:lnTo>
                  <a:pt x="36" y="516"/>
                </a:lnTo>
                <a:lnTo>
                  <a:pt x="36" y="509"/>
                </a:lnTo>
                <a:lnTo>
                  <a:pt x="36" y="501"/>
                </a:lnTo>
                <a:lnTo>
                  <a:pt x="51" y="493"/>
                </a:lnTo>
                <a:lnTo>
                  <a:pt x="51" y="486"/>
                </a:lnTo>
                <a:lnTo>
                  <a:pt x="51" y="478"/>
                </a:lnTo>
                <a:lnTo>
                  <a:pt x="51" y="470"/>
                </a:lnTo>
                <a:lnTo>
                  <a:pt x="51" y="462"/>
                </a:lnTo>
                <a:lnTo>
                  <a:pt x="36" y="455"/>
                </a:lnTo>
                <a:lnTo>
                  <a:pt x="29" y="447"/>
                </a:lnTo>
                <a:lnTo>
                  <a:pt x="22" y="447"/>
                </a:lnTo>
                <a:lnTo>
                  <a:pt x="14" y="439"/>
                </a:lnTo>
                <a:lnTo>
                  <a:pt x="7" y="439"/>
                </a:lnTo>
                <a:lnTo>
                  <a:pt x="0" y="424"/>
                </a:lnTo>
                <a:lnTo>
                  <a:pt x="0" y="416"/>
                </a:lnTo>
                <a:lnTo>
                  <a:pt x="0" y="409"/>
                </a:lnTo>
                <a:lnTo>
                  <a:pt x="0" y="401"/>
                </a:lnTo>
                <a:lnTo>
                  <a:pt x="0" y="393"/>
                </a:lnTo>
                <a:lnTo>
                  <a:pt x="0" y="385"/>
                </a:lnTo>
                <a:lnTo>
                  <a:pt x="0" y="378"/>
                </a:lnTo>
                <a:lnTo>
                  <a:pt x="7" y="370"/>
                </a:lnTo>
                <a:lnTo>
                  <a:pt x="7" y="362"/>
                </a:lnTo>
                <a:lnTo>
                  <a:pt x="7" y="355"/>
                </a:lnTo>
                <a:lnTo>
                  <a:pt x="7" y="347"/>
                </a:lnTo>
                <a:lnTo>
                  <a:pt x="14" y="339"/>
                </a:lnTo>
                <a:lnTo>
                  <a:pt x="22" y="347"/>
                </a:lnTo>
                <a:lnTo>
                  <a:pt x="29" y="347"/>
                </a:lnTo>
                <a:lnTo>
                  <a:pt x="36" y="339"/>
                </a:lnTo>
                <a:lnTo>
                  <a:pt x="36" y="332"/>
                </a:lnTo>
                <a:lnTo>
                  <a:pt x="51" y="324"/>
                </a:lnTo>
                <a:lnTo>
                  <a:pt x="51" y="316"/>
                </a:lnTo>
                <a:lnTo>
                  <a:pt x="51" y="308"/>
                </a:lnTo>
                <a:lnTo>
                  <a:pt x="58" y="301"/>
                </a:lnTo>
                <a:lnTo>
                  <a:pt x="58" y="293"/>
                </a:lnTo>
                <a:lnTo>
                  <a:pt x="58" y="285"/>
                </a:lnTo>
                <a:lnTo>
                  <a:pt x="66" y="270"/>
                </a:lnTo>
                <a:lnTo>
                  <a:pt x="66" y="262"/>
                </a:lnTo>
                <a:lnTo>
                  <a:pt x="73" y="255"/>
                </a:lnTo>
                <a:lnTo>
                  <a:pt x="73" y="247"/>
                </a:lnTo>
                <a:lnTo>
                  <a:pt x="80" y="239"/>
                </a:lnTo>
                <a:lnTo>
                  <a:pt x="88" y="239"/>
                </a:lnTo>
                <a:lnTo>
                  <a:pt x="95" y="231"/>
                </a:lnTo>
                <a:lnTo>
                  <a:pt x="103" y="224"/>
                </a:lnTo>
                <a:lnTo>
                  <a:pt x="103" y="216"/>
                </a:lnTo>
                <a:lnTo>
                  <a:pt x="95" y="208"/>
                </a:lnTo>
                <a:lnTo>
                  <a:pt x="95" y="201"/>
                </a:lnTo>
                <a:lnTo>
                  <a:pt x="95" y="193"/>
                </a:lnTo>
                <a:lnTo>
                  <a:pt x="95" y="185"/>
                </a:lnTo>
                <a:lnTo>
                  <a:pt x="88" y="178"/>
                </a:lnTo>
                <a:lnTo>
                  <a:pt x="88" y="170"/>
                </a:lnTo>
                <a:lnTo>
                  <a:pt x="88" y="162"/>
                </a:lnTo>
                <a:lnTo>
                  <a:pt x="80" y="154"/>
                </a:lnTo>
                <a:lnTo>
                  <a:pt x="80" y="147"/>
                </a:lnTo>
                <a:lnTo>
                  <a:pt x="80" y="139"/>
                </a:lnTo>
                <a:lnTo>
                  <a:pt x="80" y="131"/>
                </a:lnTo>
                <a:lnTo>
                  <a:pt x="73" y="116"/>
                </a:lnTo>
                <a:lnTo>
                  <a:pt x="73" y="108"/>
                </a:lnTo>
                <a:lnTo>
                  <a:pt x="73" y="101"/>
                </a:lnTo>
                <a:lnTo>
                  <a:pt x="80" y="93"/>
                </a:lnTo>
                <a:lnTo>
                  <a:pt x="80" y="85"/>
                </a:lnTo>
                <a:lnTo>
                  <a:pt x="88" y="77"/>
                </a:lnTo>
                <a:lnTo>
                  <a:pt x="95" y="70"/>
                </a:lnTo>
                <a:lnTo>
                  <a:pt x="103" y="62"/>
                </a:lnTo>
                <a:lnTo>
                  <a:pt x="110" y="62"/>
                </a:lnTo>
                <a:lnTo>
                  <a:pt x="117" y="54"/>
                </a:lnTo>
                <a:lnTo>
                  <a:pt x="125" y="54"/>
                </a:lnTo>
                <a:lnTo>
                  <a:pt x="132" y="54"/>
                </a:lnTo>
                <a:lnTo>
                  <a:pt x="139" y="47"/>
                </a:lnTo>
                <a:lnTo>
                  <a:pt x="147" y="47"/>
                </a:lnTo>
                <a:lnTo>
                  <a:pt x="154" y="39"/>
                </a:lnTo>
                <a:lnTo>
                  <a:pt x="161" y="39"/>
                </a:lnTo>
                <a:lnTo>
                  <a:pt x="169" y="31"/>
                </a:lnTo>
                <a:lnTo>
                  <a:pt x="169" y="24"/>
                </a:lnTo>
                <a:lnTo>
                  <a:pt x="176" y="16"/>
                </a:lnTo>
                <a:lnTo>
                  <a:pt x="176" y="8"/>
                </a:lnTo>
                <a:lnTo>
                  <a:pt x="191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9" name="Freeform 24"/>
          <p:cNvSpPr>
            <a:spLocks/>
          </p:cNvSpPr>
          <p:nvPr/>
        </p:nvSpPr>
        <p:spPr bwMode="auto">
          <a:xfrm>
            <a:off x="2717800" y="1336675"/>
            <a:ext cx="769938" cy="1089025"/>
          </a:xfrm>
          <a:custGeom>
            <a:avLst/>
            <a:gdLst>
              <a:gd name="T0" fmla="*/ 2147483647 w 485"/>
              <a:gd name="T1" fmla="*/ 2147483647 h 686"/>
              <a:gd name="T2" fmla="*/ 2147483647 w 485"/>
              <a:gd name="T3" fmla="*/ 2147483647 h 686"/>
              <a:gd name="T4" fmla="*/ 2147483647 w 485"/>
              <a:gd name="T5" fmla="*/ 2147483647 h 686"/>
              <a:gd name="T6" fmla="*/ 2147483647 w 485"/>
              <a:gd name="T7" fmla="*/ 2147483647 h 686"/>
              <a:gd name="T8" fmla="*/ 2147483647 w 485"/>
              <a:gd name="T9" fmla="*/ 2147483647 h 686"/>
              <a:gd name="T10" fmla="*/ 2147483647 w 485"/>
              <a:gd name="T11" fmla="*/ 2147483647 h 686"/>
              <a:gd name="T12" fmla="*/ 2147483647 w 485"/>
              <a:gd name="T13" fmla="*/ 2147483647 h 686"/>
              <a:gd name="T14" fmla="*/ 2147483647 w 485"/>
              <a:gd name="T15" fmla="*/ 2147483647 h 686"/>
              <a:gd name="T16" fmla="*/ 2147483647 w 485"/>
              <a:gd name="T17" fmla="*/ 2147483647 h 686"/>
              <a:gd name="T18" fmla="*/ 2147483647 w 485"/>
              <a:gd name="T19" fmla="*/ 2147483647 h 686"/>
              <a:gd name="T20" fmla="*/ 2147483647 w 485"/>
              <a:gd name="T21" fmla="*/ 2147483647 h 686"/>
              <a:gd name="T22" fmla="*/ 2147483647 w 485"/>
              <a:gd name="T23" fmla="*/ 2147483647 h 686"/>
              <a:gd name="T24" fmla="*/ 2147483647 w 485"/>
              <a:gd name="T25" fmla="*/ 2147483647 h 686"/>
              <a:gd name="T26" fmla="*/ 2147483647 w 485"/>
              <a:gd name="T27" fmla="*/ 2147483647 h 686"/>
              <a:gd name="T28" fmla="*/ 2147483647 w 485"/>
              <a:gd name="T29" fmla="*/ 2147483647 h 686"/>
              <a:gd name="T30" fmla="*/ 2147483647 w 485"/>
              <a:gd name="T31" fmla="*/ 2147483647 h 686"/>
              <a:gd name="T32" fmla="*/ 2147483647 w 485"/>
              <a:gd name="T33" fmla="*/ 2147483647 h 686"/>
              <a:gd name="T34" fmla="*/ 2147483647 w 485"/>
              <a:gd name="T35" fmla="*/ 2147483647 h 686"/>
              <a:gd name="T36" fmla="*/ 2147483647 w 485"/>
              <a:gd name="T37" fmla="*/ 2147483647 h 686"/>
              <a:gd name="T38" fmla="*/ 2147483647 w 485"/>
              <a:gd name="T39" fmla="*/ 2147483647 h 686"/>
              <a:gd name="T40" fmla="*/ 2147483647 w 485"/>
              <a:gd name="T41" fmla="*/ 2147483647 h 686"/>
              <a:gd name="T42" fmla="*/ 2147483647 w 485"/>
              <a:gd name="T43" fmla="*/ 2147483647 h 686"/>
              <a:gd name="T44" fmla="*/ 2147483647 w 485"/>
              <a:gd name="T45" fmla="*/ 2147483647 h 686"/>
              <a:gd name="T46" fmla="*/ 2147483647 w 485"/>
              <a:gd name="T47" fmla="*/ 2147483647 h 686"/>
              <a:gd name="T48" fmla="*/ 2147483647 w 485"/>
              <a:gd name="T49" fmla="*/ 2147483647 h 686"/>
              <a:gd name="T50" fmla="*/ 2147483647 w 485"/>
              <a:gd name="T51" fmla="*/ 2147483647 h 686"/>
              <a:gd name="T52" fmla="*/ 2147483647 w 485"/>
              <a:gd name="T53" fmla="*/ 2147483647 h 686"/>
              <a:gd name="T54" fmla="*/ 2147483647 w 485"/>
              <a:gd name="T55" fmla="*/ 2147483647 h 686"/>
              <a:gd name="T56" fmla="*/ 2147483647 w 485"/>
              <a:gd name="T57" fmla="*/ 2147483647 h 686"/>
              <a:gd name="T58" fmla="*/ 2147483647 w 485"/>
              <a:gd name="T59" fmla="*/ 2147483647 h 686"/>
              <a:gd name="T60" fmla="*/ 2147483647 w 485"/>
              <a:gd name="T61" fmla="*/ 2147483647 h 686"/>
              <a:gd name="T62" fmla="*/ 2147483647 w 485"/>
              <a:gd name="T63" fmla="*/ 2147483647 h 686"/>
              <a:gd name="T64" fmla="*/ 2147483647 w 485"/>
              <a:gd name="T65" fmla="*/ 2147483647 h 686"/>
              <a:gd name="T66" fmla="*/ 2147483647 w 485"/>
              <a:gd name="T67" fmla="*/ 2147483647 h 686"/>
              <a:gd name="T68" fmla="*/ 2147483647 w 485"/>
              <a:gd name="T69" fmla="*/ 2147483647 h 686"/>
              <a:gd name="T70" fmla="*/ 2147483647 w 485"/>
              <a:gd name="T71" fmla="*/ 2147483647 h 686"/>
              <a:gd name="T72" fmla="*/ 2147483647 w 485"/>
              <a:gd name="T73" fmla="*/ 2147483647 h 686"/>
              <a:gd name="T74" fmla="*/ 2147483647 w 485"/>
              <a:gd name="T75" fmla="*/ 2147483647 h 686"/>
              <a:gd name="T76" fmla="*/ 2147483647 w 485"/>
              <a:gd name="T77" fmla="*/ 2147483647 h 686"/>
              <a:gd name="T78" fmla="*/ 2147483647 w 485"/>
              <a:gd name="T79" fmla="*/ 2147483647 h 686"/>
              <a:gd name="T80" fmla="*/ 2147483647 w 485"/>
              <a:gd name="T81" fmla="*/ 2147483647 h 686"/>
              <a:gd name="T82" fmla="*/ 2147483647 w 485"/>
              <a:gd name="T83" fmla="*/ 2147483647 h 686"/>
              <a:gd name="T84" fmla="*/ 2147483647 w 485"/>
              <a:gd name="T85" fmla="*/ 2147483647 h 686"/>
              <a:gd name="T86" fmla="*/ 2147483647 w 485"/>
              <a:gd name="T87" fmla="*/ 2147483647 h 686"/>
              <a:gd name="T88" fmla="*/ 2147483647 w 485"/>
              <a:gd name="T89" fmla="*/ 2147483647 h 686"/>
              <a:gd name="T90" fmla="*/ 2147483647 w 485"/>
              <a:gd name="T91" fmla="*/ 2147483647 h 686"/>
              <a:gd name="T92" fmla="*/ 2147483647 w 485"/>
              <a:gd name="T93" fmla="*/ 2147483647 h 686"/>
              <a:gd name="T94" fmla="*/ 2147483647 w 485"/>
              <a:gd name="T95" fmla="*/ 2147483647 h 686"/>
              <a:gd name="T96" fmla="*/ 2147483647 w 485"/>
              <a:gd name="T97" fmla="*/ 2147483647 h 686"/>
              <a:gd name="T98" fmla="*/ 2147483647 w 485"/>
              <a:gd name="T99" fmla="*/ 2147483647 h 686"/>
              <a:gd name="T100" fmla="*/ 2147483647 w 485"/>
              <a:gd name="T101" fmla="*/ 2147483647 h 686"/>
              <a:gd name="T102" fmla="*/ 2147483647 w 485"/>
              <a:gd name="T103" fmla="*/ 2147483647 h 686"/>
              <a:gd name="T104" fmla="*/ 2147483647 w 485"/>
              <a:gd name="T105" fmla="*/ 2147483647 h 686"/>
              <a:gd name="T106" fmla="*/ 2147483647 w 485"/>
              <a:gd name="T107" fmla="*/ 2147483647 h 686"/>
              <a:gd name="T108" fmla="*/ 2147483647 w 485"/>
              <a:gd name="T109" fmla="*/ 2147483647 h 686"/>
              <a:gd name="T110" fmla="*/ 2147483647 w 485"/>
              <a:gd name="T111" fmla="*/ 2147483647 h 686"/>
              <a:gd name="T112" fmla="*/ 2147483647 w 485"/>
              <a:gd name="T113" fmla="*/ 2147483647 h 686"/>
              <a:gd name="T114" fmla="*/ 2147483647 w 485"/>
              <a:gd name="T115" fmla="*/ 2147483647 h 686"/>
              <a:gd name="T116" fmla="*/ 2147483647 w 485"/>
              <a:gd name="T117" fmla="*/ 2147483647 h 686"/>
              <a:gd name="T118" fmla="*/ 2147483647 w 485"/>
              <a:gd name="T119" fmla="*/ 2147483647 h 686"/>
              <a:gd name="T120" fmla="*/ 2147483647 w 485"/>
              <a:gd name="T121" fmla="*/ 2147483647 h 68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85" h="686">
                <a:moveTo>
                  <a:pt x="294" y="0"/>
                </a:moveTo>
                <a:lnTo>
                  <a:pt x="301" y="0"/>
                </a:lnTo>
                <a:lnTo>
                  <a:pt x="316" y="8"/>
                </a:lnTo>
                <a:lnTo>
                  <a:pt x="323" y="8"/>
                </a:lnTo>
                <a:lnTo>
                  <a:pt x="331" y="16"/>
                </a:lnTo>
                <a:lnTo>
                  <a:pt x="338" y="16"/>
                </a:lnTo>
                <a:lnTo>
                  <a:pt x="345" y="8"/>
                </a:lnTo>
                <a:lnTo>
                  <a:pt x="353" y="8"/>
                </a:lnTo>
                <a:lnTo>
                  <a:pt x="360" y="16"/>
                </a:lnTo>
                <a:lnTo>
                  <a:pt x="360" y="24"/>
                </a:lnTo>
                <a:lnTo>
                  <a:pt x="360" y="31"/>
                </a:lnTo>
                <a:lnTo>
                  <a:pt x="360" y="39"/>
                </a:lnTo>
                <a:lnTo>
                  <a:pt x="367" y="47"/>
                </a:lnTo>
                <a:lnTo>
                  <a:pt x="375" y="54"/>
                </a:lnTo>
                <a:lnTo>
                  <a:pt x="382" y="62"/>
                </a:lnTo>
                <a:lnTo>
                  <a:pt x="382" y="70"/>
                </a:lnTo>
                <a:lnTo>
                  <a:pt x="382" y="77"/>
                </a:lnTo>
                <a:lnTo>
                  <a:pt x="382" y="85"/>
                </a:lnTo>
                <a:lnTo>
                  <a:pt x="389" y="93"/>
                </a:lnTo>
                <a:lnTo>
                  <a:pt x="389" y="101"/>
                </a:lnTo>
                <a:lnTo>
                  <a:pt x="397" y="108"/>
                </a:lnTo>
                <a:lnTo>
                  <a:pt x="397" y="116"/>
                </a:lnTo>
                <a:lnTo>
                  <a:pt x="389" y="131"/>
                </a:lnTo>
                <a:lnTo>
                  <a:pt x="389" y="139"/>
                </a:lnTo>
                <a:lnTo>
                  <a:pt x="389" y="147"/>
                </a:lnTo>
                <a:lnTo>
                  <a:pt x="397" y="154"/>
                </a:lnTo>
                <a:lnTo>
                  <a:pt x="397" y="162"/>
                </a:lnTo>
                <a:lnTo>
                  <a:pt x="397" y="170"/>
                </a:lnTo>
                <a:lnTo>
                  <a:pt x="397" y="178"/>
                </a:lnTo>
                <a:lnTo>
                  <a:pt x="397" y="185"/>
                </a:lnTo>
                <a:lnTo>
                  <a:pt x="397" y="193"/>
                </a:lnTo>
                <a:lnTo>
                  <a:pt x="389" y="201"/>
                </a:lnTo>
                <a:lnTo>
                  <a:pt x="382" y="201"/>
                </a:lnTo>
                <a:lnTo>
                  <a:pt x="375" y="208"/>
                </a:lnTo>
                <a:lnTo>
                  <a:pt x="382" y="216"/>
                </a:lnTo>
                <a:lnTo>
                  <a:pt x="382" y="224"/>
                </a:lnTo>
                <a:lnTo>
                  <a:pt x="382" y="231"/>
                </a:lnTo>
                <a:lnTo>
                  <a:pt x="382" y="239"/>
                </a:lnTo>
                <a:lnTo>
                  <a:pt x="389" y="247"/>
                </a:lnTo>
                <a:lnTo>
                  <a:pt x="389" y="255"/>
                </a:lnTo>
                <a:lnTo>
                  <a:pt x="389" y="262"/>
                </a:lnTo>
                <a:lnTo>
                  <a:pt x="397" y="270"/>
                </a:lnTo>
                <a:lnTo>
                  <a:pt x="404" y="285"/>
                </a:lnTo>
                <a:lnTo>
                  <a:pt x="404" y="293"/>
                </a:lnTo>
                <a:lnTo>
                  <a:pt x="404" y="301"/>
                </a:lnTo>
                <a:lnTo>
                  <a:pt x="404" y="308"/>
                </a:lnTo>
                <a:lnTo>
                  <a:pt x="404" y="316"/>
                </a:lnTo>
                <a:lnTo>
                  <a:pt x="404" y="324"/>
                </a:lnTo>
                <a:lnTo>
                  <a:pt x="411" y="332"/>
                </a:lnTo>
                <a:lnTo>
                  <a:pt x="419" y="332"/>
                </a:lnTo>
                <a:lnTo>
                  <a:pt x="426" y="339"/>
                </a:lnTo>
                <a:lnTo>
                  <a:pt x="426" y="347"/>
                </a:lnTo>
                <a:lnTo>
                  <a:pt x="433" y="355"/>
                </a:lnTo>
                <a:lnTo>
                  <a:pt x="433" y="362"/>
                </a:lnTo>
                <a:lnTo>
                  <a:pt x="441" y="370"/>
                </a:lnTo>
                <a:lnTo>
                  <a:pt x="433" y="378"/>
                </a:lnTo>
                <a:lnTo>
                  <a:pt x="426" y="385"/>
                </a:lnTo>
                <a:lnTo>
                  <a:pt x="419" y="385"/>
                </a:lnTo>
                <a:lnTo>
                  <a:pt x="411" y="393"/>
                </a:lnTo>
                <a:lnTo>
                  <a:pt x="404" y="401"/>
                </a:lnTo>
                <a:lnTo>
                  <a:pt x="404" y="409"/>
                </a:lnTo>
                <a:lnTo>
                  <a:pt x="404" y="416"/>
                </a:lnTo>
                <a:lnTo>
                  <a:pt x="411" y="432"/>
                </a:lnTo>
                <a:lnTo>
                  <a:pt x="411" y="439"/>
                </a:lnTo>
                <a:lnTo>
                  <a:pt x="411" y="447"/>
                </a:lnTo>
                <a:lnTo>
                  <a:pt x="411" y="455"/>
                </a:lnTo>
                <a:lnTo>
                  <a:pt x="419" y="462"/>
                </a:lnTo>
                <a:lnTo>
                  <a:pt x="426" y="462"/>
                </a:lnTo>
                <a:lnTo>
                  <a:pt x="433" y="462"/>
                </a:lnTo>
                <a:lnTo>
                  <a:pt x="441" y="470"/>
                </a:lnTo>
                <a:lnTo>
                  <a:pt x="456" y="470"/>
                </a:lnTo>
                <a:lnTo>
                  <a:pt x="463" y="470"/>
                </a:lnTo>
                <a:lnTo>
                  <a:pt x="470" y="470"/>
                </a:lnTo>
                <a:lnTo>
                  <a:pt x="478" y="478"/>
                </a:lnTo>
                <a:lnTo>
                  <a:pt x="478" y="486"/>
                </a:lnTo>
                <a:lnTo>
                  <a:pt x="478" y="493"/>
                </a:lnTo>
                <a:lnTo>
                  <a:pt x="478" y="501"/>
                </a:lnTo>
                <a:lnTo>
                  <a:pt x="478" y="509"/>
                </a:lnTo>
                <a:lnTo>
                  <a:pt x="478" y="516"/>
                </a:lnTo>
                <a:lnTo>
                  <a:pt x="478" y="524"/>
                </a:lnTo>
                <a:lnTo>
                  <a:pt x="485" y="532"/>
                </a:lnTo>
                <a:lnTo>
                  <a:pt x="485" y="539"/>
                </a:lnTo>
                <a:lnTo>
                  <a:pt x="485" y="547"/>
                </a:lnTo>
                <a:lnTo>
                  <a:pt x="485" y="555"/>
                </a:lnTo>
                <a:lnTo>
                  <a:pt x="485" y="563"/>
                </a:lnTo>
                <a:lnTo>
                  <a:pt x="485" y="570"/>
                </a:lnTo>
                <a:lnTo>
                  <a:pt x="485" y="586"/>
                </a:lnTo>
                <a:lnTo>
                  <a:pt x="485" y="593"/>
                </a:lnTo>
                <a:lnTo>
                  <a:pt x="478" y="601"/>
                </a:lnTo>
                <a:lnTo>
                  <a:pt x="485" y="601"/>
                </a:lnTo>
                <a:lnTo>
                  <a:pt x="470" y="601"/>
                </a:lnTo>
                <a:lnTo>
                  <a:pt x="463" y="601"/>
                </a:lnTo>
                <a:lnTo>
                  <a:pt x="456" y="601"/>
                </a:lnTo>
                <a:lnTo>
                  <a:pt x="441" y="609"/>
                </a:lnTo>
                <a:lnTo>
                  <a:pt x="433" y="609"/>
                </a:lnTo>
                <a:lnTo>
                  <a:pt x="426" y="609"/>
                </a:lnTo>
                <a:lnTo>
                  <a:pt x="419" y="609"/>
                </a:lnTo>
                <a:lnTo>
                  <a:pt x="411" y="609"/>
                </a:lnTo>
                <a:lnTo>
                  <a:pt x="404" y="616"/>
                </a:lnTo>
                <a:lnTo>
                  <a:pt x="404" y="624"/>
                </a:lnTo>
                <a:lnTo>
                  <a:pt x="397" y="632"/>
                </a:lnTo>
                <a:lnTo>
                  <a:pt x="389" y="632"/>
                </a:lnTo>
                <a:lnTo>
                  <a:pt x="382" y="624"/>
                </a:lnTo>
                <a:lnTo>
                  <a:pt x="375" y="624"/>
                </a:lnTo>
                <a:lnTo>
                  <a:pt x="367" y="632"/>
                </a:lnTo>
                <a:lnTo>
                  <a:pt x="367" y="640"/>
                </a:lnTo>
                <a:lnTo>
                  <a:pt x="360" y="647"/>
                </a:lnTo>
                <a:lnTo>
                  <a:pt x="360" y="655"/>
                </a:lnTo>
                <a:lnTo>
                  <a:pt x="353" y="663"/>
                </a:lnTo>
                <a:lnTo>
                  <a:pt x="353" y="670"/>
                </a:lnTo>
                <a:lnTo>
                  <a:pt x="345" y="678"/>
                </a:lnTo>
                <a:lnTo>
                  <a:pt x="338" y="686"/>
                </a:lnTo>
                <a:lnTo>
                  <a:pt x="331" y="686"/>
                </a:lnTo>
                <a:lnTo>
                  <a:pt x="323" y="686"/>
                </a:lnTo>
                <a:lnTo>
                  <a:pt x="316" y="686"/>
                </a:lnTo>
                <a:lnTo>
                  <a:pt x="301" y="686"/>
                </a:lnTo>
                <a:lnTo>
                  <a:pt x="294" y="686"/>
                </a:lnTo>
                <a:lnTo>
                  <a:pt x="286" y="686"/>
                </a:lnTo>
                <a:lnTo>
                  <a:pt x="279" y="686"/>
                </a:lnTo>
                <a:lnTo>
                  <a:pt x="272" y="686"/>
                </a:lnTo>
                <a:lnTo>
                  <a:pt x="264" y="686"/>
                </a:lnTo>
                <a:lnTo>
                  <a:pt x="257" y="686"/>
                </a:lnTo>
                <a:lnTo>
                  <a:pt x="250" y="686"/>
                </a:lnTo>
                <a:lnTo>
                  <a:pt x="242" y="686"/>
                </a:lnTo>
                <a:lnTo>
                  <a:pt x="235" y="686"/>
                </a:lnTo>
                <a:lnTo>
                  <a:pt x="228" y="686"/>
                </a:lnTo>
                <a:lnTo>
                  <a:pt x="220" y="678"/>
                </a:lnTo>
                <a:lnTo>
                  <a:pt x="213" y="670"/>
                </a:lnTo>
                <a:lnTo>
                  <a:pt x="206" y="663"/>
                </a:lnTo>
                <a:lnTo>
                  <a:pt x="198" y="663"/>
                </a:lnTo>
                <a:lnTo>
                  <a:pt x="191" y="655"/>
                </a:lnTo>
                <a:lnTo>
                  <a:pt x="184" y="647"/>
                </a:lnTo>
                <a:lnTo>
                  <a:pt x="176" y="640"/>
                </a:lnTo>
                <a:lnTo>
                  <a:pt x="169" y="632"/>
                </a:lnTo>
                <a:lnTo>
                  <a:pt x="169" y="624"/>
                </a:lnTo>
                <a:lnTo>
                  <a:pt x="169" y="616"/>
                </a:lnTo>
                <a:lnTo>
                  <a:pt x="169" y="609"/>
                </a:lnTo>
                <a:lnTo>
                  <a:pt x="176" y="601"/>
                </a:lnTo>
                <a:lnTo>
                  <a:pt x="176" y="593"/>
                </a:lnTo>
                <a:lnTo>
                  <a:pt x="176" y="586"/>
                </a:lnTo>
                <a:lnTo>
                  <a:pt x="176" y="570"/>
                </a:lnTo>
                <a:lnTo>
                  <a:pt x="169" y="563"/>
                </a:lnTo>
                <a:lnTo>
                  <a:pt x="154" y="555"/>
                </a:lnTo>
                <a:lnTo>
                  <a:pt x="154" y="547"/>
                </a:lnTo>
                <a:lnTo>
                  <a:pt x="147" y="539"/>
                </a:lnTo>
                <a:lnTo>
                  <a:pt x="139" y="532"/>
                </a:lnTo>
                <a:lnTo>
                  <a:pt x="139" y="524"/>
                </a:lnTo>
                <a:lnTo>
                  <a:pt x="147" y="516"/>
                </a:lnTo>
                <a:lnTo>
                  <a:pt x="147" y="509"/>
                </a:lnTo>
                <a:lnTo>
                  <a:pt x="139" y="501"/>
                </a:lnTo>
                <a:lnTo>
                  <a:pt x="147" y="501"/>
                </a:lnTo>
                <a:lnTo>
                  <a:pt x="132" y="493"/>
                </a:lnTo>
                <a:lnTo>
                  <a:pt x="125" y="493"/>
                </a:lnTo>
                <a:lnTo>
                  <a:pt x="117" y="493"/>
                </a:lnTo>
                <a:lnTo>
                  <a:pt x="110" y="493"/>
                </a:lnTo>
                <a:lnTo>
                  <a:pt x="103" y="493"/>
                </a:lnTo>
                <a:lnTo>
                  <a:pt x="95" y="493"/>
                </a:lnTo>
                <a:lnTo>
                  <a:pt x="88" y="486"/>
                </a:lnTo>
                <a:lnTo>
                  <a:pt x="81" y="486"/>
                </a:lnTo>
                <a:lnTo>
                  <a:pt x="73" y="486"/>
                </a:lnTo>
                <a:lnTo>
                  <a:pt x="66" y="478"/>
                </a:lnTo>
                <a:lnTo>
                  <a:pt x="66" y="470"/>
                </a:lnTo>
                <a:lnTo>
                  <a:pt x="59" y="462"/>
                </a:lnTo>
                <a:lnTo>
                  <a:pt x="59" y="455"/>
                </a:lnTo>
                <a:lnTo>
                  <a:pt x="51" y="447"/>
                </a:lnTo>
                <a:lnTo>
                  <a:pt x="51" y="439"/>
                </a:lnTo>
                <a:lnTo>
                  <a:pt x="51" y="432"/>
                </a:lnTo>
                <a:lnTo>
                  <a:pt x="51" y="416"/>
                </a:lnTo>
                <a:lnTo>
                  <a:pt x="44" y="409"/>
                </a:lnTo>
                <a:lnTo>
                  <a:pt x="37" y="409"/>
                </a:lnTo>
                <a:lnTo>
                  <a:pt x="29" y="409"/>
                </a:lnTo>
                <a:lnTo>
                  <a:pt x="15" y="409"/>
                </a:lnTo>
                <a:lnTo>
                  <a:pt x="7" y="409"/>
                </a:lnTo>
                <a:lnTo>
                  <a:pt x="0" y="401"/>
                </a:lnTo>
                <a:lnTo>
                  <a:pt x="7" y="393"/>
                </a:lnTo>
                <a:lnTo>
                  <a:pt x="7" y="385"/>
                </a:lnTo>
                <a:lnTo>
                  <a:pt x="15" y="378"/>
                </a:lnTo>
                <a:lnTo>
                  <a:pt x="15" y="370"/>
                </a:lnTo>
                <a:lnTo>
                  <a:pt x="29" y="362"/>
                </a:lnTo>
                <a:lnTo>
                  <a:pt x="29" y="355"/>
                </a:lnTo>
                <a:lnTo>
                  <a:pt x="37" y="347"/>
                </a:lnTo>
                <a:lnTo>
                  <a:pt x="44" y="355"/>
                </a:lnTo>
                <a:lnTo>
                  <a:pt x="51" y="355"/>
                </a:lnTo>
                <a:lnTo>
                  <a:pt x="59" y="347"/>
                </a:lnTo>
                <a:lnTo>
                  <a:pt x="66" y="339"/>
                </a:lnTo>
                <a:lnTo>
                  <a:pt x="73" y="332"/>
                </a:lnTo>
                <a:lnTo>
                  <a:pt x="66" y="324"/>
                </a:lnTo>
                <a:lnTo>
                  <a:pt x="59" y="316"/>
                </a:lnTo>
                <a:lnTo>
                  <a:pt x="59" y="308"/>
                </a:lnTo>
                <a:lnTo>
                  <a:pt x="51" y="301"/>
                </a:lnTo>
                <a:lnTo>
                  <a:pt x="44" y="293"/>
                </a:lnTo>
                <a:lnTo>
                  <a:pt x="44" y="285"/>
                </a:lnTo>
                <a:lnTo>
                  <a:pt x="51" y="270"/>
                </a:lnTo>
                <a:lnTo>
                  <a:pt x="51" y="262"/>
                </a:lnTo>
                <a:lnTo>
                  <a:pt x="51" y="255"/>
                </a:lnTo>
                <a:lnTo>
                  <a:pt x="59" y="247"/>
                </a:lnTo>
                <a:lnTo>
                  <a:pt x="59" y="239"/>
                </a:lnTo>
                <a:lnTo>
                  <a:pt x="59" y="231"/>
                </a:lnTo>
                <a:lnTo>
                  <a:pt x="66" y="224"/>
                </a:lnTo>
                <a:lnTo>
                  <a:pt x="66" y="216"/>
                </a:lnTo>
                <a:lnTo>
                  <a:pt x="59" y="208"/>
                </a:lnTo>
                <a:lnTo>
                  <a:pt x="51" y="201"/>
                </a:lnTo>
                <a:lnTo>
                  <a:pt x="51" y="193"/>
                </a:lnTo>
                <a:lnTo>
                  <a:pt x="51" y="185"/>
                </a:lnTo>
                <a:lnTo>
                  <a:pt x="59" y="178"/>
                </a:lnTo>
                <a:lnTo>
                  <a:pt x="66" y="178"/>
                </a:lnTo>
                <a:lnTo>
                  <a:pt x="73" y="178"/>
                </a:lnTo>
                <a:lnTo>
                  <a:pt x="81" y="185"/>
                </a:lnTo>
                <a:lnTo>
                  <a:pt x="88" y="178"/>
                </a:lnTo>
                <a:lnTo>
                  <a:pt x="95" y="170"/>
                </a:lnTo>
                <a:lnTo>
                  <a:pt x="95" y="162"/>
                </a:lnTo>
                <a:lnTo>
                  <a:pt x="103" y="154"/>
                </a:lnTo>
                <a:lnTo>
                  <a:pt x="103" y="147"/>
                </a:lnTo>
                <a:lnTo>
                  <a:pt x="110" y="139"/>
                </a:lnTo>
                <a:lnTo>
                  <a:pt x="110" y="131"/>
                </a:lnTo>
                <a:lnTo>
                  <a:pt x="117" y="116"/>
                </a:lnTo>
                <a:lnTo>
                  <a:pt x="117" y="108"/>
                </a:lnTo>
                <a:lnTo>
                  <a:pt x="125" y="101"/>
                </a:lnTo>
                <a:lnTo>
                  <a:pt x="117" y="93"/>
                </a:lnTo>
                <a:lnTo>
                  <a:pt x="125" y="93"/>
                </a:lnTo>
                <a:lnTo>
                  <a:pt x="132" y="85"/>
                </a:lnTo>
                <a:lnTo>
                  <a:pt x="139" y="77"/>
                </a:lnTo>
                <a:lnTo>
                  <a:pt x="139" y="70"/>
                </a:lnTo>
                <a:lnTo>
                  <a:pt x="147" y="62"/>
                </a:lnTo>
                <a:lnTo>
                  <a:pt x="154" y="54"/>
                </a:lnTo>
                <a:lnTo>
                  <a:pt x="169" y="47"/>
                </a:lnTo>
                <a:lnTo>
                  <a:pt x="176" y="47"/>
                </a:lnTo>
                <a:lnTo>
                  <a:pt x="184" y="47"/>
                </a:lnTo>
                <a:lnTo>
                  <a:pt x="191" y="47"/>
                </a:lnTo>
                <a:lnTo>
                  <a:pt x="198" y="54"/>
                </a:lnTo>
                <a:lnTo>
                  <a:pt x="206" y="54"/>
                </a:lnTo>
                <a:lnTo>
                  <a:pt x="213" y="54"/>
                </a:lnTo>
                <a:lnTo>
                  <a:pt x="220" y="54"/>
                </a:lnTo>
                <a:lnTo>
                  <a:pt x="228" y="47"/>
                </a:lnTo>
                <a:lnTo>
                  <a:pt x="235" y="39"/>
                </a:lnTo>
                <a:lnTo>
                  <a:pt x="242" y="39"/>
                </a:lnTo>
                <a:lnTo>
                  <a:pt x="250" y="47"/>
                </a:lnTo>
                <a:lnTo>
                  <a:pt x="257" y="47"/>
                </a:lnTo>
                <a:lnTo>
                  <a:pt x="264" y="54"/>
                </a:lnTo>
                <a:lnTo>
                  <a:pt x="272" y="47"/>
                </a:lnTo>
                <a:lnTo>
                  <a:pt x="279" y="39"/>
                </a:lnTo>
                <a:lnTo>
                  <a:pt x="279" y="31"/>
                </a:lnTo>
                <a:lnTo>
                  <a:pt x="286" y="24"/>
                </a:lnTo>
                <a:lnTo>
                  <a:pt x="286" y="16"/>
                </a:lnTo>
                <a:lnTo>
                  <a:pt x="294" y="8"/>
                </a:lnTo>
                <a:lnTo>
                  <a:pt x="294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0" name="Freeform 25"/>
          <p:cNvSpPr>
            <a:spLocks/>
          </p:cNvSpPr>
          <p:nvPr/>
        </p:nvSpPr>
        <p:spPr bwMode="auto">
          <a:xfrm>
            <a:off x="4887913" y="4014788"/>
            <a:ext cx="957262" cy="671512"/>
          </a:xfrm>
          <a:custGeom>
            <a:avLst/>
            <a:gdLst>
              <a:gd name="T0" fmla="*/ 2147483647 w 603"/>
              <a:gd name="T1" fmla="*/ 2147483647 h 423"/>
              <a:gd name="T2" fmla="*/ 2147483647 w 603"/>
              <a:gd name="T3" fmla="*/ 2147483647 h 423"/>
              <a:gd name="T4" fmla="*/ 2147483647 w 603"/>
              <a:gd name="T5" fmla="*/ 2147483647 h 423"/>
              <a:gd name="T6" fmla="*/ 2147483647 w 603"/>
              <a:gd name="T7" fmla="*/ 2147483647 h 423"/>
              <a:gd name="T8" fmla="*/ 2147483647 w 603"/>
              <a:gd name="T9" fmla="*/ 2147483647 h 423"/>
              <a:gd name="T10" fmla="*/ 2147483647 w 603"/>
              <a:gd name="T11" fmla="*/ 2147483647 h 423"/>
              <a:gd name="T12" fmla="*/ 2147483647 w 603"/>
              <a:gd name="T13" fmla="*/ 2147483647 h 423"/>
              <a:gd name="T14" fmla="*/ 2147483647 w 603"/>
              <a:gd name="T15" fmla="*/ 2147483647 h 423"/>
              <a:gd name="T16" fmla="*/ 2147483647 w 603"/>
              <a:gd name="T17" fmla="*/ 2147483647 h 423"/>
              <a:gd name="T18" fmla="*/ 2147483647 w 603"/>
              <a:gd name="T19" fmla="*/ 2147483647 h 423"/>
              <a:gd name="T20" fmla="*/ 2147483647 w 603"/>
              <a:gd name="T21" fmla="*/ 2147483647 h 423"/>
              <a:gd name="T22" fmla="*/ 2147483647 w 603"/>
              <a:gd name="T23" fmla="*/ 2147483647 h 423"/>
              <a:gd name="T24" fmla="*/ 2147483647 w 603"/>
              <a:gd name="T25" fmla="*/ 2147483647 h 423"/>
              <a:gd name="T26" fmla="*/ 2147483647 w 603"/>
              <a:gd name="T27" fmla="*/ 2147483647 h 423"/>
              <a:gd name="T28" fmla="*/ 2147483647 w 603"/>
              <a:gd name="T29" fmla="*/ 2147483647 h 423"/>
              <a:gd name="T30" fmla="*/ 2147483647 w 603"/>
              <a:gd name="T31" fmla="*/ 2147483647 h 423"/>
              <a:gd name="T32" fmla="*/ 2147483647 w 603"/>
              <a:gd name="T33" fmla="*/ 2147483647 h 423"/>
              <a:gd name="T34" fmla="*/ 2147483647 w 603"/>
              <a:gd name="T35" fmla="*/ 2147483647 h 423"/>
              <a:gd name="T36" fmla="*/ 2147483647 w 603"/>
              <a:gd name="T37" fmla="*/ 2147483647 h 423"/>
              <a:gd name="T38" fmla="*/ 2147483647 w 603"/>
              <a:gd name="T39" fmla="*/ 2147483647 h 423"/>
              <a:gd name="T40" fmla="*/ 2147483647 w 603"/>
              <a:gd name="T41" fmla="*/ 2147483647 h 423"/>
              <a:gd name="T42" fmla="*/ 2147483647 w 603"/>
              <a:gd name="T43" fmla="*/ 2147483647 h 423"/>
              <a:gd name="T44" fmla="*/ 2147483647 w 603"/>
              <a:gd name="T45" fmla="*/ 2147483647 h 423"/>
              <a:gd name="T46" fmla="*/ 2147483647 w 603"/>
              <a:gd name="T47" fmla="*/ 2147483647 h 423"/>
              <a:gd name="T48" fmla="*/ 2147483647 w 603"/>
              <a:gd name="T49" fmla="*/ 2147483647 h 423"/>
              <a:gd name="T50" fmla="*/ 2147483647 w 603"/>
              <a:gd name="T51" fmla="*/ 2147483647 h 423"/>
              <a:gd name="T52" fmla="*/ 2147483647 w 603"/>
              <a:gd name="T53" fmla="*/ 2147483647 h 423"/>
              <a:gd name="T54" fmla="*/ 2147483647 w 603"/>
              <a:gd name="T55" fmla="*/ 2147483647 h 423"/>
              <a:gd name="T56" fmla="*/ 2147483647 w 603"/>
              <a:gd name="T57" fmla="*/ 2147483647 h 423"/>
              <a:gd name="T58" fmla="*/ 2147483647 w 603"/>
              <a:gd name="T59" fmla="*/ 2147483647 h 423"/>
              <a:gd name="T60" fmla="*/ 2147483647 w 603"/>
              <a:gd name="T61" fmla="*/ 2147483647 h 423"/>
              <a:gd name="T62" fmla="*/ 2147483647 w 603"/>
              <a:gd name="T63" fmla="*/ 2147483647 h 423"/>
              <a:gd name="T64" fmla="*/ 2147483647 w 603"/>
              <a:gd name="T65" fmla="*/ 2147483647 h 423"/>
              <a:gd name="T66" fmla="*/ 2147483647 w 603"/>
              <a:gd name="T67" fmla="*/ 2147483647 h 423"/>
              <a:gd name="T68" fmla="*/ 2147483647 w 603"/>
              <a:gd name="T69" fmla="*/ 2147483647 h 423"/>
              <a:gd name="T70" fmla="*/ 2147483647 w 603"/>
              <a:gd name="T71" fmla="*/ 2147483647 h 423"/>
              <a:gd name="T72" fmla="*/ 2147483647 w 603"/>
              <a:gd name="T73" fmla="*/ 2147483647 h 423"/>
              <a:gd name="T74" fmla="*/ 2147483647 w 603"/>
              <a:gd name="T75" fmla="*/ 2147483647 h 423"/>
              <a:gd name="T76" fmla="*/ 2147483647 w 603"/>
              <a:gd name="T77" fmla="*/ 2147483647 h 423"/>
              <a:gd name="T78" fmla="*/ 2147483647 w 603"/>
              <a:gd name="T79" fmla="*/ 2147483647 h 423"/>
              <a:gd name="T80" fmla="*/ 2147483647 w 603"/>
              <a:gd name="T81" fmla="*/ 2147483647 h 423"/>
              <a:gd name="T82" fmla="*/ 2147483647 w 603"/>
              <a:gd name="T83" fmla="*/ 2147483647 h 423"/>
              <a:gd name="T84" fmla="*/ 2147483647 w 603"/>
              <a:gd name="T85" fmla="*/ 2147483647 h 423"/>
              <a:gd name="T86" fmla="*/ 2147483647 w 603"/>
              <a:gd name="T87" fmla="*/ 2147483647 h 423"/>
              <a:gd name="T88" fmla="*/ 2147483647 w 603"/>
              <a:gd name="T89" fmla="*/ 2147483647 h 423"/>
              <a:gd name="T90" fmla="*/ 2147483647 w 603"/>
              <a:gd name="T91" fmla="*/ 2147483647 h 423"/>
              <a:gd name="T92" fmla="*/ 2147483647 w 603"/>
              <a:gd name="T93" fmla="*/ 2147483647 h 423"/>
              <a:gd name="T94" fmla="*/ 2147483647 w 603"/>
              <a:gd name="T95" fmla="*/ 2147483647 h 423"/>
              <a:gd name="T96" fmla="*/ 2147483647 w 603"/>
              <a:gd name="T97" fmla="*/ 2147483647 h 423"/>
              <a:gd name="T98" fmla="*/ 2147483647 w 603"/>
              <a:gd name="T99" fmla="*/ 2147483647 h 423"/>
              <a:gd name="T100" fmla="*/ 2147483647 w 603"/>
              <a:gd name="T101" fmla="*/ 2147483647 h 423"/>
              <a:gd name="T102" fmla="*/ 2147483647 w 603"/>
              <a:gd name="T103" fmla="*/ 2147483647 h 423"/>
              <a:gd name="T104" fmla="*/ 2147483647 w 603"/>
              <a:gd name="T105" fmla="*/ 2147483647 h 423"/>
              <a:gd name="T106" fmla="*/ 0 w 603"/>
              <a:gd name="T107" fmla="*/ 2147483647 h 423"/>
              <a:gd name="T108" fmla="*/ 2147483647 w 603"/>
              <a:gd name="T109" fmla="*/ 2147483647 h 423"/>
              <a:gd name="T110" fmla="*/ 2147483647 w 603"/>
              <a:gd name="T111" fmla="*/ 2147483647 h 423"/>
              <a:gd name="T112" fmla="*/ 0 w 603"/>
              <a:gd name="T113" fmla="*/ 2147483647 h 423"/>
              <a:gd name="T114" fmla="*/ 2147483647 w 603"/>
              <a:gd name="T115" fmla="*/ 2147483647 h 42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03" h="423">
                <a:moveTo>
                  <a:pt x="29" y="0"/>
                </a:moveTo>
                <a:lnTo>
                  <a:pt x="37" y="0"/>
                </a:lnTo>
                <a:lnTo>
                  <a:pt x="44" y="7"/>
                </a:lnTo>
                <a:lnTo>
                  <a:pt x="51" y="7"/>
                </a:lnTo>
                <a:lnTo>
                  <a:pt x="59" y="15"/>
                </a:lnTo>
                <a:lnTo>
                  <a:pt x="66" y="15"/>
                </a:lnTo>
                <a:lnTo>
                  <a:pt x="81" y="15"/>
                </a:lnTo>
                <a:lnTo>
                  <a:pt x="88" y="23"/>
                </a:lnTo>
                <a:lnTo>
                  <a:pt x="95" y="23"/>
                </a:lnTo>
                <a:lnTo>
                  <a:pt x="103" y="23"/>
                </a:lnTo>
                <a:lnTo>
                  <a:pt x="110" y="31"/>
                </a:lnTo>
                <a:lnTo>
                  <a:pt x="118" y="31"/>
                </a:lnTo>
                <a:lnTo>
                  <a:pt x="125" y="38"/>
                </a:lnTo>
                <a:lnTo>
                  <a:pt x="132" y="46"/>
                </a:lnTo>
                <a:lnTo>
                  <a:pt x="140" y="54"/>
                </a:lnTo>
                <a:lnTo>
                  <a:pt x="140" y="61"/>
                </a:lnTo>
                <a:lnTo>
                  <a:pt x="140" y="69"/>
                </a:lnTo>
                <a:lnTo>
                  <a:pt x="140" y="77"/>
                </a:lnTo>
                <a:lnTo>
                  <a:pt x="147" y="84"/>
                </a:lnTo>
                <a:lnTo>
                  <a:pt x="147" y="92"/>
                </a:lnTo>
                <a:lnTo>
                  <a:pt x="147" y="100"/>
                </a:lnTo>
                <a:lnTo>
                  <a:pt x="147" y="115"/>
                </a:lnTo>
                <a:lnTo>
                  <a:pt x="154" y="123"/>
                </a:lnTo>
                <a:lnTo>
                  <a:pt x="162" y="131"/>
                </a:lnTo>
                <a:lnTo>
                  <a:pt x="169" y="131"/>
                </a:lnTo>
                <a:lnTo>
                  <a:pt x="176" y="123"/>
                </a:lnTo>
                <a:lnTo>
                  <a:pt x="184" y="123"/>
                </a:lnTo>
                <a:lnTo>
                  <a:pt x="191" y="115"/>
                </a:lnTo>
                <a:lnTo>
                  <a:pt x="198" y="100"/>
                </a:lnTo>
                <a:lnTo>
                  <a:pt x="206" y="100"/>
                </a:lnTo>
                <a:lnTo>
                  <a:pt x="220" y="92"/>
                </a:lnTo>
                <a:lnTo>
                  <a:pt x="228" y="84"/>
                </a:lnTo>
                <a:lnTo>
                  <a:pt x="235" y="84"/>
                </a:lnTo>
                <a:lnTo>
                  <a:pt x="242" y="77"/>
                </a:lnTo>
                <a:lnTo>
                  <a:pt x="250" y="77"/>
                </a:lnTo>
                <a:lnTo>
                  <a:pt x="257" y="69"/>
                </a:lnTo>
                <a:lnTo>
                  <a:pt x="265" y="61"/>
                </a:lnTo>
                <a:lnTo>
                  <a:pt x="272" y="54"/>
                </a:lnTo>
                <a:lnTo>
                  <a:pt x="279" y="46"/>
                </a:lnTo>
                <a:lnTo>
                  <a:pt x="287" y="38"/>
                </a:lnTo>
                <a:lnTo>
                  <a:pt x="294" y="46"/>
                </a:lnTo>
                <a:lnTo>
                  <a:pt x="294" y="54"/>
                </a:lnTo>
                <a:lnTo>
                  <a:pt x="301" y="61"/>
                </a:lnTo>
                <a:lnTo>
                  <a:pt x="309" y="69"/>
                </a:lnTo>
                <a:lnTo>
                  <a:pt x="309" y="77"/>
                </a:lnTo>
                <a:lnTo>
                  <a:pt x="316" y="84"/>
                </a:lnTo>
                <a:lnTo>
                  <a:pt x="316" y="92"/>
                </a:lnTo>
                <a:lnTo>
                  <a:pt x="323" y="100"/>
                </a:lnTo>
                <a:lnTo>
                  <a:pt x="331" y="100"/>
                </a:lnTo>
                <a:lnTo>
                  <a:pt x="338" y="100"/>
                </a:lnTo>
                <a:lnTo>
                  <a:pt x="345" y="100"/>
                </a:lnTo>
                <a:lnTo>
                  <a:pt x="360" y="100"/>
                </a:lnTo>
                <a:lnTo>
                  <a:pt x="360" y="115"/>
                </a:lnTo>
                <a:lnTo>
                  <a:pt x="360" y="123"/>
                </a:lnTo>
                <a:lnTo>
                  <a:pt x="345" y="131"/>
                </a:lnTo>
                <a:lnTo>
                  <a:pt x="345" y="138"/>
                </a:lnTo>
                <a:lnTo>
                  <a:pt x="338" y="146"/>
                </a:lnTo>
                <a:lnTo>
                  <a:pt x="338" y="154"/>
                </a:lnTo>
                <a:lnTo>
                  <a:pt x="331" y="161"/>
                </a:lnTo>
                <a:lnTo>
                  <a:pt x="338" y="169"/>
                </a:lnTo>
                <a:lnTo>
                  <a:pt x="345" y="169"/>
                </a:lnTo>
                <a:lnTo>
                  <a:pt x="360" y="169"/>
                </a:lnTo>
                <a:lnTo>
                  <a:pt x="367" y="169"/>
                </a:lnTo>
                <a:lnTo>
                  <a:pt x="375" y="169"/>
                </a:lnTo>
                <a:lnTo>
                  <a:pt x="382" y="169"/>
                </a:lnTo>
                <a:lnTo>
                  <a:pt x="389" y="169"/>
                </a:lnTo>
                <a:lnTo>
                  <a:pt x="397" y="177"/>
                </a:lnTo>
                <a:lnTo>
                  <a:pt x="404" y="177"/>
                </a:lnTo>
                <a:lnTo>
                  <a:pt x="412" y="185"/>
                </a:lnTo>
                <a:lnTo>
                  <a:pt x="419" y="185"/>
                </a:lnTo>
                <a:lnTo>
                  <a:pt x="426" y="192"/>
                </a:lnTo>
                <a:lnTo>
                  <a:pt x="434" y="192"/>
                </a:lnTo>
                <a:lnTo>
                  <a:pt x="441" y="200"/>
                </a:lnTo>
                <a:lnTo>
                  <a:pt x="448" y="200"/>
                </a:lnTo>
                <a:lnTo>
                  <a:pt x="456" y="200"/>
                </a:lnTo>
                <a:lnTo>
                  <a:pt x="463" y="192"/>
                </a:lnTo>
                <a:lnTo>
                  <a:pt x="470" y="192"/>
                </a:lnTo>
                <a:lnTo>
                  <a:pt x="478" y="192"/>
                </a:lnTo>
                <a:lnTo>
                  <a:pt x="485" y="185"/>
                </a:lnTo>
                <a:lnTo>
                  <a:pt x="500" y="185"/>
                </a:lnTo>
                <a:lnTo>
                  <a:pt x="507" y="177"/>
                </a:lnTo>
                <a:lnTo>
                  <a:pt x="514" y="177"/>
                </a:lnTo>
                <a:lnTo>
                  <a:pt x="522" y="185"/>
                </a:lnTo>
                <a:lnTo>
                  <a:pt x="529" y="192"/>
                </a:lnTo>
                <a:lnTo>
                  <a:pt x="536" y="200"/>
                </a:lnTo>
                <a:lnTo>
                  <a:pt x="544" y="208"/>
                </a:lnTo>
                <a:lnTo>
                  <a:pt x="551" y="208"/>
                </a:lnTo>
                <a:lnTo>
                  <a:pt x="559" y="215"/>
                </a:lnTo>
                <a:lnTo>
                  <a:pt x="566" y="223"/>
                </a:lnTo>
                <a:lnTo>
                  <a:pt x="573" y="231"/>
                </a:lnTo>
                <a:lnTo>
                  <a:pt x="581" y="238"/>
                </a:lnTo>
                <a:lnTo>
                  <a:pt x="588" y="246"/>
                </a:lnTo>
                <a:lnTo>
                  <a:pt x="588" y="254"/>
                </a:lnTo>
                <a:lnTo>
                  <a:pt x="595" y="269"/>
                </a:lnTo>
                <a:lnTo>
                  <a:pt x="595" y="277"/>
                </a:lnTo>
                <a:lnTo>
                  <a:pt x="603" y="285"/>
                </a:lnTo>
                <a:lnTo>
                  <a:pt x="595" y="292"/>
                </a:lnTo>
                <a:lnTo>
                  <a:pt x="588" y="292"/>
                </a:lnTo>
                <a:lnTo>
                  <a:pt x="581" y="292"/>
                </a:lnTo>
                <a:lnTo>
                  <a:pt x="573" y="292"/>
                </a:lnTo>
                <a:lnTo>
                  <a:pt x="566" y="292"/>
                </a:lnTo>
                <a:lnTo>
                  <a:pt x="559" y="292"/>
                </a:lnTo>
                <a:lnTo>
                  <a:pt x="551" y="292"/>
                </a:lnTo>
                <a:lnTo>
                  <a:pt x="544" y="292"/>
                </a:lnTo>
                <a:lnTo>
                  <a:pt x="536" y="300"/>
                </a:lnTo>
                <a:lnTo>
                  <a:pt x="536" y="308"/>
                </a:lnTo>
                <a:lnTo>
                  <a:pt x="536" y="315"/>
                </a:lnTo>
                <a:lnTo>
                  <a:pt x="536" y="323"/>
                </a:lnTo>
                <a:lnTo>
                  <a:pt x="536" y="331"/>
                </a:lnTo>
                <a:lnTo>
                  <a:pt x="536" y="339"/>
                </a:lnTo>
                <a:lnTo>
                  <a:pt x="536" y="346"/>
                </a:lnTo>
                <a:lnTo>
                  <a:pt x="536" y="354"/>
                </a:lnTo>
                <a:lnTo>
                  <a:pt x="536" y="362"/>
                </a:lnTo>
                <a:lnTo>
                  <a:pt x="529" y="369"/>
                </a:lnTo>
                <a:lnTo>
                  <a:pt x="536" y="369"/>
                </a:lnTo>
                <a:lnTo>
                  <a:pt x="522" y="369"/>
                </a:lnTo>
                <a:lnTo>
                  <a:pt x="514" y="369"/>
                </a:lnTo>
                <a:lnTo>
                  <a:pt x="507" y="369"/>
                </a:lnTo>
                <a:lnTo>
                  <a:pt x="500" y="369"/>
                </a:lnTo>
                <a:lnTo>
                  <a:pt x="485" y="369"/>
                </a:lnTo>
                <a:lnTo>
                  <a:pt x="478" y="369"/>
                </a:lnTo>
                <a:lnTo>
                  <a:pt x="470" y="369"/>
                </a:lnTo>
                <a:lnTo>
                  <a:pt x="463" y="362"/>
                </a:lnTo>
                <a:lnTo>
                  <a:pt x="463" y="354"/>
                </a:lnTo>
                <a:lnTo>
                  <a:pt x="456" y="346"/>
                </a:lnTo>
                <a:lnTo>
                  <a:pt x="456" y="339"/>
                </a:lnTo>
                <a:lnTo>
                  <a:pt x="448" y="331"/>
                </a:lnTo>
                <a:lnTo>
                  <a:pt x="441" y="331"/>
                </a:lnTo>
                <a:lnTo>
                  <a:pt x="434" y="331"/>
                </a:lnTo>
                <a:lnTo>
                  <a:pt x="426" y="331"/>
                </a:lnTo>
                <a:lnTo>
                  <a:pt x="419" y="331"/>
                </a:lnTo>
                <a:lnTo>
                  <a:pt x="412" y="339"/>
                </a:lnTo>
                <a:lnTo>
                  <a:pt x="404" y="346"/>
                </a:lnTo>
                <a:lnTo>
                  <a:pt x="397" y="346"/>
                </a:lnTo>
                <a:lnTo>
                  <a:pt x="389" y="346"/>
                </a:lnTo>
                <a:lnTo>
                  <a:pt x="382" y="346"/>
                </a:lnTo>
                <a:lnTo>
                  <a:pt x="375" y="346"/>
                </a:lnTo>
                <a:lnTo>
                  <a:pt x="367" y="346"/>
                </a:lnTo>
                <a:lnTo>
                  <a:pt x="360" y="346"/>
                </a:lnTo>
                <a:lnTo>
                  <a:pt x="345" y="346"/>
                </a:lnTo>
                <a:lnTo>
                  <a:pt x="338" y="339"/>
                </a:lnTo>
                <a:lnTo>
                  <a:pt x="331" y="339"/>
                </a:lnTo>
                <a:lnTo>
                  <a:pt x="323" y="339"/>
                </a:lnTo>
                <a:lnTo>
                  <a:pt x="316" y="339"/>
                </a:lnTo>
                <a:lnTo>
                  <a:pt x="309" y="339"/>
                </a:lnTo>
                <a:lnTo>
                  <a:pt x="301" y="331"/>
                </a:lnTo>
                <a:lnTo>
                  <a:pt x="294" y="331"/>
                </a:lnTo>
                <a:lnTo>
                  <a:pt x="287" y="331"/>
                </a:lnTo>
                <a:lnTo>
                  <a:pt x="279" y="339"/>
                </a:lnTo>
                <a:lnTo>
                  <a:pt x="279" y="346"/>
                </a:lnTo>
                <a:lnTo>
                  <a:pt x="272" y="354"/>
                </a:lnTo>
                <a:lnTo>
                  <a:pt x="265" y="362"/>
                </a:lnTo>
                <a:lnTo>
                  <a:pt x="265" y="369"/>
                </a:lnTo>
                <a:lnTo>
                  <a:pt x="257" y="377"/>
                </a:lnTo>
                <a:lnTo>
                  <a:pt x="265" y="385"/>
                </a:lnTo>
                <a:lnTo>
                  <a:pt x="257" y="392"/>
                </a:lnTo>
                <a:lnTo>
                  <a:pt x="265" y="392"/>
                </a:lnTo>
                <a:lnTo>
                  <a:pt x="250" y="400"/>
                </a:lnTo>
                <a:lnTo>
                  <a:pt x="242" y="400"/>
                </a:lnTo>
                <a:lnTo>
                  <a:pt x="235" y="400"/>
                </a:lnTo>
                <a:lnTo>
                  <a:pt x="228" y="400"/>
                </a:lnTo>
                <a:lnTo>
                  <a:pt x="220" y="400"/>
                </a:lnTo>
                <a:lnTo>
                  <a:pt x="206" y="400"/>
                </a:lnTo>
                <a:lnTo>
                  <a:pt x="198" y="400"/>
                </a:lnTo>
                <a:lnTo>
                  <a:pt x="191" y="400"/>
                </a:lnTo>
                <a:lnTo>
                  <a:pt x="184" y="400"/>
                </a:lnTo>
                <a:lnTo>
                  <a:pt x="176" y="400"/>
                </a:lnTo>
                <a:lnTo>
                  <a:pt x="169" y="408"/>
                </a:lnTo>
                <a:lnTo>
                  <a:pt x="162" y="408"/>
                </a:lnTo>
                <a:lnTo>
                  <a:pt x="154" y="408"/>
                </a:lnTo>
                <a:lnTo>
                  <a:pt x="147" y="408"/>
                </a:lnTo>
                <a:lnTo>
                  <a:pt x="140" y="408"/>
                </a:lnTo>
                <a:lnTo>
                  <a:pt x="132" y="408"/>
                </a:lnTo>
                <a:lnTo>
                  <a:pt x="125" y="423"/>
                </a:lnTo>
                <a:lnTo>
                  <a:pt x="118" y="423"/>
                </a:lnTo>
                <a:lnTo>
                  <a:pt x="110" y="408"/>
                </a:lnTo>
                <a:lnTo>
                  <a:pt x="118" y="400"/>
                </a:lnTo>
                <a:lnTo>
                  <a:pt x="125" y="392"/>
                </a:lnTo>
                <a:lnTo>
                  <a:pt x="132" y="385"/>
                </a:lnTo>
                <a:lnTo>
                  <a:pt x="125" y="377"/>
                </a:lnTo>
                <a:lnTo>
                  <a:pt x="125" y="369"/>
                </a:lnTo>
                <a:lnTo>
                  <a:pt x="118" y="362"/>
                </a:lnTo>
                <a:lnTo>
                  <a:pt x="110" y="354"/>
                </a:lnTo>
                <a:lnTo>
                  <a:pt x="103" y="346"/>
                </a:lnTo>
                <a:lnTo>
                  <a:pt x="103" y="339"/>
                </a:lnTo>
                <a:lnTo>
                  <a:pt x="95" y="331"/>
                </a:lnTo>
                <a:lnTo>
                  <a:pt x="88" y="331"/>
                </a:lnTo>
                <a:lnTo>
                  <a:pt x="81" y="323"/>
                </a:lnTo>
                <a:lnTo>
                  <a:pt x="66" y="323"/>
                </a:lnTo>
                <a:lnTo>
                  <a:pt x="59" y="323"/>
                </a:lnTo>
                <a:lnTo>
                  <a:pt x="51" y="323"/>
                </a:lnTo>
                <a:lnTo>
                  <a:pt x="44" y="315"/>
                </a:lnTo>
                <a:lnTo>
                  <a:pt x="37" y="315"/>
                </a:lnTo>
                <a:lnTo>
                  <a:pt x="29" y="315"/>
                </a:lnTo>
                <a:lnTo>
                  <a:pt x="22" y="308"/>
                </a:lnTo>
                <a:lnTo>
                  <a:pt x="15" y="300"/>
                </a:lnTo>
                <a:lnTo>
                  <a:pt x="15" y="292"/>
                </a:lnTo>
                <a:lnTo>
                  <a:pt x="15" y="285"/>
                </a:lnTo>
                <a:lnTo>
                  <a:pt x="22" y="277"/>
                </a:lnTo>
                <a:lnTo>
                  <a:pt x="22" y="269"/>
                </a:lnTo>
                <a:lnTo>
                  <a:pt x="22" y="254"/>
                </a:lnTo>
                <a:lnTo>
                  <a:pt x="22" y="246"/>
                </a:lnTo>
                <a:lnTo>
                  <a:pt x="22" y="238"/>
                </a:lnTo>
                <a:lnTo>
                  <a:pt x="22" y="231"/>
                </a:lnTo>
                <a:lnTo>
                  <a:pt x="29" y="223"/>
                </a:lnTo>
                <a:lnTo>
                  <a:pt x="29" y="215"/>
                </a:lnTo>
                <a:lnTo>
                  <a:pt x="29" y="208"/>
                </a:lnTo>
                <a:lnTo>
                  <a:pt x="29" y="200"/>
                </a:lnTo>
                <a:lnTo>
                  <a:pt x="29" y="192"/>
                </a:lnTo>
                <a:lnTo>
                  <a:pt x="22" y="185"/>
                </a:lnTo>
                <a:lnTo>
                  <a:pt x="22" y="177"/>
                </a:lnTo>
                <a:lnTo>
                  <a:pt x="15" y="169"/>
                </a:lnTo>
                <a:lnTo>
                  <a:pt x="15" y="161"/>
                </a:lnTo>
                <a:lnTo>
                  <a:pt x="7" y="154"/>
                </a:lnTo>
                <a:lnTo>
                  <a:pt x="7" y="146"/>
                </a:lnTo>
                <a:lnTo>
                  <a:pt x="0" y="138"/>
                </a:lnTo>
                <a:lnTo>
                  <a:pt x="7" y="131"/>
                </a:lnTo>
                <a:lnTo>
                  <a:pt x="15" y="123"/>
                </a:lnTo>
                <a:lnTo>
                  <a:pt x="22" y="115"/>
                </a:lnTo>
                <a:lnTo>
                  <a:pt x="29" y="100"/>
                </a:lnTo>
                <a:lnTo>
                  <a:pt x="29" y="92"/>
                </a:lnTo>
                <a:lnTo>
                  <a:pt x="22" y="84"/>
                </a:lnTo>
                <a:lnTo>
                  <a:pt x="22" y="77"/>
                </a:lnTo>
                <a:lnTo>
                  <a:pt x="22" y="69"/>
                </a:lnTo>
                <a:lnTo>
                  <a:pt x="15" y="61"/>
                </a:lnTo>
                <a:lnTo>
                  <a:pt x="15" y="54"/>
                </a:lnTo>
                <a:lnTo>
                  <a:pt x="7" y="46"/>
                </a:lnTo>
                <a:lnTo>
                  <a:pt x="0" y="38"/>
                </a:lnTo>
                <a:lnTo>
                  <a:pt x="7" y="31"/>
                </a:lnTo>
                <a:lnTo>
                  <a:pt x="15" y="23"/>
                </a:lnTo>
                <a:lnTo>
                  <a:pt x="15" y="15"/>
                </a:lnTo>
                <a:lnTo>
                  <a:pt x="22" y="7"/>
                </a:lnTo>
                <a:lnTo>
                  <a:pt x="29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1" name="Freeform 26"/>
          <p:cNvSpPr>
            <a:spLocks/>
          </p:cNvSpPr>
          <p:nvPr/>
        </p:nvSpPr>
        <p:spPr bwMode="auto">
          <a:xfrm>
            <a:off x="4525963" y="1874838"/>
            <a:ext cx="887412" cy="819150"/>
          </a:xfrm>
          <a:custGeom>
            <a:avLst/>
            <a:gdLst>
              <a:gd name="T0" fmla="*/ 2147483647 w 559"/>
              <a:gd name="T1" fmla="*/ 2147483647 h 532"/>
              <a:gd name="T2" fmla="*/ 2147483647 w 559"/>
              <a:gd name="T3" fmla="*/ 2147483647 h 532"/>
              <a:gd name="T4" fmla="*/ 2147483647 w 559"/>
              <a:gd name="T5" fmla="*/ 2147483647 h 532"/>
              <a:gd name="T6" fmla="*/ 2147483647 w 559"/>
              <a:gd name="T7" fmla="*/ 2147483647 h 532"/>
              <a:gd name="T8" fmla="*/ 2147483647 w 559"/>
              <a:gd name="T9" fmla="*/ 2147483647 h 532"/>
              <a:gd name="T10" fmla="*/ 2147483647 w 559"/>
              <a:gd name="T11" fmla="*/ 2147483647 h 532"/>
              <a:gd name="T12" fmla="*/ 2147483647 w 559"/>
              <a:gd name="T13" fmla="*/ 2147483647 h 532"/>
              <a:gd name="T14" fmla="*/ 2147483647 w 559"/>
              <a:gd name="T15" fmla="*/ 2147483647 h 532"/>
              <a:gd name="T16" fmla="*/ 2147483647 w 559"/>
              <a:gd name="T17" fmla="*/ 2147483647 h 532"/>
              <a:gd name="T18" fmla="*/ 2147483647 w 559"/>
              <a:gd name="T19" fmla="*/ 2147483647 h 532"/>
              <a:gd name="T20" fmla="*/ 2147483647 w 559"/>
              <a:gd name="T21" fmla="*/ 2147483647 h 532"/>
              <a:gd name="T22" fmla="*/ 2147483647 w 559"/>
              <a:gd name="T23" fmla="*/ 2147483647 h 532"/>
              <a:gd name="T24" fmla="*/ 2147483647 w 559"/>
              <a:gd name="T25" fmla="*/ 2147483647 h 532"/>
              <a:gd name="T26" fmla="*/ 2147483647 w 559"/>
              <a:gd name="T27" fmla="*/ 2147483647 h 532"/>
              <a:gd name="T28" fmla="*/ 2147483647 w 559"/>
              <a:gd name="T29" fmla="*/ 2147483647 h 532"/>
              <a:gd name="T30" fmla="*/ 2147483647 w 559"/>
              <a:gd name="T31" fmla="*/ 2147483647 h 532"/>
              <a:gd name="T32" fmla="*/ 2147483647 w 559"/>
              <a:gd name="T33" fmla="*/ 2147483647 h 532"/>
              <a:gd name="T34" fmla="*/ 2147483647 w 559"/>
              <a:gd name="T35" fmla="*/ 2147483647 h 532"/>
              <a:gd name="T36" fmla="*/ 2147483647 w 559"/>
              <a:gd name="T37" fmla="*/ 2147483647 h 532"/>
              <a:gd name="T38" fmla="*/ 2147483647 w 559"/>
              <a:gd name="T39" fmla="*/ 2147483647 h 532"/>
              <a:gd name="T40" fmla="*/ 2147483647 w 559"/>
              <a:gd name="T41" fmla="*/ 2147483647 h 532"/>
              <a:gd name="T42" fmla="*/ 2147483647 w 559"/>
              <a:gd name="T43" fmla="*/ 2147483647 h 532"/>
              <a:gd name="T44" fmla="*/ 2147483647 w 559"/>
              <a:gd name="T45" fmla="*/ 2147483647 h 532"/>
              <a:gd name="T46" fmla="*/ 2147483647 w 559"/>
              <a:gd name="T47" fmla="*/ 2147483647 h 532"/>
              <a:gd name="T48" fmla="*/ 2147483647 w 559"/>
              <a:gd name="T49" fmla="*/ 2147483647 h 532"/>
              <a:gd name="T50" fmla="*/ 2147483647 w 559"/>
              <a:gd name="T51" fmla="*/ 2147483647 h 532"/>
              <a:gd name="T52" fmla="*/ 2147483647 w 559"/>
              <a:gd name="T53" fmla="*/ 2147483647 h 532"/>
              <a:gd name="T54" fmla="*/ 2147483647 w 559"/>
              <a:gd name="T55" fmla="*/ 2147483647 h 532"/>
              <a:gd name="T56" fmla="*/ 2147483647 w 559"/>
              <a:gd name="T57" fmla="*/ 2147483647 h 532"/>
              <a:gd name="T58" fmla="*/ 2147483647 w 559"/>
              <a:gd name="T59" fmla="*/ 2147483647 h 532"/>
              <a:gd name="T60" fmla="*/ 2147483647 w 559"/>
              <a:gd name="T61" fmla="*/ 2147483647 h 532"/>
              <a:gd name="T62" fmla="*/ 2147483647 w 559"/>
              <a:gd name="T63" fmla="*/ 2147483647 h 532"/>
              <a:gd name="T64" fmla="*/ 2147483647 w 559"/>
              <a:gd name="T65" fmla="*/ 2147483647 h 532"/>
              <a:gd name="T66" fmla="*/ 2147483647 w 559"/>
              <a:gd name="T67" fmla="*/ 2147483647 h 532"/>
              <a:gd name="T68" fmla="*/ 2147483647 w 559"/>
              <a:gd name="T69" fmla="*/ 2147483647 h 532"/>
              <a:gd name="T70" fmla="*/ 2147483647 w 559"/>
              <a:gd name="T71" fmla="*/ 2147483647 h 532"/>
              <a:gd name="T72" fmla="*/ 2147483647 w 559"/>
              <a:gd name="T73" fmla="*/ 2147483647 h 532"/>
              <a:gd name="T74" fmla="*/ 2147483647 w 559"/>
              <a:gd name="T75" fmla="*/ 2147483647 h 532"/>
              <a:gd name="T76" fmla="*/ 2147483647 w 559"/>
              <a:gd name="T77" fmla="*/ 2147483647 h 532"/>
              <a:gd name="T78" fmla="*/ 2147483647 w 559"/>
              <a:gd name="T79" fmla="*/ 2147483647 h 532"/>
              <a:gd name="T80" fmla="*/ 2147483647 w 559"/>
              <a:gd name="T81" fmla="*/ 2147483647 h 532"/>
              <a:gd name="T82" fmla="*/ 2147483647 w 559"/>
              <a:gd name="T83" fmla="*/ 2147483647 h 532"/>
              <a:gd name="T84" fmla="*/ 2147483647 w 559"/>
              <a:gd name="T85" fmla="*/ 2147483647 h 532"/>
              <a:gd name="T86" fmla="*/ 2147483647 w 559"/>
              <a:gd name="T87" fmla="*/ 2147483647 h 532"/>
              <a:gd name="T88" fmla="*/ 0 w 559"/>
              <a:gd name="T89" fmla="*/ 2147483647 h 532"/>
              <a:gd name="T90" fmla="*/ 2147483647 w 559"/>
              <a:gd name="T91" fmla="*/ 2147483647 h 532"/>
              <a:gd name="T92" fmla="*/ 2147483647 w 559"/>
              <a:gd name="T93" fmla="*/ 2147483647 h 532"/>
              <a:gd name="T94" fmla="*/ 2147483647 w 559"/>
              <a:gd name="T95" fmla="*/ 2147483647 h 532"/>
              <a:gd name="T96" fmla="*/ 2147483647 w 559"/>
              <a:gd name="T97" fmla="*/ 2147483647 h 532"/>
              <a:gd name="T98" fmla="*/ 2147483647 w 559"/>
              <a:gd name="T99" fmla="*/ 2147483647 h 532"/>
              <a:gd name="T100" fmla="*/ 2147483647 w 559"/>
              <a:gd name="T101" fmla="*/ 2147483647 h 532"/>
              <a:gd name="T102" fmla="*/ 2147483647 w 559"/>
              <a:gd name="T103" fmla="*/ 2147483647 h 532"/>
              <a:gd name="T104" fmla="*/ 2147483647 w 559"/>
              <a:gd name="T105" fmla="*/ 2147483647 h 532"/>
              <a:gd name="T106" fmla="*/ 2147483647 w 559"/>
              <a:gd name="T107" fmla="*/ 2147483647 h 53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59" h="532">
                <a:moveTo>
                  <a:pt x="213" y="0"/>
                </a:moveTo>
                <a:lnTo>
                  <a:pt x="221" y="8"/>
                </a:lnTo>
                <a:lnTo>
                  <a:pt x="228" y="8"/>
                </a:lnTo>
                <a:lnTo>
                  <a:pt x="235" y="16"/>
                </a:lnTo>
                <a:lnTo>
                  <a:pt x="243" y="23"/>
                </a:lnTo>
                <a:lnTo>
                  <a:pt x="250" y="23"/>
                </a:lnTo>
                <a:lnTo>
                  <a:pt x="257" y="31"/>
                </a:lnTo>
                <a:lnTo>
                  <a:pt x="265" y="31"/>
                </a:lnTo>
                <a:lnTo>
                  <a:pt x="272" y="23"/>
                </a:lnTo>
                <a:lnTo>
                  <a:pt x="279" y="23"/>
                </a:lnTo>
                <a:lnTo>
                  <a:pt x="287" y="31"/>
                </a:lnTo>
                <a:lnTo>
                  <a:pt x="287" y="39"/>
                </a:lnTo>
                <a:lnTo>
                  <a:pt x="287" y="46"/>
                </a:lnTo>
                <a:lnTo>
                  <a:pt x="294" y="54"/>
                </a:lnTo>
                <a:lnTo>
                  <a:pt x="309" y="54"/>
                </a:lnTo>
                <a:lnTo>
                  <a:pt x="316" y="62"/>
                </a:lnTo>
                <a:lnTo>
                  <a:pt x="323" y="62"/>
                </a:lnTo>
                <a:lnTo>
                  <a:pt x="331" y="62"/>
                </a:lnTo>
                <a:lnTo>
                  <a:pt x="338" y="62"/>
                </a:lnTo>
                <a:lnTo>
                  <a:pt x="346" y="62"/>
                </a:lnTo>
                <a:lnTo>
                  <a:pt x="353" y="62"/>
                </a:lnTo>
                <a:lnTo>
                  <a:pt x="360" y="70"/>
                </a:lnTo>
                <a:lnTo>
                  <a:pt x="368" y="70"/>
                </a:lnTo>
                <a:lnTo>
                  <a:pt x="375" y="70"/>
                </a:lnTo>
                <a:lnTo>
                  <a:pt x="382" y="62"/>
                </a:lnTo>
                <a:lnTo>
                  <a:pt x="390" y="54"/>
                </a:lnTo>
                <a:lnTo>
                  <a:pt x="397" y="54"/>
                </a:lnTo>
                <a:lnTo>
                  <a:pt x="404" y="62"/>
                </a:lnTo>
                <a:lnTo>
                  <a:pt x="412" y="70"/>
                </a:lnTo>
                <a:lnTo>
                  <a:pt x="404" y="77"/>
                </a:lnTo>
                <a:lnTo>
                  <a:pt x="404" y="93"/>
                </a:lnTo>
                <a:lnTo>
                  <a:pt x="404" y="100"/>
                </a:lnTo>
                <a:lnTo>
                  <a:pt x="397" y="108"/>
                </a:lnTo>
                <a:lnTo>
                  <a:pt x="404" y="116"/>
                </a:lnTo>
                <a:lnTo>
                  <a:pt x="412" y="123"/>
                </a:lnTo>
                <a:lnTo>
                  <a:pt x="419" y="123"/>
                </a:lnTo>
                <a:lnTo>
                  <a:pt x="426" y="123"/>
                </a:lnTo>
                <a:lnTo>
                  <a:pt x="434" y="123"/>
                </a:lnTo>
                <a:lnTo>
                  <a:pt x="448" y="123"/>
                </a:lnTo>
                <a:lnTo>
                  <a:pt x="456" y="123"/>
                </a:lnTo>
                <a:lnTo>
                  <a:pt x="463" y="116"/>
                </a:lnTo>
                <a:lnTo>
                  <a:pt x="470" y="116"/>
                </a:lnTo>
                <a:lnTo>
                  <a:pt x="478" y="116"/>
                </a:lnTo>
                <a:lnTo>
                  <a:pt x="485" y="116"/>
                </a:lnTo>
                <a:lnTo>
                  <a:pt x="493" y="116"/>
                </a:lnTo>
                <a:lnTo>
                  <a:pt x="493" y="123"/>
                </a:lnTo>
                <a:lnTo>
                  <a:pt x="493" y="131"/>
                </a:lnTo>
                <a:lnTo>
                  <a:pt x="500" y="139"/>
                </a:lnTo>
                <a:lnTo>
                  <a:pt x="507" y="147"/>
                </a:lnTo>
                <a:lnTo>
                  <a:pt x="515" y="154"/>
                </a:lnTo>
                <a:lnTo>
                  <a:pt x="522" y="154"/>
                </a:lnTo>
                <a:lnTo>
                  <a:pt x="529" y="162"/>
                </a:lnTo>
                <a:lnTo>
                  <a:pt x="537" y="170"/>
                </a:lnTo>
                <a:lnTo>
                  <a:pt x="537" y="177"/>
                </a:lnTo>
                <a:lnTo>
                  <a:pt x="537" y="185"/>
                </a:lnTo>
                <a:lnTo>
                  <a:pt x="537" y="193"/>
                </a:lnTo>
                <a:lnTo>
                  <a:pt x="544" y="200"/>
                </a:lnTo>
                <a:lnTo>
                  <a:pt x="544" y="208"/>
                </a:lnTo>
                <a:lnTo>
                  <a:pt x="544" y="216"/>
                </a:lnTo>
                <a:lnTo>
                  <a:pt x="544" y="224"/>
                </a:lnTo>
                <a:lnTo>
                  <a:pt x="551" y="231"/>
                </a:lnTo>
                <a:lnTo>
                  <a:pt x="551" y="247"/>
                </a:lnTo>
                <a:lnTo>
                  <a:pt x="551" y="254"/>
                </a:lnTo>
                <a:lnTo>
                  <a:pt x="551" y="262"/>
                </a:lnTo>
                <a:lnTo>
                  <a:pt x="559" y="270"/>
                </a:lnTo>
                <a:lnTo>
                  <a:pt x="559" y="277"/>
                </a:lnTo>
                <a:lnTo>
                  <a:pt x="551" y="285"/>
                </a:lnTo>
                <a:lnTo>
                  <a:pt x="544" y="285"/>
                </a:lnTo>
                <a:lnTo>
                  <a:pt x="537" y="293"/>
                </a:lnTo>
                <a:lnTo>
                  <a:pt x="537" y="301"/>
                </a:lnTo>
                <a:lnTo>
                  <a:pt x="529" y="308"/>
                </a:lnTo>
                <a:lnTo>
                  <a:pt x="529" y="316"/>
                </a:lnTo>
                <a:lnTo>
                  <a:pt x="529" y="324"/>
                </a:lnTo>
                <a:lnTo>
                  <a:pt x="537" y="331"/>
                </a:lnTo>
                <a:lnTo>
                  <a:pt x="537" y="339"/>
                </a:lnTo>
                <a:lnTo>
                  <a:pt x="544" y="347"/>
                </a:lnTo>
                <a:lnTo>
                  <a:pt x="537" y="354"/>
                </a:lnTo>
                <a:lnTo>
                  <a:pt x="529" y="354"/>
                </a:lnTo>
                <a:lnTo>
                  <a:pt x="522" y="362"/>
                </a:lnTo>
                <a:lnTo>
                  <a:pt x="515" y="370"/>
                </a:lnTo>
                <a:lnTo>
                  <a:pt x="507" y="378"/>
                </a:lnTo>
                <a:lnTo>
                  <a:pt x="500" y="378"/>
                </a:lnTo>
                <a:lnTo>
                  <a:pt x="493" y="385"/>
                </a:lnTo>
                <a:lnTo>
                  <a:pt x="485" y="378"/>
                </a:lnTo>
                <a:lnTo>
                  <a:pt x="478" y="378"/>
                </a:lnTo>
                <a:lnTo>
                  <a:pt x="470" y="370"/>
                </a:lnTo>
                <a:lnTo>
                  <a:pt x="463" y="378"/>
                </a:lnTo>
                <a:lnTo>
                  <a:pt x="456" y="385"/>
                </a:lnTo>
                <a:lnTo>
                  <a:pt x="456" y="401"/>
                </a:lnTo>
                <a:lnTo>
                  <a:pt x="456" y="408"/>
                </a:lnTo>
                <a:lnTo>
                  <a:pt x="456" y="416"/>
                </a:lnTo>
                <a:lnTo>
                  <a:pt x="448" y="424"/>
                </a:lnTo>
                <a:lnTo>
                  <a:pt x="448" y="431"/>
                </a:lnTo>
                <a:lnTo>
                  <a:pt x="434" y="439"/>
                </a:lnTo>
                <a:lnTo>
                  <a:pt x="426" y="439"/>
                </a:lnTo>
                <a:lnTo>
                  <a:pt x="419" y="439"/>
                </a:lnTo>
                <a:lnTo>
                  <a:pt x="412" y="447"/>
                </a:lnTo>
                <a:lnTo>
                  <a:pt x="404" y="447"/>
                </a:lnTo>
                <a:lnTo>
                  <a:pt x="397" y="447"/>
                </a:lnTo>
                <a:lnTo>
                  <a:pt x="390" y="447"/>
                </a:lnTo>
                <a:lnTo>
                  <a:pt x="382" y="455"/>
                </a:lnTo>
                <a:lnTo>
                  <a:pt x="375" y="462"/>
                </a:lnTo>
                <a:lnTo>
                  <a:pt x="368" y="462"/>
                </a:lnTo>
                <a:lnTo>
                  <a:pt x="360" y="470"/>
                </a:lnTo>
                <a:lnTo>
                  <a:pt x="353" y="478"/>
                </a:lnTo>
                <a:lnTo>
                  <a:pt x="346" y="485"/>
                </a:lnTo>
                <a:lnTo>
                  <a:pt x="338" y="493"/>
                </a:lnTo>
                <a:lnTo>
                  <a:pt x="331" y="493"/>
                </a:lnTo>
                <a:lnTo>
                  <a:pt x="323" y="501"/>
                </a:lnTo>
                <a:lnTo>
                  <a:pt x="316" y="508"/>
                </a:lnTo>
                <a:lnTo>
                  <a:pt x="309" y="516"/>
                </a:lnTo>
                <a:lnTo>
                  <a:pt x="294" y="516"/>
                </a:lnTo>
                <a:lnTo>
                  <a:pt x="287" y="524"/>
                </a:lnTo>
                <a:lnTo>
                  <a:pt x="279" y="532"/>
                </a:lnTo>
                <a:lnTo>
                  <a:pt x="272" y="532"/>
                </a:lnTo>
                <a:lnTo>
                  <a:pt x="265" y="532"/>
                </a:lnTo>
                <a:lnTo>
                  <a:pt x="257" y="532"/>
                </a:lnTo>
                <a:lnTo>
                  <a:pt x="250" y="524"/>
                </a:lnTo>
                <a:lnTo>
                  <a:pt x="243" y="524"/>
                </a:lnTo>
                <a:lnTo>
                  <a:pt x="235" y="532"/>
                </a:lnTo>
                <a:lnTo>
                  <a:pt x="228" y="524"/>
                </a:lnTo>
                <a:lnTo>
                  <a:pt x="235" y="524"/>
                </a:lnTo>
                <a:lnTo>
                  <a:pt x="221" y="508"/>
                </a:lnTo>
                <a:lnTo>
                  <a:pt x="221" y="516"/>
                </a:lnTo>
                <a:lnTo>
                  <a:pt x="221" y="501"/>
                </a:lnTo>
                <a:lnTo>
                  <a:pt x="228" y="493"/>
                </a:lnTo>
                <a:lnTo>
                  <a:pt x="221" y="485"/>
                </a:lnTo>
                <a:lnTo>
                  <a:pt x="213" y="478"/>
                </a:lnTo>
                <a:lnTo>
                  <a:pt x="206" y="470"/>
                </a:lnTo>
                <a:lnTo>
                  <a:pt x="199" y="462"/>
                </a:lnTo>
                <a:lnTo>
                  <a:pt x="191" y="470"/>
                </a:lnTo>
                <a:lnTo>
                  <a:pt x="184" y="470"/>
                </a:lnTo>
                <a:lnTo>
                  <a:pt x="176" y="478"/>
                </a:lnTo>
                <a:lnTo>
                  <a:pt x="169" y="478"/>
                </a:lnTo>
                <a:lnTo>
                  <a:pt x="162" y="485"/>
                </a:lnTo>
                <a:lnTo>
                  <a:pt x="162" y="493"/>
                </a:lnTo>
                <a:lnTo>
                  <a:pt x="169" y="501"/>
                </a:lnTo>
                <a:lnTo>
                  <a:pt x="169" y="508"/>
                </a:lnTo>
                <a:lnTo>
                  <a:pt x="162" y="516"/>
                </a:lnTo>
                <a:lnTo>
                  <a:pt x="147" y="516"/>
                </a:lnTo>
                <a:lnTo>
                  <a:pt x="140" y="508"/>
                </a:lnTo>
                <a:lnTo>
                  <a:pt x="132" y="501"/>
                </a:lnTo>
                <a:lnTo>
                  <a:pt x="125" y="501"/>
                </a:lnTo>
                <a:lnTo>
                  <a:pt x="118" y="493"/>
                </a:lnTo>
                <a:lnTo>
                  <a:pt x="110" y="485"/>
                </a:lnTo>
                <a:lnTo>
                  <a:pt x="103" y="478"/>
                </a:lnTo>
                <a:lnTo>
                  <a:pt x="96" y="470"/>
                </a:lnTo>
                <a:lnTo>
                  <a:pt x="88" y="462"/>
                </a:lnTo>
                <a:lnTo>
                  <a:pt x="81" y="462"/>
                </a:lnTo>
                <a:lnTo>
                  <a:pt x="74" y="455"/>
                </a:lnTo>
                <a:lnTo>
                  <a:pt x="66" y="447"/>
                </a:lnTo>
                <a:lnTo>
                  <a:pt x="74" y="439"/>
                </a:lnTo>
                <a:lnTo>
                  <a:pt x="81" y="439"/>
                </a:lnTo>
                <a:lnTo>
                  <a:pt x="88" y="431"/>
                </a:lnTo>
                <a:lnTo>
                  <a:pt x="81" y="424"/>
                </a:lnTo>
                <a:lnTo>
                  <a:pt x="74" y="416"/>
                </a:lnTo>
                <a:lnTo>
                  <a:pt x="66" y="416"/>
                </a:lnTo>
                <a:lnTo>
                  <a:pt x="59" y="408"/>
                </a:lnTo>
                <a:lnTo>
                  <a:pt x="52" y="401"/>
                </a:lnTo>
                <a:lnTo>
                  <a:pt x="52" y="385"/>
                </a:lnTo>
                <a:lnTo>
                  <a:pt x="59" y="378"/>
                </a:lnTo>
                <a:lnTo>
                  <a:pt x="59" y="370"/>
                </a:lnTo>
                <a:lnTo>
                  <a:pt x="59" y="362"/>
                </a:lnTo>
                <a:lnTo>
                  <a:pt x="66" y="354"/>
                </a:lnTo>
                <a:lnTo>
                  <a:pt x="66" y="347"/>
                </a:lnTo>
                <a:lnTo>
                  <a:pt x="66" y="339"/>
                </a:lnTo>
                <a:lnTo>
                  <a:pt x="66" y="331"/>
                </a:lnTo>
                <a:lnTo>
                  <a:pt x="59" y="324"/>
                </a:lnTo>
                <a:lnTo>
                  <a:pt x="59" y="316"/>
                </a:lnTo>
                <a:lnTo>
                  <a:pt x="59" y="308"/>
                </a:lnTo>
                <a:lnTo>
                  <a:pt x="59" y="301"/>
                </a:lnTo>
                <a:lnTo>
                  <a:pt x="52" y="293"/>
                </a:lnTo>
                <a:lnTo>
                  <a:pt x="52" y="285"/>
                </a:lnTo>
                <a:lnTo>
                  <a:pt x="44" y="277"/>
                </a:lnTo>
                <a:lnTo>
                  <a:pt x="37" y="270"/>
                </a:lnTo>
                <a:lnTo>
                  <a:pt x="29" y="270"/>
                </a:lnTo>
                <a:lnTo>
                  <a:pt x="22" y="262"/>
                </a:lnTo>
                <a:lnTo>
                  <a:pt x="7" y="254"/>
                </a:lnTo>
                <a:lnTo>
                  <a:pt x="0" y="247"/>
                </a:lnTo>
                <a:lnTo>
                  <a:pt x="0" y="231"/>
                </a:lnTo>
                <a:lnTo>
                  <a:pt x="7" y="224"/>
                </a:lnTo>
                <a:lnTo>
                  <a:pt x="22" y="216"/>
                </a:lnTo>
                <a:lnTo>
                  <a:pt x="22" y="208"/>
                </a:lnTo>
                <a:lnTo>
                  <a:pt x="29" y="200"/>
                </a:lnTo>
                <a:lnTo>
                  <a:pt x="29" y="193"/>
                </a:lnTo>
                <a:lnTo>
                  <a:pt x="37" y="185"/>
                </a:lnTo>
                <a:lnTo>
                  <a:pt x="37" y="177"/>
                </a:lnTo>
                <a:lnTo>
                  <a:pt x="44" y="170"/>
                </a:lnTo>
                <a:lnTo>
                  <a:pt x="44" y="162"/>
                </a:lnTo>
                <a:lnTo>
                  <a:pt x="52" y="154"/>
                </a:lnTo>
                <a:lnTo>
                  <a:pt x="52" y="147"/>
                </a:lnTo>
                <a:lnTo>
                  <a:pt x="59" y="139"/>
                </a:lnTo>
                <a:lnTo>
                  <a:pt x="59" y="131"/>
                </a:lnTo>
                <a:lnTo>
                  <a:pt x="66" y="123"/>
                </a:lnTo>
                <a:lnTo>
                  <a:pt x="74" y="131"/>
                </a:lnTo>
                <a:lnTo>
                  <a:pt x="81" y="131"/>
                </a:lnTo>
                <a:lnTo>
                  <a:pt x="88" y="139"/>
                </a:lnTo>
                <a:lnTo>
                  <a:pt x="96" y="139"/>
                </a:lnTo>
                <a:lnTo>
                  <a:pt x="103" y="131"/>
                </a:lnTo>
                <a:lnTo>
                  <a:pt x="103" y="123"/>
                </a:lnTo>
                <a:lnTo>
                  <a:pt x="110" y="116"/>
                </a:lnTo>
                <a:lnTo>
                  <a:pt x="110" y="108"/>
                </a:lnTo>
                <a:lnTo>
                  <a:pt x="103" y="100"/>
                </a:lnTo>
                <a:lnTo>
                  <a:pt x="110" y="93"/>
                </a:lnTo>
                <a:lnTo>
                  <a:pt x="118" y="77"/>
                </a:lnTo>
                <a:lnTo>
                  <a:pt x="125" y="77"/>
                </a:lnTo>
                <a:lnTo>
                  <a:pt x="132" y="70"/>
                </a:lnTo>
                <a:lnTo>
                  <a:pt x="140" y="62"/>
                </a:lnTo>
                <a:lnTo>
                  <a:pt x="147" y="54"/>
                </a:lnTo>
                <a:lnTo>
                  <a:pt x="162" y="46"/>
                </a:lnTo>
                <a:lnTo>
                  <a:pt x="169" y="39"/>
                </a:lnTo>
                <a:lnTo>
                  <a:pt x="176" y="39"/>
                </a:lnTo>
                <a:lnTo>
                  <a:pt x="184" y="31"/>
                </a:lnTo>
                <a:lnTo>
                  <a:pt x="191" y="23"/>
                </a:lnTo>
                <a:lnTo>
                  <a:pt x="199" y="16"/>
                </a:lnTo>
                <a:lnTo>
                  <a:pt x="206" y="8"/>
                </a:lnTo>
                <a:lnTo>
                  <a:pt x="213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2" name="Freeform 27"/>
          <p:cNvSpPr>
            <a:spLocks/>
          </p:cNvSpPr>
          <p:nvPr/>
        </p:nvSpPr>
        <p:spPr bwMode="auto">
          <a:xfrm>
            <a:off x="3906838" y="2540000"/>
            <a:ext cx="1025525" cy="757238"/>
          </a:xfrm>
          <a:custGeom>
            <a:avLst/>
            <a:gdLst>
              <a:gd name="T0" fmla="*/ 2147483647 w 646"/>
              <a:gd name="T1" fmla="*/ 2147483647 h 477"/>
              <a:gd name="T2" fmla="*/ 2147483647 w 646"/>
              <a:gd name="T3" fmla="*/ 0 h 477"/>
              <a:gd name="T4" fmla="*/ 2147483647 w 646"/>
              <a:gd name="T5" fmla="*/ 2147483647 h 477"/>
              <a:gd name="T6" fmla="*/ 2147483647 w 646"/>
              <a:gd name="T7" fmla="*/ 2147483647 h 477"/>
              <a:gd name="T8" fmla="*/ 2147483647 w 646"/>
              <a:gd name="T9" fmla="*/ 2147483647 h 477"/>
              <a:gd name="T10" fmla="*/ 2147483647 w 646"/>
              <a:gd name="T11" fmla="*/ 2147483647 h 477"/>
              <a:gd name="T12" fmla="*/ 2147483647 w 646"/>
              <a:gd name="T13" fmla="*/ 2147483647 h 477"/>
              <a:gd name="T14" fmla="*/ 2147483647 w 646"/>
              <a:gd name="T15" fmla="*/ 2147483647 h 477"/>
              <a:gd name="T16" fmla="*/ 2147483647 w 646"/>
              <a:gd name="T17" fmla="*/ 2147483647 h 477"/>
              <a:gd name="T18" fmla="*/ 2147483647 w 646"/>
              <a:gd name="T19" fmla="*/ 2147483647 h 477"/>
              <a:gd name="T20" fmla="*/ 2147483647 w 646"/>
              <a:gd name="T21" fmla="*/ 2147483647 h 477"/>
              <a:gd name="T22" fmla="*/ 2147483647 w 646"/>
              <a:gd name="T23" fmla="*/ 2147483647 h 477"/>
              <a:gd name="T24" fmla="*/ 2147483647 w 646"/>
              <a:gd name="T25" fmla="*/ 2147483647 h 477"/>
              <a:gd name="T26" fmla="*/ 2147483647 w 646"/>
              <a:gd name="T27" fmla="*/ 2147483647 h 477"/>
              <a:gd name="T28" fmla="*/ 2147483647 w 646"/>
              <a:gd name="T29" fmla="*/ 2147483647 h 477"/>
              <a:gd name="T30" fmla="*/ 2147483647 w 646"/>
              <a:gd name="T31" fmla="*/ 2147483647 h 477"/>
              <a:gd name="T32" fmla="*/ 2147483647 w 646"/>
              <a:gd name="T33" fmla="*/ 2147483647 h 477"/>
              <a:gd name="T34" fmla="*/ 2147483647 w 646"/>
              <a:gd name="T35" fmla="*/ 2147483647 h 477"/>
              <a:gd name="T36" fmla="*/ 2147483647 w 646"/>
              <a:gd name="T37" fmla="*/ 2147483647 h 477"/>
              <a:gd name="T38" fmla="*/ 2147483647 w 646"/>
              <a:gd name="T39" fmla="*/ 2147483647 h 477"/>
              <a:gd name="T40" fmla="*/ 2147483647 w 646"/>
              <a:gd name="T41" fmla="*/ 2147483647 h 477"/>
              <a:gd name="T42" fmla="*/ 2147483647 w 646"/>
              <a:gd name="T43" fmla="*/ 2147483647 h 477"/>
              <a:gd name="T44" fmla="*/ 2147483647 w 646"/>
              <a:gd name="T45" fmla="*/ 2147483647 h 477"/>
              <a:gd name="T46" fmla="*/ 2147483647 w 646"/>
              <a:gd name="T47" fmla="*/ 2147483647 h 477"/>
              <a:gd name="T48" fmla="*/ 2147483647 w 646"/>
              <a:gd name="T49" fmla="*/ 2147483647 h 477"/>
              <a:gd name="T50" fmla="*/ 2147483647 w 646"/>
              <a:gd name="T51" fmla="*/ 2147483647 h 477"/>
              <a:gd name="T52" fmla="*/ 2147483647 w 646"/>
              <a:gd name="T53" fmla="*/ 2147483647 h 477"/>
              <a:gd name="T54" fmla="*/ 2147483647 w 646"/>
              <a:gd name="T55" fmla="*/ 2147483647 h 477"/>
              <a:gd name="T56" fmla="*/ 2147483647 w 646"/>
              <a:gd name="T57" fmla="*/ 2147483647 h 477"/>
              <a:gd name="T58" fmla="*/ 2147483647 w 646"/>
              <a:gd name="T59" fmla="*/ 2147483647 h 477"/>
              <a:gd name="T60" fmla="*/ 2147483647 w 646"/>
              <a:gd name="T61" fmla="*/ 2147483647 h 477"/>
              <a:gd name="T62" fmla="*/ 2147483647 w 646"/>
              <a:gd name="T63" fmla="*/ 2147483647 h 477"/>
              <a:gd name="T64" fmla="*/ 2147483647 w 646"/>
              <a:gd name="T65" fmla="*/ 2147483647 h 477"/>
              <a:gd name="T66" fmla="*/ 2147483647 w 646"/>
              <a:gd name="T67" fmla="*/ 2147483647 h 477"/>
              <a:gd name="T68" fmla="*/ 2147483647 w 646"/>
              <a:gd name="T69" fmla="*/ 2147483647 h 477"/>
              <a:gd name="T70" fmla="*/ 2147483647 w 646"/>
              <a:gd name="T71" fmla="*/ 2147483647 h 477"/>
              <a:gd name="T72" fmla="*/ 2147483647 w 646"/>
              <a:gd name="T73" fmla="*/ 2147483647 h 477"/>
              <a:gd name="T74" fmla="*/ 2147483647 w 646"/>
              <a:gd name="T75" fmla="*/ 2147483647 h 477"/>
              <a:gd name="T76" fmla="*/ 2147483647 w 646"/>
              <a:gd name="T77" fmla="*/ 2147483647 h 477"/>
              <a:gd name="T78" fmla="*/ 2147483647 w 646"/>
              <a:gd name="T79" fmla="*/ 2147483647 h 477"/>
              <a:gd name="T80" fmla="*/ 2147483647 w 646"/>
              <a:gd name="T81" fmla="*/ 2147483647 h 477"/>
              <a:gd name="T82" fmla="*/ 2147483647 w 646"/>
              <a:gd name="T83" fmla="*/ 2147483647 h 477"/>
              <a:gd name="T84" fmla="*/ 2147483647 w 646"/>
              <a:gd name="T85" fmla="*/ 2147483647 h 477"/>
              <a:gd name="T86" fmla="*/ 2147483647 w 646"/>
              <a:gd name="T87" fmla="*/ 2147483647 h 477"/>
              <a:gd name="T88" fmla="*/ 2147483647 w 646"/>
              <a:gd name="T89" fmla="*/ 2147483647 h 477"/>
              <a:gd name="T90" fmla="*/ 2147483647 w 646"/>
              <a:gd name="T91" fmla="*/ 2147483647 h 477"/>
              <a:gd name="T92" fmla="*/ 2147483647 w 646"/>
              <a:gd name="T93" fmla="*/ 2147483647 h 477"/>
              <a:gd name="T94" fmla="*/ 2147483647 w 646"/>
              <a:gd name="T95" fmla="*/ 2147483647 h 477"/>
              <a:gd name="T96" fmla="*/ 2147483647 w 646"/>
              <a:gd name="T97" fmla="*/ 2147483647 h 477"/>
              <a:gd name="T98" fmla="*/ 2147483647 w 646"/>
              <a:gd name="T99" fmla="*/ 2147483647 h 477"/>
              <a:gd name="T100" fmla="*/ 2147483647 w 646"/>
              <a:gd name="T101" fmla="*/ 2147483647 h 477"/>
              <a:gd name="T102" fmla="*/ 2147483647 w 646"/>
              <a:gd name="T103" fmla="*/ 2147483647 h 477"/>
              <a:gd name="T104" fmla="*/ 2147483647 w 646"/>
              <a:gd name="T105" fmla="*/ 2147483647 h 477"/>
              <a:gd name="T106" fmla="*/ 2147483647 w 646"/>
              <a:gd name="T107" fmla="*/ 2147483647 h 477"/>
              <a:gd name="T108" fmla="*/ 2147483647 w 646"/>
              <a:gd name="T109" fmla="*/ 2147483647 h 477"/>
              <a:gd name="T110" fmla="*/ 2147483647 w 646"/>
              <a:gd name="T111" fmla="*/ 2147483647 h 477"/>
              <a:gd name="T112" fmla="*/ 2147483647 w 646"/>
              <a:gd name="T113" fmla="*/ 2147483647 h 477"/>
              <a:gd name="T114" fmla="*/ 2147483647 w 646"/>
              <a:gd name="T115" fmla="*/ 2147483647 h 477"/>
              <a:gd name="T116" fmla="*/ 2147483647 w 646"/>
              <a:gd name="T117" fmla="*/ 2147483647 h 477"/>
              <a:gd name="T118" fmla="*/ 2147483647 w 646"/>
              <a:gd name="T119" fmla="*/ 2147483647 h 477"/>
              <a:gd name="T120" fmla="*/ 2147483647 w 646"/>
              <a:gd name="T121" fmla="*/ 2147483647 h 477"/>
              <a:gd name="T122" fmla="*/ 2147483647 w 646"/>
              <a:gd name="T123" fmla="*/ 2147483647 h 477"/>
              <a:gd name="T124" fmla="*/ 2147483647 w 646"/>
              <a:gd name="T125" fmla="*/ 2147483647 h 47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46" h="477">
                <a:moveTo>
                  <a:pt x="330" y="0"/>
                </a:moveTo>
                <a:lnTo>
                  <a:pt x="338" y="0"/>
                </a:lnTo>
                <a:lnTo>
                  <a:pt x="345" y="7"/>
                </a:lnTo>
                <a:lnTo>
                  <a:pt x="352" y="7"/>
                </a:lnTo>
                <a:lnTo>
                  <a:pt x="360" y="15"/>
                </a:lnTo>
                <a:lnTo>
                  <a:pt x="367" y="15"/>
                </a:lnTo>
                <a:lnTo>
                  <a:pt x="374" y="7"/>
                </a:lnTo>
                <a:lnTo>
                  <a:pt x="382" y="0"/>
                </a:lnTo>
                <a:lnTo>
                  <a:pt x="389" y="7"/>
                </a:lnTo>
                <a:lnTo>
                  <a:pt x="389" y="15"/>
                </a:lnTo>
                <a:lnTo>
                  <a:pt x="389" y="23"/>
                </a:lnTo>
                <a:lnTo>
                  <a:pt x="389" y="31"/>
                </a:lnTo>
                <a:lnTo>
                  <a:pt x="396" y="38"/>
                </a:lnTo>
                <a:lnTo>
                  <a:pt x="411" y="38"/>
                </a:lnTo>
                <a:lnTo>
                  <a:pt x="418" y="38"/>
                </a:lnTo>
                <a:lnTo>
                  <a:pt x="426" y="38"/>
                </a:lnTo>
                <a:lnTo>
                  <a:pt x="433" y="38"/>
                </a:lnTo>
                <a:lnTo>
                  <a:pt x="441" y="31"/>
                </a:lnTo>
                <a:lnTo>
                  <a:pt x="448" y="31"/>
                </a:lnTo>
                <a:lnTo>
                  <a:pt x="455" y="23"/>
                </a:lnTo>
                <a:lnTo>
                  <a:pt x="463" y="31"/>
                </a:lnTo>
                <a:lnTo>
                  <a:pt x="470" y="38"/>
                </a:lnTo>
                <a:lnTo>
                  <a:pt x="477" y="38"/>
                </a:lnTo>
                <a:lnTo>
                  <a:pt x="485" y="46"/>
                </a:lnTo>
                <a:lnTo>
                  <a:pt x="492" y="54"/>
                </a:lnTo>
                <a:lnTo>
                  <a:pt x="499" y="61"/>
                </a:lnTo>
                <a:lnTo>
                  <a:pt x="507" y="69"/>
                </a:lnTo>
                <a:lnTo>
                  <a:pt x="514" y="77"/>
                </a:lnTo>
                <a:lnTo>
                  <a:pt x="521" y="77"/>
                </a:lnTo>
                <a:lnTo>
                  <a:pt x="529" y="84"/>
                </a:lnTo>
                <a:lnTo>
                  <a:pt x="536" y="92"/>
                </a:lnTo>
                <a:lnTo>
                  <a:pt x="551" y="92"/>
                </a:lnTo>
                <a:lnTo>
                  <a:pt x="558" y="84"/>
                </a:lnTo>
                <a:lnTo>
                  <a:pt x="558" y="77"/>
                </a:lnTo>
                <a:lnTo>
                  <a:pt x="551" y="69"/>
                </a:lnTo>
                <a:lnTo>
                  <a:pt x="551" y="61"/>
                </a:lnTo>
                <a:lnTo>
                  <a:pt x="558" y="54"/>
                </a:lnTo>
                <a:lnTo>
                  <a:pt x="565" y="54"/>
                </a:lnTo>
                <a:lnTo>
                  <a:pt x="573" y="46"/>
                </a:lnTo>
                <a:lnTo>
                  <a:pt x="580" y="46"/>
                </a:lnTo>
                <a:lnTo>
                  <a:pt x="588" y="38"/>
                </a:lnTo>
                <a:lnTo>
                  <a:pt x="595" y="46"/>
                </a:lnTo>
                <a:lnTo>
                  <a:pt x="602" y="54"/>
                </a:lnTo>
                <a:lnTo>
                  <a:pt x="610" y="61"/>
                </a:lnTo>
                <a:lnTo>
                  <a:pt x="617" y="69"/>
                </a:lnTo>
                <a:lnTo>
                  <a:pt x="610" y="77"/>
                </a:lnTo>
                <a:lnTo>
                  <a:pt x="610" y="84"/>
                </a:lnTo>
                <a:lnTo>
                  <a:pt x="610" y="92"/>
                </a:lnTo>
                <a:lnTo>
                  <a:pt x="617" y="100"/>
                </a:lnTo>
                <a:lnTo>
                  <a:pt x="624" y="100"/>
                </a:lnTo>
                <a:lnTo>
                  <a:pt x="624" y="108"/>
                </a:lnTo>
                <a:lnTo>
                  <a:pt x="617" y="115"/>
                </a:lnTo>
                <a:lnTo>
                  <a:pt x="617" y="131"/>
                </a:lnTo>
                <a:lnTo>
                  <a:pt x="610" y="138"/>
                </a:lnTo>
                <a:lnTo>
                  <a:pt x="610" y="146"/>
                </a:lnTo>
                <a:lnTo>
                  <a:pt x="610" y="154"/>
                </a:lnTo>
                <a:lnTo>
                  <a:pt x="602" y="161"/>
                </a:lnTo>
                <a:lnTo>
                  <a:pt x="602" y="169"/>
                </a:lnTo>
                <a:lnTo>
                  <a:pt x="595" y="177"/>
                </a:lnTo>
                <a:lnTo>
                  <a:pt x="595" y="185"/>
                </a:lnTo>
                <a:lnTo>
                  <a:pt x="595" y="192"/>
                </a:lnTo>
                <a:lnTo>
                  <a:pt x="595" y="200"/>
                </a:lnTo>
                <a:lnTo>
                  <a:pt x="595" y="208"/>
                </a:lnTo>
                <a:lnTo>
                  <a:pt x="595" y="215"/>
                </a:lnTo>
                <a:lnTo>
                  <a:pt x="602" y="223"/>
                </a:lnTo>
                <a:lnTo>
                  <a:pt x="610" y="223"/>
                </a:lnTo>
                <a:lnTo>
                  <a:pt x="617" y="231"/>
                </a:lnTo>
                <a:lnTo>
                  <a:pt x="624" y="238"/>
                </a:lnTo>
                <a:lnTo>
                  <a:pt x="624" y="246"/>
                </a:lnTo>
                <a:lnTo>
                  <a:pt x="632" y="254"/>
                </a:lnTo>
                <a:lnTo>
                  <a:pt x="632" y="262"/>
                </a:lnTo>
                <a:lnTo>
                  <a:pt x="639" y="277"/>
                </a:lnTo>
                <a:lnTo>
                  <a:pt x="639" y="285"/>
                </a:lnTo>
                <a:lnTo>
                  <a:pt x="646" y="292"/>
                </a:lnTo>
                <a:lnTo>
                  <a:pt x="646" y="300"/>
                </a:lnTo>
                <a:lnTo>
                  <a:pt x="646" y="308"/>
                </a:lnTo>
                <a:lnTo>
                  <a:pt x="639" y="315"/>
                </a:lnTo>
                <a:lnTo>
                  <a:pt x="639" y="323"/>
                </a:lnTo>
                <a:lnTo>
                  <a:pt x="632" y="331"/>
                </a:lnTo>
                <a:lnTo>
                  <a:pt x="632" y="339"/>
                </a:lnTo>
                <a:lnTo>
                  <a:pt x="624" y="346"/>
                </a:lnTo>
                <a:lnTo>
                  <a:pt x="624" y="354"/>
                </a:lnTo>
                <a:lnTo>
                  <a:pt x="617" y="362"/>
                </a:lnTo>
                <a:lnTo>
                  <a:pt x="617" y="369"/>
                </a:lnTo>
                <a:lnTo>
                  <a:pt x="617" y="377"/>
                </a:lnTo>
                <a:lnTo>
                  <a:pt x="617" y="385"/>
                </a:lnTo>
                <a:lnTo>
                  <a:pt x="617" y="392"/>
                </a:lnTo>
                <a:lnTo>
                  <a:pt x="617" y="400"/>
                </a:lnTo>
                <a:lnTo>
                  <a:pt x="617" y="408"/>
                </a:lnTo>
                <a:lnTo>
                  <a:pt x="610" y="416"/>
                </a:lnTo>
                <a:lnTo>
                  <a:pt x="610" y="431"/>
                </a:lnTo>
                <a:lnTo>
                  <a:pt x="602" y="439"/>
                </a:lnTo>
                <a:lnTo>
                  <a:pt x="610" y="446"/>
                </a:lnTo>
                <a:lnTo>
                  <a:pt x="610" y="454"/>
                </a:lnTo>
                <a:lnTo>
                  <a:pt x="617" y="462"/>
                </a:lnTo>
                <a:lnTo>
                  <a:pt x="610" y="469"/>
                </a:lnTo>
                <a:lnTo>
                  <a:pt x="602" y="477"/>
                </a:lnTo>
                <a:lnTo>
                  <a:pt x="588" y="469"/>
                </a:lnTo>
                <a:lnTo>
                  <a:pt x="588" y="477"/>
                </a:lnTo>
                <a:lnTo>
                  <a:pt x="580" y="462"/>
                </a:lnTo>
                <a:lnTo>
                  <a:pt x="573" y="454"/>
                </a:lnTo>
                <a:lnTo>
                  <a:pt x="565" y="446"/>
                </a:lnTo>
                <a:lnTo>
                  <a:pt x="558" y="446"/>
                </a:lnTo>
                <a:lnTo>
                  <a:pt x="551" y="446"/>
                </a:lnTo>
                <a:lnTo>
                  <a:pt x="536" y="439"/>
                </a:lnTo>
                <a:lnTo>
                  <a:pt x="529" y="439"/>
                </a:lnTo>
                <a:lnTo>
                  <a:pt x="521" y="439"/>
                </a:lnTo>
                <a:lnTo>
                  <a:pt x="514" y="439"/>
                </a:lnTo>
                <a:lnTo>
                  <a:pt x="507" y="439"/>
                </a:lnTo>
                <a:lnTo>
                  <a:pt x="499" y="439"/>
                </a:lnTo>
                <a:lnTo>
                  <a:pt x="492" y="431"/>
                </a:lnTo>
                <a:lnTo>
                  <a:pt x="485" y="431"/>
                </a:lnTo>
                <a:lnTo>
                  <a:pt x="477" y="431"/>
                </a:lnTo>
                <a:lnTo>
                  <a:pt x="470" y="416"/>
                </a:lnTo>
                <a:lnTo>
                  <a:pt x="463" y="408"/>
                </a:lnTo>
                <a:lnTo>
                  <a:pt x="463" y="400"/>
                </a:lnTo>
                <a:lnTo>
                  <a:pt x="455" y="392"/>
                </a:lnTo>
                <a:lnTo>
                  <a:pt x="448" y="385"/>
                </a:lnTo>
                <a:lnTo>
                  <a:pt x="441" y="392"/>
                </a:lnTo>
                <a:lnTo>
                  <a:pt x="433" y="392"/>
                </a:lnTo>
                <a:lnTo>
                  <a:pt x="426" y="400"/>
                </a:lnTo>
                <a:lnTo>
                  <a:pt x="418" y="400"/>
                </a:lnTo>
                <a:lnTo>
                  <a:pt x="411" y="400"/>
                </a:lnTo>
                <a:lnTo>
                  <a:pt x="396" y="400"/>
                </a:lnTo>
                <a:lnTo>
                  <a:pt x="389" y="400"/>
                </a:lnTo>
                <a:lnTo>
                  <a:pt x="382" y="400"/>
                </a:lnTo>
                <a:lnTo>
                  <a:pt x="374" y="400"/>
                </a:lnTo>
                <a:lnTo>
                  <a:pt x="367" y="400"/>
                </a:lnTo>
                <a:lnTo>
                  <a:pt x="360" y="400"/>
                </a:lnTo>
                <a:lnTo>
                  <a:pt x="352" y="400"/>
                </a:lnTo>
                <a:lnTo>
                  <a:pt x="345" y="392"/>
                </a:lnTo>
                <a:lnTo>
                  <a:pt x="345" y="385"/>
                </a:lnTo>
                <a:lnTo>
                  <a:pt x="338" y="377"/>
                </a:lnTo>
                <a:lnTo>
                  <a:pt x="330" y="369"/>
                </a:lnTo>
                <a:lnTo>
                  <a:pt x="323" y="369"/>
                </a:lnTo>
                <a:lnTo>
                  <a:pt x="316" y="369"/>
                </a:lnTo>
                <a:lnTo>
                  <a:pt x="308" y="369"/>
                </a:lnTo>
                <a:lnTo>
                  <a:pt x="301" y="369"/>
                </a:lnTo>
                <a:lnTo>
                  <a:pt x="294" y="369"/>
                </a:lnTo>
                <a:lnTo>
                  <a:pt x="286" y="369"/>
                </a:lnTo>
                <a:lnTo>
                  <a:pt x="279" y="377"/>
                </a:lnTo>
                <a:lnTo>
                  <a:pt x="271" y="377"/>
                </a:lnTo>
                <a:lnTo>
                  <a:pt x="257" y="377"/>
                </a:lnTo>
                <a:lnTo>
                  <a:pt x="249" y="377"/>
                </a:lnTo>
                <a:lnTo>
                  <a:pt x="242" y="377"/>
                </a:lnTo>
                <a:lnTo>
                  <a:pt x="235" y="377"/>
                </a:lnTo>
                <a:lnTo>
                  <a:pt x="227" y="377"/>
                </a:lnTo>
                <a:lnTo>
                  <a:pt x="220" y="369"/>
                </a:lnTo>
                <a:lnTo>
                  <a:pt x="220" y="362"/>
                </a:lnTo>
                <a:lnTo>
                  <a:pt x="213" y="354"/>
                </a:lnTo>
                <a:lnTo>
                  <a:pt x="213" y="346"/>
                </a:lnTo>
                <a:lnTo>
                  <a:pt x="213" y="339"/>
                </a:lnTo>
                <a:lnTo>
                  <a:pt x="213" y="331"/>
                </a:lnTo>
                <a:lnTo>
                  <a:pt x="205" y="323"/>
                </a:lnTo>
                <a:lnTo>
                  <a:pt x="205" y="315"/>
                </a:lnTo>
                <a:lnTo>
                  <a:pt x="198" y="308"/>
                </a:lnTo>
                <a:lnTo>
                  <a:pt x="191" y="308"/>
                </a:lnTo>
                <a:lnTo>
                  <a:pt x="183" y="300"/>
                </a:lnTo>
                <a:lnTo>
                  <a:pt x="176" y="300"/>
                </a:lnTo>
                <a:lnTo>
                  <a:pt x="169" y="308"/>
                </a:lnTo>
                <a:lnTo>
                  <a:pt x="161" y="315"/>
                </a:lnTo>
                <a:lnTo>
                  <a:pt x="154" y="323"/>
                </a:lnTo>
                <a:lnTo>
                  <a:pt x="147" y="323"/>
                </a:lnTo>
                <a:lnTo>
                  <a:pt x="139" y="331"/>
                </a:lnTo>
                <a:lnTo>
                  <a:pt x="132" y="339"/>
                </a:lnTo>
                <a:lnTo>
                  <a:pt x="117" y="331"/>
                </a:lnTo>
                <a:lnTo>
                  <a:pt x="110" y="323"/>
                </a:lnTo>
                <a:lnTo>
                  <a:pt x="110" y="315"/>
                </a:lnTo>
                <a:lnTo>
                  <a:pt x="102" y="308"/>
                </a:lnTo>
                <a:lnTo>
                  <a:pt x="95" y="300"/>
                </a:lnTo>
                <a:lnTo>
                  <a:pt x="95" y="292"/>
                </a:lnTo>
                <a:lnTo>
                  <a:pt x="95" y="285"/>
                </a:lnTo>
                <a:lnTo>
                  <a:pt x="102" y="277"/>
                </a:lnTo>
                <a:lnTo>
                  <a:pt x="102" y="262"/>
                </a:lnTo>
                <a:lnTo>
                  <a:pt x="102" y="254"/>
                </a:lnTo>
                <a:lnTo>
                  <a:pt x="102" y="246"/>
                </a:lnTo>
                <a:lnTo>
                  <a:pt x="110" y="238"/>
                </a:lnTo>
                <a:lnTo>
                  <a:pt x="110" y="231"/>
                </a:lnTo>
                <a:lnTo>
                  <a:pt x="110" y="223"/>
                </a:lnTo>
                <a:lnTo>
                  <a:pt x="102" y="215"/>
                </a:lnTo>
                <a:lnTo>
                  <a:pt x="102" y="208"/>
                </a:lnTo>
                <a:lnTo>
                  <a:pt x="95" y="200"/>
                </a:lnTo>
                <a:lnTo>
                  <a:pt x="88" y="200"/>
                </a:lnTo>
                <a:lnTo>
                  <a:pt x="80" y="208"/>
                </a:lnTo>
                <a:lnTo>
                  <a:pt x="73" y="208"/>
                </a:lnTo>
                <a:lnTo>
                  <a:pt x="66" y="208"/>
                </a:lnTo>
                <a:lnTo>
                  <a:pt x="58" y="215"/>
                </a:lnTo>
                <a:lnTo>
                  <a:pt x="51" y="208"/>
                </a:lnTo>
                <a:lnTo>
                  <a:pt x="51" y="215"/>
                </a:lnTo>
                <a:lnTo>
                  <a:pt x="51" y="200"/>
                </a:lnTo>
                <a:lnTo>
                  <a:pt x="51" y="192"/>
                </a:lnTo>
                <a:lnTo>
                  <a:pt x="51" y="185"/>
                </a:lnTo>
                <a:lnTo>
                  <a:pt x="44" y="177"/>
                </a:lnTo>
                <a:lnTo>
                  <a:pt x="36" y="169"/>
                </a:lnTo>
                <a:lnTo>
                  <a:pt x="29" y="169"/>
                </a:lnTo>
                <a:lnTo>
                  <a:pt x="22" y="161"/>
                </a:lnTo>
                <a:lnTo>
                  <a:pt x="22" y="154"/>
                </a:lnTo>
                <a:lnTo>
                  <a:pt x="14" y="146"/>
                </a:lnTo>
                <a:lnTo>
                  <a:pt x="14" y="138"/>
                </a:lnTo>
                <a:lnTo>
                  <a:pt x="7" y="131"/>
                </a:lnTo>
                <a:lnTo>
                  <a:pt x="0" y="115"/>
                </a:lnTo>
                <a:lnTo>
                  <a:pt x="0" y="108"/>
                </a:lnTo>
                <a:lnTo>
                  <a:pt x="0" y="100"/>
                </a:lnTo>
                <a:lnTo>
                  <a:pt x="7" y="92"/>
                </a:lnTo>
                <a:lnTo>
                  <a:pt x="14" y="92"/>
                </a:lnTo>
                <a:lnTo>
                  <a:pt x="22" y="84"/>
                </a:lnTo>
                <a:lnTo>
                  <a:pt x="29" y="84"/>
                </a:lnTo>
                <a:lnTo>
                  <a:pt x="36" y="77"/>
                </a:lnTo>
                <a:lnTo>
                  <a:pt x="44" y="77"/>
                </a:lnTo>
                <a:lnTo>
                  <a:pt x="51" y="69"/>
                </a:lnTo>
                <a:lnTo>
                  <a:pt x="58" y="69"/>
                </a:lnTo>
                <a:lnTo>
                  <a:pt x="66" y="61"/>
                </a:lnTo>
                <a:lnTo>
                  <a:pt x="73" y="61"/>
                </a:lnTo>
                <a:lnTo>
                  <a:pt x="80" y="61"/>
                </a:lnTo>
                <a:lnTo>
                  <a:pt x="88" y="69"/>
                </a:lnTo>
                <a:lnTo>
                  <a:pt x="95" y="69"/>
                </a:lnTo>
                <a:lnTo>
                  <a:pt x="102" y="69"/>
                </a:lnTo>
                <a:lnTo>
                  <a:pt x="110" y="77"/>
                </a:lnTo>
                <a:lnTo>
                  <a:pt x="110" y="84"/>
                </a:lnTo>
                <a:lnTo>
                  <a:pt x="110" y="92"/>
                </a:lnTo>
                <a:lnTo>
                  <a:pt x="110" y="100"/>
                </a:lnTo>
                <a:lnTo>
                  <a:pt x="110" y="108"/>
                </a:lnTo>
                <a:lnTo>
                  <a:pt x="110" y="115"/>
                </a:lnTo>
                <a:lnTo>
                  <a:pt x="117" y="131"/>
                </a:lnTo>
                <a:lnTo>
                  <a:pt x="132" y="131"/>
                </a:lnTo>
                <a:lnTo>
                  <a:pt x="139" y="131"/>
                </a:lnTo>
                <a:lnTo>
                  <a:pt x="147" y="115"/>
                </a:lnTo>
                <a:lnTo>
                  <a:pt x="154" y="115"/>
                </a:lnTo>
                <a:lnTo>
                  <a:pt x="161" y="115"/>
                </a:lnTo>
                <a:lnTo>
                  <a:pt x="169" y="115"/>
                </a:lnTo>
                <a:lnTo>
                  <a:pt x="176" y="108"/>
                </a:lnTo>
                <a:lnTo>
                  <a:pt x="183" y="100"/>
                </a:lnTo>
                <a:lnTo>
                  <a:pt x="191" y="92"/>
                </a:lnTo>
                <a:lnTo>
                  <a:pt x="198" y="92"/>
                </a:lnTo>
                <a:lnTo>
                  <a:pt x="205" y="92"/>
                </a:lnTo>
                <a:lnTo>
                  <a:pt x="213" y="92"/>
                </a:lnTo>
                <a:lnTo>
                  <a:pt x="220" y="92"/>
                </a:lnTo>
                <a:lnTo>
                  <a:pt x="227" y="92"/>
                </a:lnTo>
                <a:lnTo>
                  <a:pt x="235" y="92"/>
                </a:lnTo>
                <a:lnTo>
                  <a:pt x="242" y="92"/>
                </a:lnTo>
                <a:lnTo>
                  <a:pt x="249" y="84"/>
                </a:lnTo>
                <a:lnTo>
                  <a:pt x="249" y="77"/>
                </a:lnTo>
                <a:lnTo>
                  <a:pt x="257" y="69"/>
                </a:lnTo>
                <a:lnTo>
                  <a:pt x="257" y="61"/>
                </a:lnTo>
                <a:lnTo>
                  <a:pt x="271" y="54"/>
                </a:lnTo>
                <a:lnTo>
                  <a:pt x="271" y="46"/>
                </a:lnTo>
                <a:lnTo>
                  <a:pt x="279" y="38"/>
                </a:lnTo>
                <a:lnTo>
                  <a:pt x="286" y="31"/>
                </a:lnTo>
                <a:lnTo>
                  <a:pt x="294" y="31"/>
                </a:lnTo>
                <a:lnTo>
                  <a:pt x="301" y="23"/>
                </a:lnTo>
                <a:lnTo>
                  <a:pt x="308" y="15"/>
                </a:lnTo>
                <a:lnTo>
                  <a:pt x="316" y="7"/>
                </a:lnTo>
                <a:lnTo>
                  <a:pt x="323" y="7"/>
                </a:lnTo>
                <a:lnTo>
                  <a:pt x="330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3" name="Freeform 28"/>
          <p:cNvSpPr>
            <a:spLocks/>
          </p:cNvSpPr>
          <p:nvPr/>
        </p:nvSpPr>
        <p:spPr bwMode="auto">
          <a:xfrm>
            <a:off x="6475413" y="1312863"/>
            <a:ext cx="1025525" cy="928687"/>
          </a:xfrm>
          <a:custGeom>
            <a:avLst/>
            <a:gdLst>
              <a:gd name="T0" fmla="*/ 2147483647 w 646"/>
              <a:gd name="T1" fmla="*/ 2147483647 h 585"/>
              <a:gd name="T2" fmla="*/ 2147483647 w 646"/>
              <a:gd name="T3" fmla="*/ 2147483647 h 585"/>
              <a:gd name="T4" fmla="*/ 2147483647 w 646"/>
              <a:gd name="T5" fmla="*/ 2147483647 h 585"/>
              <a:gd name="T6" fmla="*/ 2147483647 w 646"/>
              <a:gd name="T7" fmla="*/ 2147483647 h 585"/>
              <a:gd name="T8" fmla="*/ 2147483647 w 646"/>
              <a:gd name="T9" fmla="*/ 2147483647 h 585"/>
              <a:gd name="T10" fmla="*/ 2147483647 w 646"/>
              <a:gd name="T11" fmla="*/ 2147483647 h 585"/>
              <a:gd name="T12" fmla="*/ 2147483647 w 646"/>
              <a:gd name="T13" fmla="*/ 2147483647 h 585"/>
              <a:gd name="T14" fmla="*/ 2147483647 w 646"/>
              <a:gd name="T15" fmla="*/ 2147483647 h 585"/>
              <a:gd name="T16" fmla="*/ 2147483647 w 646"/>
              <a:gd name="T17" fmla="*/ 2147483647 h 585"/>
              <a:gd name="T18" fmla="*/ 2147483647 w 646"/>
              <a:gd name="T19" fmla="*/ 2147483647 h 585"/>
              <a:gd name="T20" fmla="*/ 2147483647 w 646"/>
              <a:gd name="T21" fmla="*/ 2147483647 h 585"/>
              <a:gd name="T22" fmla="*/ 2147483647 w 646"/>
              <a:gd name="T23" fmla="*/ 2147483647 h 585"/>
              <a:gd name="T24" fmla="*/ 2147483647 w 646"/>
              <a:gd name="T25" fmla="*/ 2147483647 h 585"/>
              <a:gd name="T26" fmla="*/ 2147483647 w 646"/>
              <a:gd name="T27" fmla="*/ 2147483647 h 585"/>
              <a:gd name="T28" fmla="*/ 2147483647 w 646"/>
              <a:gd name="T29" fmla="*/ 2147483647 h 585"/>
              <a:gd name="T30" fmla="*/ 2147483647 w 646"/>
              <a:gd name="T31" fmla="*/ 2147483647 h 585"/>
              <a:gd name="T32" fmla="*/ 2147483647 w 646"/>
              <a:gd name="T33" fmla="*/ 2147483647 h 585"/>
              <a:gd name="T34" fmla="*/ 2147483647 w 646"/>
              <a:gd name="T35" fmla="*/ 2147483647 h 585"/>
              <a:gd name="T36" fmla="*/ 2147483647 w 646"/>
              <a:gd name="T37" fmla="*/ 2147483647 h 585"/>
              <a:gd name="T38" fmla="*/ 2147483647 w 646"/>
              <a:gd name="T39" fmla="*/ 2147483647 h 585"/>
              <a:gd name="T40" fmla="*/ 2147483647 w 646"/>
              <a:gd name="T41" fmla="*/ 2147483647 h 585"/>
              <a:gd name="T42" fmla="*/ 2147483647 w 646"/>
              <a:gd name="T43" fmla="*/ 2147483647 h 585"/>
              <a:gd name="T44" fmla="*/ 2147483647 w 646"/>
              <a:gd name="T45" fmla="*/ 2147483647 h 585"/>
              <a:gd name="T46" fmla="*/ 2147483647 w 646"/>
              <a:gd name="T47" fmla="*/ 2147483647 h 585"/>
              <a:gd name="T48" fmla="*/ 2147483647 w 646"/>
              <a:gd name="T49" fmla="*/ 2147483647 h 585"/>
              <a:gd name="T50" fmla="*/ 2147483647 w 646"/>
              <a:gd name="T51" fmla="*/ 2147483647 h 585"/>
              <a:gd name="T52" fmla="*/ 2147483647 w 646"/>
              <a:gd name="T53" fmla="*/ 2147483647 h 585"/>
              <a:gd name="T54" fmla="*/ 2147483647 w 646"/>
              <a:gd name="T55" fmla="*/ 2147483647 h 585"/>
              <a:gd name="T56" fmla="*/ 2147483647 w 646"/>
              <a:gd name="T57" fmla="*/ 2147483647 h 585"/>
              <a:gd name="T58" fmla="*/ 2147483647 w 646"/>
              <a:gd name="T59" fmla="*/ 2147483647 h 585"/>
              <a:gd name="T60" fmla="*/ 2147483647 w 646"/>
              <a:gd name="T61" fmla="*/ 2147483647 h 585"/>
              <a:gd name="T62" fmla="*/ 2147483647 w 646"/>
              <a:gd name="T63" fmla="*/ 2147483647 h 585"/>
              <a:gd name="T64" fmla="*/ 2147483647 w 646"/>
              <a:gd name="T65" fmla="*/ 2147483647 h 585"/>
              <a:gd name="T66" fmla="*/ 2147483647 w 646"/>
              <a:gd name="T67" fmla="*/ 2147483647 h 585"/>
              <a:gd name="T68" fmla="*/ 2147483647 w 646"/>
              <a:gd name="T69" fmla="*/ 2147483647 h 585"/>
              <a:gd name="T70" fmla="*/ 2147483647 w 646"/>
              <a:gd name="T71" fmla="*/ 2147483647 h 585"/>
              <a:gd name="T72" fmla="*/ 2147483647 w 646"/>
              <a:gd name="T73" fmla="*/ 2147483647 h 585"/>
              <a:gd name="T74" fmla="*/ 2147483647 w 646"/>
              <a:gd name="T75" fmla="*/ 2147483647 h 585"/>
              <a:gd name="T76" fmla="*/ 2147483647 w 646"/>
              <a:gd name="T77" fmla="*/ 2147483647 h 585"/>
              <a:gd name="T78" fmla="*/ 2147483647 w 646"/>
              <a:gd name="T79" fmla="*/ 2147483647 h 585"/>
              <a:gd name="T80" fmla="*/ 2147483647 w 646"/>
              <a:gd name="T81" fmla="*/ 2147483647 h 585"/>
              <a:gd name="T82" fmla="*/ 2147483647 w 646"/>
              <a:gd name="T83" fmla="*/ 2147483647 h 585"/>
              <a:gd name="T84" fmla="*/ 2147483647 w 646"/>
              <a:gd name="T85" fmla="*/ 2147483647 h 585"/>
              <a:gd name="T86" fmla="*/ 2147483647 w 646"/>
              <a:gd name="T87" fmla="*/ 2147483647 h 585"/>
              <a:gd name="T88" fmla="*/ 0 w 646"/>
              <a:gd name="T89" fmla="*/ 2147483647 h 585"/>
              <a:gd name="T90" fmla="*/ 2147483647 w 646"/>
              <a:gd name="T91" fmla="*/ 2147483647 h 585"/>
              <a:gd name="T92" fmla="*/ 2147483647 w 646"/>
              <a:gd name="T93" fmla="*/ 2147483647 h 585"/>
              <a:gd name="T94" fmla="*/ 2147483647 w 646"/>
              <a:gd name="T95" fmla="*/ 2147483647 h 585"/>
              <a:gd name="T96" fmla="*/ 2147483647 w 646"/>
              <a:gd name="T97" fmla="*/ 2147483647 h 585"/>
              <a:gd name="T98" fmla="*/ 2147483647 w 646"/>
              <a:gd name="T99" fmla="*/ 2147483647 h 585"/>
              <a:gd name="T100" fmla="*/ 2147483647 w 646"/>
              <a:gd name="T101" fmla="*/ 2147483647 h 585"/>
              <a:gd name="T102" fmla="*/ 2147483647 w 646"/>
              <a:gd name="T103" fmla="*/ 2147483647 h 5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46" h="585">
                <a:moveTo>
                  <a:pt x="95" y="0"/>
                </a:moveTo>
                <a:lnTo>
                  <a:pt x="102" y="0"/>
                </a:lnTo>
                <a:lnTo>
                  <a:pt x="110" y="8"/>
                </a:lnTo>
                <a:lnTo>
                  <a:pt x="117" y="15"/>
                </a:lnTo>
                <a:lnTo>
                  <a:pt x="124" y="23"/>
                </a:lnTo>
                <a:lnTo>
                  <a:pt x="124" y="31"/>
                </a:lnTo>
                <a:lnTo>
                  <a:pt x="132" y="39"/>
                </a:lnTo>
                <a:lnTo>
                  <a:pt x="139" y="46"/>
                </a:lnTo>
                <a:lnTo>
                  <a:pt x="147" y="46"/>
                </a:lnTo>
                <a:lnTo>
                  <a:pt x="154" y="46"/>
                </a:lnTo>
                <a:lnTo>
                  <a:pt x="161" y="46"/>
                </a:lnTo>
                <a:lnTo>
                  <a:pt x="169" y="46"/>
                </a:lnTo>
                <a:lnTo>
                  <a:pt x="176" y="46"/>
                </a:lnTo>
                <a:lnTo>
                  <a:pt x="183" y="46"/>
                </a:lnTo>
                <a:lnTo>
                  <a:pt x="191" y="46"/>
                </a:lnTo>
                <a:lnTo>
                  <a:pt x="198" y="46"/>
                </a:lnTo>
                <a:lnTo>
                  <a:pt x="213" y="54"/>
                </a:lnTo>
                <a:lnTo>
                  <a:pt x="220" y="54"/>
                </a:lnTo>
                <a:lnTo>
                  <a:pt x="227" y="54"/>
                </a:lnTo>
                <a:lnTo>
                  <a:pt x="235" y="54"/>
                </a:lnTo>
                <a:lnTo>
                  <a:pt x="242" y="54"/>
                </a:lnTo>
                <a:lnTo>
                  <a:pt x="249" y="54"/>
                </a:lnTo>
                <a:lnTo>
                  <a:pt x="257" y="54"/>
                </a:lnTo>
                <a:lnTo>
                  <a:pt x="264" y="54"/>
                </a:lnTo>
                <a:lnTo>
                  <a:pt x="271" y="54"/>
                </a:lnTo>
                <a:lnTo>
                  <a:pt x="279" y="46"/>
                </a:lnTo>
                <a:lnTo>
                  <a:pt x="279" y="39"/>
                </a:lnTo>
                <a:lnTo>
                  <a:pt x="286" y="31"/>
                </a:lnTo>
                <a:lnTo>
                  <a:pt x="294" y="23"/>
                </a:lnTo>
                <a:lnTo>
                  <a:pt x="301" y="31"/>
                </a:lnTo>
                <a:lnTo>
                  <a:pt x="308" y="39"/>
                </a:lnTo>
                <a:lnTo>
                  <a:pt x="316" y="46"/>
                </a:lnTo>
                <a:lnTo>
                  <a:pt x="323" y="54"/>
                </a:lnTo>
                <a:lnTo>
                  <a:pt x="330" y="62"/>
                </a:lnTo>
                <a:lnTo>
                  <a:pt x="338" y="69"/>
                </a:lnTo>
                <a:lnTo>
                  <a:pt x="352" y="69"/>
                </a:lnTo>
                <a:lnTo>
                  <a:pt x="360" y="62"/>
                </a:lnTo>
                <a:lnTo>
                  <a:pt x="367" y="62"/>
                </a:lnTo>
                <a:lnTo>
                  <a:pt x="374" y="62"/>
                </a:lnTo>
                <a:lnTo>
                  <a:pt x="382" y="54"/>
                </a:lnTo>
                <a:lnTo>
                  <a:pt x="389" y="54"/>
                </a:lnTo>
                <a:lnTo>
                  <a:pt x="396" y="46"/>
                </a:lnTo>
                <a:lnTo>
                  <a:pt x="404" y="54"/>
                </a:lnTo>
                <a:lnTo>
                  <a:pt x="404" y="62"/>
                </a:lnTo>
                <a:lnTo>
                  <a:pt x="404" y="69"/>
                </a:lnTo>
                <a:lnTo>
                  <a:pt x="404" y="77"/>
                </a:lnTo>
                <a:lnTo>
                  <a:pt x="404" y="85"/>
                </a:lnTo>
                <a:lnTo>
                  <a:pt x="404" y="92"/>
                </a:lnTo>
                <a:lnTo>
                  <a:pt x="404" y="100"/>
                </a:lnTo>
                <a:lnTo>
                  <a:pt x="404" y="108"/>
                </a:lnTo>
                <a:lnTo>
                  <a:pt x="404" y="116"/>
                </a:lnTo>
                <a:lnTo>
                  <a:pt x="411" y="123"/>
                </a:lnTo>
                <a:lnTo>
                  <a:pt x="418" y="123"/>
                </a:lnTo>
                <a:lnTo>
                  <a:pt x="426" y="131"/>
                </a:lnTo>
                <a:lnTo>
                  <a:pt x="433" y="146"/>
                </a:lnTo>
                <a:lnTo>
                  <a:pt x="441" y="146"/>
                </a:lnTo>
                <a:lnTo>
                  <a:pt x="448" y="154"/>
                </a:lnTo>
                <a:lnTo>
                  <a:pt x="455" y="154"/>
                </a:lnTo>
                <a:lnTo>
                  <a:pt x="463" y="162"/>
                </a:lnTo>
                <a:lnTo>
                  <a:pt x="470" y="169"/>
                </a:lnTo>
                <a:lnTo>
                  <a:pt x="477" y="169"/>
                </a:lnTo>
                <a:lnTo>
                  <a:pt x="492" y="177"/>
                </a:lnTo>
                <a:lnTo>
                  <a:pt x="499" y="185"/>
                </a:lnTo>
                <a:lnTo>
                  <a:pt x="507" y="185"/>
                </a:lnTo>
                <a:lnTo>
                  <a:pt x="514" y="193"/>
                </a:lnTo>
                <a:lnTo>
                  <a:pt x="521" y="193"/>
                </a:lnTo>
                <a:lnTo>
                  <a:pt x="529" y="200"/>
                </a:lnTo>
                <a:lnTo>
                  <a:pt x="529" y="208"/>
                </a:lnTo>
                <a:lnTo>
                  <a:pt x="529" y="216"/>
                </a:lnTo>
                <a:lnTo>
                  <a:pt x="529" y="223"/>
                </a:lnTo>
                <a:lnTo>
                  <a:pt x="536" y="231"/>
                </a:lnTo>
                <a:lnTo>
                  <a:pt x="543" y="239"/>
                </a:lnTo>
                <a:lnTo>
                  <a:pt x="551" y="239"/>
                </a:lnTo>
                <a:lnTo>
                  <a:pt x="558" y="246"/>
                </a:lnTo>
                <a:lnTo>
                  <a:pt x="565" y="246"/>
                </a:lnTo>
                <a:lnTo>
                  <a:pt x="573" y="254"/>
                </a:lnTo>
                <a:lnTo>
                  <a:pt x="580" y="254"/>
                </a:lnTo>
                <a:lnTo>
                  <a:pt x="588" y="254"/>
                </a:lnTo>
                <a:lnTo>
                  <a:pt x="595" y="262"/>
                </a:lnTo>
                <a:lnTo>
                  <a:pt x="602" y="262"/>
                </a:lnTo>
                <a:lnTo>
                  <a:pt x="610" y="270"/>
                </a:lnTo>
                <a:lnTo>
                  <a:pt x="617" y="270"/>
                </a:lnTo>
                <a:lnTo>
                  <a:pt x="632" y="277"/>
                </a:lnTo>
                <a:lnTo>
                  <a:pt x="639" y="277"/>
                </a:lnTo>
                <a:lnTo>
                  <a:pt x="646" y="285"/>
                </a:lnTo>
                <a:lnTo>
                  <a:pt x="646" y="300"/>
                </a:lnTo>
                <a:lnTo>
                  <a:pt x="639" y="308"/>
                </a:lnTo>
                <a:lnTo>
                  <a:pt x="646" y="308"/>
                </a:lnTo>
                <a:lnTo>
                  <a:pt x="632" y="316"/>
                </a:lnTo>
                <a:lnTo>
                  <a:pt x="617" y="316"/>
                </a:lnTo>
                <a:lnTo>
                  <a:pt x="610" y="316"/>
                </a:lnTo>
                <a:lnTo>
                  <a:pt x="602" y="323"/>
                </a:lnTo>
                <a:lnTo>
                  <a:pt x="595" y="331"/>
                </a:lnTo>
                <a:lnTo>
                  <a:pt x="588" y="339"/>
                </a:lnTo>
                <a:lnTo>
                  <a:pt x="580" y="347"/>
                </a:lnTo>
                <a:lnTo>
                  <a:pt x="588" y="354"/>
                </a:lnTo>
                <a:lnTo>
                  <a:pt x="588" y="362"/>
                </a:lnTo>
                <a:lnTo>
                  <a:pt x="595" y="370"/>
                </a:lnTo>
                <a:lnTo>
                  <a:pt x="595" y="377"/>
                </a:lnTo>
                <a:lnTo>
                  <a:pt x="602" y="385"/>
                </a:lnTo>
                <a:lnTo>
                  <a:pt x="595" y="393"/>
                </a:lnTo>
                <a:lnTo>
                  <a:pt x="588" y="400"/>
                </a:lnTo>
                <a:lnTo>
                  <a:pt x="580" y="400"/>
                </a:lnTo>
                <a:lnTo>
                  <a:pt x="573" y="400"/>
                </a:lnTo>
                <a:lnTo>
                  <a:pt x="565" y="400"/>
                </a:lnTo>
                <a:lnTo>
                  <a:pt x="558" y="408"/>
                </a:lnTo>
                <a:lnTo>
                  <a:pt x="551" y="416"/>
                </a:lnTo>
                <a:lnTo>
                  <a:pt x="551" y="424"/>
                </a:lnTo>
                <a:lnTo>
                  <a:pt x="551" y="431"/>
                </a:lnTo>
                <a:lnTo>
                  <a:pt x="551" y="447"/>
                </a:lnTo>
                <a:lnTo>
                  <a:pt x="551" y="454"/>
                </a:lnTo>
                <a:lnTo>
                  <a:pt x="543" y="462"/>
                </a:lnTo>
                <a:lnTo>
                  <a:pt x="536" y="470"/>
                </a:lnTo>
                <a:lnTo>
                  <a:pt x="529" y="477"/>
                </a:lnTo>
                <a:lnTo>
                  <a:pt x="521" y="470"/>
                </a:lnTo>
                <a:lnTo>
                  <a:pt x="521" y="462"/>
                </a:lnTo>
                <a:lnTo>
                  <a:pt x="514" y="454"/>
                </a:lnTo>
                <a:lnTo>
                  <a:pt x="507" y="462"/>
                </a:lnTo>
                <a:lnTo>
                  <a:pt x="507" y="470"/>
                </a:lnTo>
                <a:lnTo>
                  <a:pt x="507" y="477"/>
                </a:lnTo>
                <a:lnTo>
                  <a:pt x="507" y="485"/>
                </a:lnTo>
                <a:lnTo>
                  <a:pt x="499" y="493"/>
                </a:lnTo>
                <a:lnTo>
                  <a:pt x="499" y="501"/>
                </a:lnTo>
                <a:lnTo>
                  <a:pt x="499" y="508"/>
                </a:lnTo>
                <a:lnTo>
                  <a:pt x="499" y="516"/>
                </a:lnTo>
                <a:lnTo>
                  <a:pt x="492" y="524"/>
                </a:lnTo>
                <a:lnTo>
                  <a:pt x="499" y="524"/>
                </a:lnTo>
                <a:lnTo>
                  <a:pt x="477" y="524"/>
                </a:lnTo>
                <a:lnTo>
                  <a:pt x="470" y="516"/>
                </a:lnTo>
                <a:lnTo>
                  <a:pt x="463" y="516"/>
                </a:lnTo>
                <a:lnTo>
                  <a:pt x="455" y="508"/>
                </a:lnTo>
                <a:lnTo>
                  <a:pt x="448" y="516"/>
                </a:lnTo>
                <a:lnTo>
                  <a:pt x="441" y="524"/>
                </a:lnTo>
                <a:lnTo>
                  <a:pt x="433" y="531"/>
                </a:lnTo>
                <a:lnTo>
                  <a:pt x="426" y="539"/>
                </a:lnTo>
                <a:lnTo>
                  <a:pt x="433" y="547"/>
                </a:lnTo>
                <a:lnTo>
                  <a:pt x="433" y="554"/>
                </a:lnTo>
                <a:lnTo>
                  <a:pt x="426" y="562"/>
                </a:lnTo>
                <a:lnTo>
                  <a:pt x="418" y="562"/>
                </a:lnTo>
                <a:lnTo>
                  <a:pt x="411" y="554"/>
                </a:lnTo>
                <a:lnTo>
                  <a:pt x="404" y="547"/>
                </a:lnTo>
                <a:lnTo>
                  <a:pt x="396" y="547"/>
                </a:lnTo>
                <a:lnTo>
                  <a:pt x="389" y="554"/>
                </a:lnTo>
                <a:lnTo>
                  <a:pt x="382" y="554"/>
                </a:lnTo>
                <a:lnTo>
                  <a:pt x="374" y="554"/>
                </a:lnTo>
                <a:lnTo>
                  <a:pt x="367" y="562"/>
                </a:lnTo>
                <a:lnTo>
                  <a:pt x="360" y="562"/>
                </a:lnTo>
                <a:lnTo>
                  <a:pt x="352" y="570"/>
                </a:lnTo>
                <a:lnTo>
                  <a:pt x="338" y="570"/>
                </a:lnTo>
                <a:lnTo>
                  <a:pt x="330" y="570"/>
                </a:lnTo>
                <a:lnTo>
                  <a:pt x="323" y="578"/>
                </a:lnTo>
                <a:lnTo>
                  <a:pt x="316" y="578"/>
                </a:lnTo>
                <a:lnTo>
                  <a:pt x="308" y="578"/>
                </a:lnTo>
                <a:lnTo>
                  <a:pt x="301" y="585"/>
                </a:lnTo>
                <a:lnTo>
                  <a:pt x="294" y="585"/>
                </a:lnTo>
                <a:lnTo>
                  <a:pt x="286" y="578"/>
                </a:lnTo>
                <a:lnTo>
                  <a:pt x="279" y="570"/>
                </a:lnTo>
                <a:lnTo>
                  <a:pt x="279" y="562"/>
                </a:lnTo>
                <a:lnTo>
                  <a:pt x="271" y="554"/>
                </a:lnTo>
                <a:lnTo>
                  <a:pt x="264" y="554"/>
                </a:lnTo>
                <a:lnTo>
                  <a:pt x="257" y="554"/>
                </a:lnTo>
                <a:lnTo>
                  <a:pt x="249" y="554"/>
                </a:lnTo>
                <a:lnTo>
                  <a:pt x="242" y="554"/>
                </a:lnTo>
                <a:lnTo>
                  <a:pt x="235" y="554"/>
                </a:lnTo>
                <a:lnTo>
                  <a:pt x="227" y="547"/>
                </a:lnTo>
                <a:lnTo>
                  <a:pt x="220" y="547"/>
                </a:lnTo>
                <a:lnTo>
                  <a:pt x="213" y="539"/>
                </a:lnTo>
                <a:lnTo>
                  <a:pt x="198" y="539"/>
                </a:lnTo>
                <a:lnTo>
                  <a:pt x="191" y="531"/>
                </a:lnTo>
                <a:lnTo>
                  <a:pt x="191" y="539"/>
                </a:lnTo>
                <a:lnTo>
                  <a:pt x="183" y="524"/>
                </a:lnTo>
                <a:lnTo>
                  <a:pt x="183" y="516"/>
                </a:lnTo>
                <a:lnTo>
                  <a:pt x="176" y="508"/>
                </a:lnTo>
                <a:lnTo>
                  <a:pt x="169" y="501"/>
                </a:lnTo>
                <a:lnTo>
                  <a:pt x="169" y="493"/>
                </a:lnTo>
                <a:lnTo>
                  <a:pt x="161" y="485"/>
                </a:lnTo>
                <a:lnTo>
                  <a:pt x="154" y="477"/>
                </a:lnTo>
                <a:lnTo>
                  <a:pt x="147" y="470"/>
                </a:lnTo>
                <a:lnTo>
                  <a:pt x="147" y="462"/>
                </a:lnTo>
                <a:lnTo>
                  <a:pt x="139" y="454"/>
                </a:lnTo>
                <a:lnTo>
                  <a:pt x="139" y="447"/>
                </a:lnTo>
                <a:lnTo>
                  <a:pt x="147" y="431"/>
                </a:lnTo>
                <a:lnTo>
                  <a:pt x="147" y="424"/>
                </a:lnTo>
                <a:lnTo>
                  <a:pt x="154" y="416"/>
                </a:lnTo>
                <a:lnTo>
                  <a:pt x="154" y="408"/>
                </a:lnTo>
                <a:lnTo>
                  <a:pt x="161" y="400"/>
                </a:lnTo>
                <a:lnTo>
                  <a:pt x="161" y="393"/>
                </a:lnTo>
                <a:lnTo>
                  <a:pt x="169" y="385"/>
                </a:lnTo>
                <a:lnTo>
                  <a:pt x="169" y="377"/>
                </a:lnTo>
                <a:lnTo>
                  <a:pt x="169" y="370"/>
                </a:lnTo>
                <a:lnTo>
                  <a:pt x="169" y="362"/>
                </a:lnTo>
                <a:lnTo>
                  <a:pt x="169" y="354"/>
                </a:lnTo>
                <a:lnTo>
                  <a:pt x="161" y="347"/>
                </a:lnTo>
                <a:lnTo>
                  <a:pt x="161" y="339"/>
                </a:lnTo>
                <a:lnTo>
                  <a:pt x="161" y="331"/>
                </a:lnTo>
                <a:lnTo>
                  <a:pt x="161" y="323"/>
                </a:lnTo>
                <a:lnTo>
                  <a:pt x="161" y="316"/>
                </a:lnTo>
                <a:lnTo>
                  <a:pt x="161" y="308"/>
                </a:lnTo>
                <a:lnTo>
                  <a:pt x="161" y="300"/>
                </a:lnTo>
                <a:lnTo>
                  <a:pt x="154" y="285"/>
                </a:lnTo>
                <a:lnTo>
                  <a:pt x="154" y="277"/>
                </a:lnTo>
                <a:lnTo>
                  <a:pt x="147" y="270"/>
                </a:lnTo>
                <a:lnTo>
                  <a:pt x="139" y="277"/>
                </a:lnTo>
                <a:lnTo>
                  <a:pt x="139" y="285"/>
                </a:lnTo>
                <a:lnTo>
                  <a:pt x="132" y="300"/>
                </a:lnTo>
                <a:lnTo>
                  <a:pt x="124" y="308"/>
                </a:lnTo>
                <a:lnTo>
                  <a:pt x="117" y="308"/>
                </a:lnTo>
                <a:lnTo>
                  <a:pt x="110" y="308"/>
                </a:lnTo>
                <a:lnTo>
                  <a:pt x="102" y="308"/>
                </a:lnTo>
                <a:lnTo>
                  <a:pt x="95" y="308"/>
                </a:lnTo>
                <a:lnTo>
                  <a:pt x="88" y="308"/>
                </a:lnTo>
                <a:lnTo>
                  <a:pt x="80" y="308"/>
                </a:lnTo>
                <a:lnTo>
                  <a:pt x="73" y="308"/>
                </a:lnTo>
                <a:lnTo>
                  <a:pt x="66" y="308"/>
                </a:lnTo>
                <a:lnTo>
                  <a:pt x="51" y="308"/>
                </a:lnTo>
                <a:lnTo>
                  <a:pt x="44" y="308"/>
                </a:lnTo>
                <a:lnTo>
                  <a:pt x="36" y="308"/>
                </a:lnTo>
                <a:lnTo>
                  <a:pt x="29" y="300"/>
                </a:lnTo>
                <a:lnTo>
                  <a:pt x="22" y="300"/>
                </a:lnTo>
                <a:lnTo>
                  <a:pt x="14" y="285"/>
                </a:lnTo>
                <a:lnTo>
                  <a:pt x="7" y="285"/>
                </a:lnTo>
                <a:lnTo>
                  <a:pt x="0" y="277"/>
                </a:lnTo>
                <a:lnTo>
                  <a:pt x="0" y="270"/>
                </a:lnTo>
                <a:lnTo>
                  <a:pt x="0" y="262"/>
                </a:lnTo>
                <a:lnTo>
                  <a:pt x="0" y="254"/>
                </a:lnTo>
                <a:lnTo>
                  <a:pt x="0" y="246"/>
                </a:lnTo>
                <a:lnTo>
                  <a:pt x="0" y="239"/>
                </a:lnTo>
                <a:lnTo>
                  <a:pt x="0" y="231"/>
                </a:lnTo>
                <a:lnTo>
                  <a:pt x="7" y="223"/>
                </a:lnTo>
                <a:lnTo>
                  <a:pt x="14" y="216"/>
                </a:lnTo>
                <a:lnTo>
                  <a:pt x="22" y="208"/>
                </a:lnTo>
                <a:lnTo>
                  <a:pt x="29" y="200"/>
                </a:lnTo>
                <a:lnTo>
                  <a:pt x="22" y="193"/>
                </a:lnTo>
                <a:lnTo>
                  <a:pt x="22" y="185"/>
                </a:lnTo>
                <a:lnTo>
                  <a:pt x="14" y="177"/>
                </a:lnTo>
                <a:lnTo>
                  <a:pt x="22" y="169"/>
                </a:lnTo>
                <a:lnTo>
                  <a:pt x="29" y="162"/>
                </a:lnTo>
                <a:lnTo>
                  <a:pt x="36" y="154"/>
                </a:lnTo>
                <a:lnTo>
                  <a:pt x="29" y="146"/>
                </a:lnTo>
                <a:lnTo>
                  <a:pt x="22" y="131"/>
                </a:lnTo>
                <a:lnTo>
                  <a:pt x="29" y="123"/>
                </a:lnTo>
                <a:lnTo>
                  <a:pt x="36" y="123"/>
                </a:lnTo>
                <a:lnTo>
                  <a:pt x="44" y="123"/>
                </a:lnTo>
                <a:lnTo>
                  <a:pt x="51" y="123"/>
                </a:lnTo>
                <a:lnTo>
                  <a:pt x="66" y="116"/>
                </a:lnTo>
                <a:lnTo>
                  <a:pt x="73" y="116"/>
                </a:lnTo>
                <a:lnTo>
                  <a:pt x="80" y="116"/>
                </a:lnTo>
                <a:lnTo>
                  <a:pt x="88" y="108"/>
                </a:lnTo>
                <a:lnTo>
                  <a:pt x="95" y="100"/>
                </a:lnTo>
                <a:lnTo>
                  <a:pt x="88" y="92"/>
                </a:lnTo>
                <a:lnTo>
                  <a:pt x="88" y="85"/>
                </a:lnTo>
                <a:lnTo>
                  <a:pt x="80" y="77"/>
                </a:lnTo>
                <a:lnTo>
                  <a:pt x="80" y="69"/>
                </a:lnTo>
                <a:lnTo>
                  <a:pt x="73" y="62"/>
                </a:lnTo>
                <a:lnTo>
                  <a:pt x="73" y="54"/>
                </a:lnTo>
                <a:lnTo>
                  <a:pt x="66" y="46"/>
                </a:lnTo>
                <a:lnTo>
                  <a:pt x="66" y="39"/>
                </a:lnTo>
                <a:lnTo>
                  <a:pt x="66" y="31"/>
                </a:lnTo>
                <a:lnTo>
                  <a:pt x="66" y="23"/>
                </a:lnTo>
                <a:lnTo>
                  <a:pt x="73" y="15"/>
                </a:lnTo>
                <a:lnTo>
                  <a:pt x="80" y="8"/>
                </a:lnTo>
                <a:lnTo>
                  <a:pt x="88" y="8"/>
                </a:lnTo>
                <a:lnTo>
                  <a:pt x="95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4" name="Freeform 29"/>
          <p:cNvSpPr>
            <a:spLocks/>
          </p:cNvSpPr>
          <p:nvPr/>
        </p:nvSpPr>
        <p:spPr bwMode="auto">
          <a:xfrm>
            <a:off x="2427288" y="892175"/>
            <a:ext cx="852487" cy="598488"/>
          </a:xfrm>
          <a:custGeom>
            <a:avLst/>
            <a:gdLst>
              <a:gd name="T0" fmla="*/ 2147483647 w 537"/>
              <a:gd name="T1" fmla="*/ 0 h 377"/>
              <a:gd name="T2" fmla="*/ 2147483647 w 537"/>
              <a:gd name="T3" fmla="*/ 0 h 377"/>
              <a:gd name="T4" fmla="*/ 2147483647 w 537"/>
              <a:gd name="T5" fmla="*/ 2147483647 h 377"/>
              <a:gd name="T6" fmla="*/ 2147483647 w 537"/>
              <a:gd name="T7" fmla="*/ 2147483647 h 377"/>
              <a:gd name="T8" fmla="*/ 2147483647 w 537"/>
              <a:gd name="T9" fmla="*/ 2147483647 h 377"/>
              <a:gd name="T10" fmla="*/ 2147483647 w 537"/>
              <a:gd name="T11" fmla="*/ 2147483647 h 377"/>
              <a:gd name="T12" fmla="*/ 2147483647 w 537"/>
              <a:gd name="T13" fmla="*/ 2147483647 h 377"/>
              <a:gd name="T14" fmla="*/ 2147483647 w 537"/>
              <a:gd name="T15" fmla="*/ 2147483647 h 377"/>
              <a:gd name="T16" fmla="*/ 2147483647 w 537"/>
              <a:gd name="T17" fmla="*/ 2147483647 h 377"/>
              <a:gd name="T18" fmla="*/ 2147483647 w 537"/>
              <a:gd name="T19" fmla="*/ 2147483647 h 377"/>
              <a:gd name="T20" fmla="*/ 2147483647 w 537"/>
              <a:gd name="T21" fmla="*/ 2147483647 h 377"/>
              <a:gd name="T22" fmla="*/ 2147483647 w 537"/>
              <a:gd name="T23" fmla="*/ 2147483647 h 377"/>
              <a:gd name="T24" fmla="*/ 2147483647 w 537"/>
              <a:gd name="T25" fmla="*/ 2147483647 h 377"/>
              <a:gd name="T26" fmla="*/ 2147483647 w 537"/>
              <a:gd name="T27" fmla="*/ 2147483647 h 377"/>
              <a:gd name="T28" fmla="*/ 2147483647 w 537"/>
              <a:gd name="T29" fmla="*/ 2147483647 h 377"/>
              <a:gd name="T30" fmla="*/ 2147483647 w 537"/>
              <a:gd name="T31" fmla="*/ 2147483647 h 377"/>
              <a:gd name="T32" fmla="*/ 2147483647 w 537"/>
              <a:gd name="T33" fmla="*/ 2147483647 h 377"/>
              <a:gd name="T34" fmla="*/ 2147483647 w 537"/>
              <a:gd name="T35" fmla="*/ 2147483647 h 377"/>
              <a:gd name="T36" fmla="*/ 2147483647 w 537"/>
              <a:gd name="T37" fmla="*/ 2147483647 h 377"/>
              <a:gd name="T38" fmla="*/ 2147483647 w 537"/>
              <a:gd name="T39" fmla="*/ 2147483647 h 377"/>
              <a:gd name="T40" fmla="*/ 2147483647 w 537"/>
              <a:gd name="T41" fmla="*/ 2147483647 h 377"/>
              <a:gd name="T42" fmla="*/ 2147483647 w 537"/>
              <a:gd name="T43" fmla="*/ 2147483647 h 377"/>
              <a:gd name="T44" fmla="*/ 2147483647 w 537"/>
              <a:gd name="T45" fmla="*/ 2147483647 h 377"/>
              <a:gd name="T46" fmla="*/ 2147483647 w 537"/>
              <a:gd name="T47" fmla="*/ 2147483647 h 377"/>
              <a:gd name="T48" fmla="*/ 2147483647 w 537"/>
              <a:gd name="T49" fmla="*/ 2147483647 h 377"/>
              <a:gd name="T50" fmla="*/ 2147483647 w 537"/>
              <a:gd name="T51" fmla="*/ 2147483647 h 377"/>
              <a:gd name="T52" fmla="*/ 2147483647 w 537"/>
              <a:gd name="T53" fmla="*/ 2147483647 h 377"/>
              <a:gd name="T54" fmla="*/ 2147483647 w 537"/>
              <a:gd name="T55" fmla="*/ 2147483647 h 377"/>
              <a:gd name="T56" fmla="*/ 2147483647 w 537"/>
              <a:gd name="T57" fmla="*/ 2147483647 h 377"/>
              <a:gd name="T58" fmla="*/ 2147483647 w 537"/>
              <a:gd name="T59" fmla="*/ 2147483647 h 377"/>
              <a:gd name="T60" fmla="*/ 2147483647 w 537"/>
              <a:gd name="T61" fmla="*/ 2147483647 h 377"/>
              <a:gd name="T62" fmla="*/ 2147483647 w 537"/>
              <a:gd name="T63" fmla="*/ 2147483647 h 377"/>
              <a:gd name="T64" fmla="*/ 2147483647 w 537"/>
              <a:gd name="T65" fmla="*/ 2147483647 h 377"/>
              <a:gd name="T66" fmla="*/ 2147483647 w 537"/>
              <a:gd name="T67" fmla="*/ 2147483647 h 377"/>
              <a:gd name="T68" fmla="*/ 2147483647 w 537"/>
              <a:gd name="T69" fmla="*/ 2147483647 h 377"/>
              <a:gd name="T70" fmla="*/ 2147483647 w 537"/>
              <a:gd name="T71" fmla="*/ 2147483647 h 377"/>
              <a:gd name="T72" fmla="*/ 2147483647 w 537"/>
              <a:gd name="T73" fmla="*/ 2147483647 h 377"/>
              <a:gd name="T74" fmla="*/ 2147483647 w 537"/>
              <a:gd name="T75" fmla="*/ 2147483647 h 377"/>
              <a:gd name="T76" fmla="*/ 2147483647 w 537"/>
              <a:gd name="T77" fmla="*/ 2147483647 h 377"/>
              <a:gd name="T78" fmla="*/ 2147483647 w 537"/>
              <a:gd name="T79" fmla="*/ 2147483647 h 377"/>
              <a:gd name="T80" fmla="*/ 0 w 537"/>
              <a:gd name="T81" fmla="*/ 2147483647 h 377"/>
              <a:gd name="T82" fmla="*/ 2147483647 w 537"/>
              <a:gd name="T83" fmla="*/ 2147483647 h 377"/>
              <a:gd name="T84" fmla="*/ 2147483647 w 537"/>
              <a:gd name="T85" fmla="*/ 2147483647 h 377"/>
              <a:gd name="T86" fmla="*/ 2147483647 w 537"/>
              <a:gd name="T87" fmla="*/ 2147483647 h 377"/>
              <a:gd name="T88" fmla="*/ 2147483647 w 537"/>
              <a:gd name="T89" fmla="*/ 2147483647 h 377"/>
              <a:gd name="T90" fmla="*/ 2147483647 w 537"/>
              <a:gd name="T91" fmla="*/ 2147483647 h 377"/>
              <a:gd name="T92" fmla="*/ 2147483647 w 537"/>
              <a:gd name="T93" fmla="*/ 2147483647 h 377"/>
              <a:gd name="T94" fmla="*/ 2147483647 w 537"/>
              <a:gd name="T95" fmla="*/ 2147483647 h 377"/>
              <a:gd name="T96" fmla="*/ 2147483647 w 537"/>
              <a:gd name="T97" fmla="*/ 2147483647 h 377"/>
              <a:gd name="T98" fmla="*/ 2147483647 w 537"/>
              <a:gd name="T99" fmla="*/ 2147483647 h 377"/>
              <a:gd name="T100" fmla="*/ 2147483647 w 537"/>
              <a:gd name="T101" fmla="*/ 2147483647 h 377"/>
              <a:gd name="T102" fmla="*/ 2147483647 w 537"/>
              <a:gd name="T103" fmla="*/ 2147483647 h 377"/>
              <a:gd name="T104" fmla="*/ 2147483647 w 537"/>
              <a:gd name="T105" fmla="*/ 2147483647 h 377"/>
              <a:gd name="T106" fmla="*/ 2147483647 w 537"/>
              <a:gd name="T107" fmla="*/ 2147483647 h 377"/>
              <a:gd name="T108" fmla="*/ 2147483647 w 537"/>
              <a:gd name="T109" fmla="*/ 2147483647 h 377"/>
              <a:gd name="T110" fmla="*/ 2147483647 w 537"/>
              <a:gd name="T111" fmla="*/ 2147483647 h 377"/>
              <a:gd name="T112" fmla="*/ 2147483647 w 537"/>
              <a:gd name="T113" fmla="*/ 2147483647 h 377"/>
              <a:gd name="T114" fmla="*/ 2147483647 w 537"/>
              <a:gd name="T115" fmla="*/ 2147483647 h 377"/>
              <a:gd name="T116" fmla="*/ 2147483647 w 537"/>
              <a:gd name="T117" fmla="*/ 2147483647 h 377"/>
              <a:gd name="T118" fmla="*/ 2147483647 w 537"/>
              <a:gd name="T119" fmla="*/ 0 h 37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37" h="377">
                <a:moveTo>
                  <a:pt x="419" y="0"/>
                </a:moveTo>
                <a:lnTo>
                  <a:pt x="427" y="0"/>
                </a:lnTo>
                <a:lnTo>
                  <a:pt x="434" y="0"/>
                </a:lnTo>
                <a:lnTo>
                  <a:pt x="441" y="0"/>
                </a:lnTo>
                <a:lnTo>
                  <a:pt x="449" y="0"/>
                </a:lnTo>
                <a:lnTo>
                  <a:pt x="456" y="0"/>
                </a:lnTo>
                <a:lnTo>
                  <a:pt x="463" y="7"/>
                </a:lnTo>
                <a:lnTo>
                  <a:pt x="471" y="7"/>
                </a:lnTo>
                <a:lnTo>
                  <a:pt x="478" y="7"/>
                </a:lnTo>
                <a:lnTo>
                  <a:pt x="493" y="7"/>
                </a:lnTo>
                <a:lnTo>
                  <a:pt x="500" y="7"/>
                </a:lnTo>
                <a:lnTo>
                  <a:pt x="508" y="7"/>
                </a:lnTo>
                <a:lnTo>
                  <a:pt x="508" y="15"/>
                </a:lnTo>
                <a:lnTo>
                  <a:pt x="508" y="23"/>
                </a:lnTo>
                <a:lnTo>
                  <a:pt x="508" y="30"/>
                </a:lnTo>
                <a:lnTo>
                  <a:pt x="508" y="38"/>
                </a:lnTo>
                <a:lnTo>
                  <a:pt x="500" y="46"/>
                </a:lnTo>
                <a:lnTo>
                  <a:pt x="493" y="46"/>
                </a:lnTo>
                <a:lnTo>
                  <a:pt x="478" y="53"/>
                </a:lnTo>
                <a:lnTo>
                  <a:pt x="478" y="61"/>
                </a:lnTo>
                <a:lnTo>
                  <a:pt x="493" y="69"/>
                </a:lnTo>
                <a:lnTo>
                  <a:pt x="500" y="77"/>
                </a:lnTo>
                <a:lnTo>
                  <a:pt x="508" y="84"/>
                </a:lnTo>
                <a:lnTo>
                  <a:pt x="500" y="92"/>
                </a:lnTo>
                <a:lnTo>
                  <a:pt x="500" y="107"/>
                </a:lnTo>
                <a:lnTo>
                  <a:pt x="500" y="115"/>
                </a:lnTo>
                <a:lnTo>
                  <a:pt x="500" y="123"/>
                </a:lnTo>
                <a:lnTo>
                  <a:pt x="493" y="130"/>
                </a:lnTo>
                <a:lnTo>
                  <a:pt x="493" y="138"/>
                </a:lnTo>
                <a:lnTo>
                  <a:pt x="493" y="146"/>
                </a:lnTo>
                <a:lnTo>
                  <a:pt x="500" y="154"/>
                </a:lnTo>
                <a:lnTo>
                  <a:pt x="508" y="161"/>
                </a:lnTo>
                <a:lnTo>
                  <a:pt x="515" y="169"/>
                </a:lnTo>
                <a:lnTo>
                  <a:pt x="515" y="177"/>
                </a:lnTo>
                <a:lnTo>
                  <a:pt x="522" y="184"/>
                </a:lnTo>
                <a:lnTo>
                  <a:pt x="530" y="192"/>
                </a:lnTo>
                <a:lnTo>
                  <a:pt x="537" y="200"/>
                </a:lnTo>
                <a:lnTo>
                  <a:pt x="537" y="207"/>
                </a:lnTo>
                <a:lnTo>
                  <a:pt x="537" y="215"/>
                </a:lnTo>
                <a:lnTo>
                  <a:pt x="537" y="223"/>
                </a:lnTo>
                <a:lnTo>
                  <a:pt x="530" y="231"/>
                </a:lnTo>
                <a:lnTo>
                  <a:pt x="522" y="231"/>
                </a:lnTo>
                <a:lnTo>
                  <a:pt x="515" y="223"/>
                </a:lnTo>
                <a:lnTo>
                  <a:pt x="508" y="223"/>
                </a:lnTo>
                <a:lnTo>
                  <a:pt x="500" y="231"/>
                </a:lnTo>
                <a:lnTo>
                  <a:pt x="493" y="238"/>
                </a:lnTo>
                <a:lnTo>
                  <a:pt x="493" y="246"/>
                </a:lnTo>
                <a:lnTo>
                  <a:pt x="478" y="261"/>
                </a:lnTo>
                <a:lnTo>
                  <a:pt x="478" y="269"/>
                </a:lnTo>
                <a:lnTo>
                  <a:pt x="471" y="277"/>
                </a:lnTo>
                <a:lnTo>
                  <a:pt x="471" y="284"/>
                </a:lnTo>
                <a:lnTo>
                  <a:pt x="471" y="292"/>
                </a:lnTo>
                <a:lnTo>
                  <a:pt x="463" y="300"/>
                </a:lnTo>
                <a:lnTo>
                  <a:pt x="463" y="308"/>
                </a:lnTo>
                <a:lnTo>
                  <a:pt x="456" y="315"/>
                </a:lnTo>
                <a:lnTo>
                  <a:pt x="456" y="323"/>
                </a:lnTo>
                <a:lnTo>
                  <a:pt x="449" y="331"/>
                </a:lnTo>
                <a:lnTo>
                  <a:pt x="441" y="338"/>
                </a:lnTo>
                <a:lnTo>
                  <a:pt x="434" y="331"/>
                </a:lnTo>
                <a:lnTo>
                  <a:pt x="427" y="331"/>
                </a:lnTo>
                <a:lnTo>
                  <a:pt x="419" y="323"/>
                </a:lnTo>
                <a:lnTo>
                  <a:pt x="412" y="323"/>
                </a:lnTo>
                <a:lnTo>
                  <a:pt x="405" y="331"/>
                </a:lnTo>
                <a:lnTo>
                  <a:pt x="397" y="338"/>
                </a:lnTo>
                <a:lnTo>
                  <a:pt x="390" y="338"/>
                </a:lnTo>
                <a:lnTo>
                  <a:pt x="383" y="338"/>
                </a:lnTo>
                <a:lnTo>
                  <a:pt x="375" y="338"/>
                </a:lnTo>
                <a:lnTo>
                  <a:pt x="368" y="331"/>
                </a:lnTo>
                <a:lnTo>
                  <a:pt x="361" y="331"/>
                </a:lnTo>
                <a:lnTo>
                  <a:pt x="353" y="331"/>
                </a:lnTo>
                <a:lnTo>
                  <a:pt x="346" y="331"/>
                </a:lnTo>
                <a:lnTo>
                  <a:pt x="331" y="338"/>
                </a:lnTo>
                <a:lnTo>
                  <a:pt x="324" y="346"/>
                </a:lnTo>
                <a:lnTo>
                  <a:pt x="316" y="354"/>
                </a:lnTo>
                <a:lnTo>
                  <a:pt x="316" y="361"/>
                </a:lnTo>
                <a:lnTo>
                  <a:pt x="309" y="369"/>
                </a:lnTo>
                <a:lnTo>
                  <a:pt x="302" y="377"/>
                </a:lnTo>
                <a:lnTo>
                  <a:pt x="294" y="377"/>
                </a:lnTo>
                <a:lnTo>
                  <a:pt x="287" y="369"/>
                </a:lnTo>
                <a:lnTo>
                  <a:pt x="280" y="369"/>
                </a:lnTo>
                <a:lnTo>
                  <a:pt x="272" y="361"/>
                </a:lnTo>
                <a:lnTo>
                  <a:pt x="272" y="354"/>
                </a:lnTo>
                <a:lnTo>
                  <a:pt x="265" y="346"/>
                </a:lnTo>
                <a:lnTo>
                  <a:pt x="258" y="338"/>
                </a:lnTo>
                <a:lnTo>
                  <a:pt x="250" y="338"/>
                </a:lnTo>
                <a:lnTo>
                  <a:pt x="243" y="338"/>
                </a:lnTo>
                <a:lnTo>
                  <a:pt x="236" y="338"/>
                </a:lnTo>
                <a:lnTo>
                  <a:pt x="228" y="338"/>
                </a:lnTo>
                <a:lnTo>
                  <a:pt x="221" y="338"/>
                </a:lnTo>
                <a:lnTo>
                  <a:pt x="214" y="338"/>
                </a:lnTo>
                <a:lnTo>
                  <a:pt x="206" y="338"/>
                </a:lnTo>
                <a:lnTo>
                  <a:pt x="192" y="338"/>
                </a:lnTo>
                <a:lnTo>
                  <a:pt x="184" y="338"/>
                </a:lnTo>
                <a:lnTo>
                  <a:pt x="177" y="331"/>
                </a:lnTo>
                <a:lnTo>
                  <a:pt x="169" y="331"/>
                </a:lnTo>
                <a:lnTo>
                  <a:pt x="162" y="323"/>
                </a:lnTo>
                <a:lnTo>
                  <a:pt x="155" y="323"/>
                </a:lnTo>
                <a:lnTo>
                  <a:pt x="147" y="315"/>
                </a:lnTo>
                <a:lnTo>
                  <a:pt x="147" y="308"/>
                </a:lnTo>
                <a:lnTo>
                  <a:pt x="147" y="300"/>
                </a:lnTo>
                <a:lnTo>
                  <a:pt x="140" y="292"/>
                </a:lnTo>
                <a:lnTo>
                  <a:pt x="133" y="284"/>
                </a:lnTo>
                <a:lnTo>
                  <a:pt x="125" y="292"/>
                </a:lnTo>
                <a:lnTo>
                  <a:pt x="118" y="292"/>
                </a:lnTo>
                <a:lnTo>
                  <a:pt x="111" y="292"/>
                </a:lnTo>
                <a:lnTo>
                  <a:pt x="103" y="284"/>
                </a:lnTo>
                <a:lnTo>
                  <a:pt x="96" y="284"/>
                </a:lnTo>
                <a:lnTo>
                  <a:pt x="89" y="277"/>
                </a:lnTo>
                <a:lnTo>
                  <a:pt x="81" y="277"/>
                </a:lnTo>
                <a:lnTo>
                  <a:pt x="74" y="277"/>
                </a:lnTo>
                <a:lnTo>
                  <a:pt x="67" y="284"/>
                </a:lnTo>
                <a:lnTo>
                  <a:pt x="52" y="292"/>
                </a:lnTo>
                <a:lnTo>
                  <a:pt x="45" y="292"/>
                </a:lnTo>
                <a:lnTo>
                  <a:pt x="37" y="292"/>
                </a:lnTo>
                <a:lnTo>
                  <a:pt x="30" y="292"/>
                </a:lnTo>
                <a:lnTo>
                  <a:pt x="22" y="292"/>
                </a:lnTo>
                <a:lnTo>
                  <a:pt x="15" y="292"/>
                </a:lnTo>
                <a:lnTo>
                  <a:pt x="8" y="284"/>
                </a:lnTo>
                <a:lnTo>
                  <a:pt x="8" y="292"/>
                </a:lnTo>
                <a:lnTo>
                  <a:pt x="8" y="277"/>
                </a:lnTo>
                <a:lnTo>
                  <a:pt x="8" y="269"/>
                </a:lnTo>
                <a:lnTo>
                  <a:pt x="0" y="261"/>
                </a:lnTo>
                <a:lnTo>
                  <a:pt x="0" y="246"/>
                </a:lnTo>
                <a:lnTo>
                  <a:pt x="0" y="238"/>
                </a:lnTo>
                <a:lnTo>
                  <a:pt x="8" y="231"/>
                </a:lnTo>
                <a:lnTo>
                  <a:pt x="15" y="223"/>
                </a:lnTo>
                <a:lnTo>
                  <a:pt x="22" y="215"/>
                </a:lnTo>
                <a:lnTo>
                  <a:pt x="30" y="207"/>
                </a:lnTo>
                <a:lnTo>
                  <a:pt x="37" y="200"/>
                </a:lnTo>
                <a:lnTo>
                  <a:pt x="45" y="192"/>
                </a:lnTo>
                <a:lnTo>
                  <a:pt x="52" y="184"/>
                </a:lnTo>
                <a:lnTo>
                  <a:pt x="67" y="177"/>
                </a:lnTo>
                <a:lnTo>
                  <a:pt x="74" y="169"/>
                </a:lnTo>
                <a:lnTo>
                  <a:pt x="81" y="169"/>
                </a:lnTo>
                <a:lnTo>
                  <a:pt x="89" y="161"/>
                </a:lnTo>
                <a:lnTo>
                  <a:pt x="96" y="161"/>
                </a:lnTo>
                <a:lnTo>
                  <a:pt x="103" y="161"/>
                </a:lnTo>
                <a:lnTo>
                  <a:pt x="111" y="161"/>
                </a:lnTo>
                <a:lnTo>
                  <a:pt x="118" y="154"/>
                </a:lnTo>
                <a:lnTo>
                  <a:pt x="125" y="154"/>
                </a:lnTo>
                <a:lnTo>
                  <a:pt x="133" y="154"/>
                </a:lnTo>
                <a:lnTo>
                  <a:pt x="140" y="154"/>
                </a:lnTo>
                <a:lnTo>
                  <a:pt x="147" y="146"/>
                </a:lnTo>
                <a:lnTo>
                  <a:pt x="155" y="146"/>
                </a:lnTo>
                <a:lnTo>
                  <a:pt x="162" y="138"/>
                </a:lnTo>
                <a:lnTo>
                  <a:pt x="162" y="130"/>
                </a:lnTo>
                <a:lnTo>
                  <a:pt x="169" y="123"/>
                </a:lnTo>
                <a:lnTo>
                  <a:pt x="177" y="115"/>
                </a:lnTo>
                <a:lnTo>
                  <a:pt x="177" y="107"/>
                </a:lnTo>
                <a:lnTo>
                  <a:pt x="184" y="92"/>
                </a:lnTo>
                <a:lnTo>
                  <a:pt x="192" y="84"/>
                </a:lnTo>
                <a:lnTo>
                  <a:pt x="206" y="84"/>
                </a:lnTo>
                <a:lnTo>
                  <a:pt x="214" y="77"/>
                </a:lnTo>
                <a:lnTo>
                  <a:pt x="221" y="77"/>
                </a:lnTo>
                <a:lnTo>
                  <a:pt x="228" y="69"/>
                </a:lnTo>
                <a:lnTo>
                  <a:pt x="236" y="61"/>
                </a:lnTo>
                <a:lnTo>
                  <a:pt x="243" y="61"/>
                </a:lnTo>
                <a:lnTo>
                  <a:pt x="250" y="53"/>
                </a:lnTo>
                <a:lnTo>
                  <a:pt x="258" y="53"/>
                </a:lnTo>
                <a:lnTo>
                  <a:pt x="265" y="53"/>
                </a:lnTo>
                <a:lnTo>
                  <a:pt x="272" y="61"/>
                </a:lnTo>
                <a:lnTo>
                  <a:pt x="280" y="61"/>
                </a:lnTo>
                <a:lnTo>
                  <a:pt x="287" y="61"/>
                </a:lnTo>
                <a:lnTo>
                  <a:pt x="294" y="61"/>
                </a:lnTo>
                <a:lnTo>
                  <a:pt x="302" y="61"/>
                </a:lnTo>
                <a:lnTo>
                  <a:pt x="309" y="61"/>
                </a:lnTo>
                <a:lnTo>
                  <a:pt x="316" y="69"/>
                </a:lnTo>
                <a:lnTo>
                  <a:pt x="324" y="69"/>
                </a:lnTo>
                <a:lnTo>
                  <a:pt x="331" y="69"/>
                </a:lnTo>
                <a:lnTo>
                  <a:pt x="346" y="69"/>
                </a:lnTo>
                <a:lnTo>
                  <a:pt x="353" y="61"/>
                </a:lnTo>
                <a:lnTo>
                  <a:pt x="361" y="53"/>
                </a:lnTo>
                <a:lnTo>
                  <a:pt x="368" y="46"/>
                </a:lnTo>
                <a:lnTo>
                  <a:pt x="375" y="38"/>
                </a:lnTo>
                <a:lnTo>
                  <a:pt x="383" y="38"/>
                </a:lnTo>
                <a:lnTo>
                  <a:pt x="390" y="30"/>
                </a:lnTo>
                <a:lnTo>
                  <a:pt x="397" y="23"/>
                </a:lnTo>
                <a:lnTo>
                  <a:pt x="405" y="15"/>
                </a:lnTo>
                <a:lnTo>
                  <a:pt x="412" y="7"/>
                </a:lnTo>
                <a:lnTo>
                  <a:pt x="419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5" name="Freeform 30"/>
          <p:cNvSpPr>
            <a:spLocks/>
          </p:cNvSpPr>
          <p:nvPr/>
        </p:nvSpPr>
        <p:spPr bwMode="auto">
          <a:xfrm>
            <a:off x="3814763" y="3427413"/>
            <a:ext cx="1062037" cy="746125"/>
          </a:xfrm>
          <a:custGeom>
            <a:avLst/>
            <a:gdLst>
              <a:gd name="T0" fmla="*/ 2147483647 w 669"/>
              <a:gd name="T1" fmla="*/ 2147483647 h 470"/>
              <a:gd name="T2" fmla="*/ 2147483647 w 669"/>
              <a:gd name="T3" fmla="*/ 2147483647 h 470"/>
              <a:gd name="T4" fmla="*/ 2147483647 w 669"/>
              <a:gd name="T5" fmla="*/ 2147483647 h 470"/>
              <a:gd name="T6" fmla="*/ 2147483647 w 669"/>
              <a:gd name="T7" fmla="*/ 2147483647 h 470"/>
              <a:gd name="T8" fmla="*/ 2147483647 w 669"/>
              <a:gd name="T9" fmla="*/ 2147483647 h 470"/>
              <a:gd name="T10" fmla="*/ 2147483647 w 669"/>
              <a:gd name="T11" fmla="*/ 2147483647 h 470"/>
              <a:gd name="T12" fmla="*/ 2147483647 w 669"/>
              <a:gd name="T13" fmla="*/ 2147483647 h 470"/>
              <a:gd name="T14" fmla="*/ 2147483647 w 669"/>
              <a:gd name="T15" fmla="*/ 2147483647 h 470"/>
              <a:gd name="T16" fmla="*/ 2147483647 w 669"/>
              <a:gd name="T17" fmla="*/ 2147483647 h 470"/>
              <a:gd name="T18" fmla="*/ 2147483647 w 669"/>
              <a:gd name="T19" fmla="*/ 2147483647 h 470"/>
              <a:gd name="T20" fmla="*/ 2147483647 w 669"/>
              <a:gd name="T21" fmla="*/ 2147483647 h 470"/>
              <a:gd name="T22" fmla="*/ 2147483647 w 669"/>
              <a:gd name="T23" fmla="*/ 2147483647 h 470"/>
              <a:gd name="T24" fmla="*/ 2147483647 w 669"/>
              <a:gd name="T25" fmla="*/ 2147483647 h 470"/>
              <a:gd name="T26" fmla="*/ 2147483647 w 669"/>
              <a:gd name="T27" fmla="*/ 2147483647 h 470"/>
              <a:gd name="T28" fmla="*/ 2147483647 w 669"/>
              <a:gd name="T29" fmla="*/ 2147483647 h 470"/>
              <a:gd name="T30" fmla="*/ 2147483647 w 669"/>
              <a:gd name="T31" fmla="*/ 2147483647 h 470"/>
              <a:gd name="T32" fmla="*/ 2147483647 w 669"/>
              <a:gd name="T33" fmla="*/ 2147483647 h 470"/>
              <a:gd name="T34" fmla="*/ 2147483647 w 669"/>
              <a:gd name="T35" fmla="*/ 2147483647 h 470"/>
              <a:gd name="T36" fmla="*/ 2147483647 w 669"/>
              <a:gd name="T37" fmla="*/ 2147483647 h 470"/>
              <a:gd name="T38" fmla="*/ 2147483647 w 669"/>
              <a:gd name="T39" fmla="*/ 2147483647 h 470"/>
              <a:gd name="T40" fmla="*/ 2147483647 w 669"/>
              <a:gd name="T41" fmla="*/ 2147483647 h 470"/>
              <a:gd name="T42" fmla="*/ 2147483647 w 669"/>
              <a:gd name="T43" fmla="*/ 2147483647 h 470"/>
              <a:gd name="T44" fmla="*/ 2147483647 w 669"/>
              <a:gd name="T45" fmla="*/ 2147483647 h 470"/>
              <a:gd name="T46" fmla="*/ 2147483647 w 669"/>
              <a:gd name="T47" fmla="*/ 2147483647 h 470"/>
              <a:gd name="T48" fmla="*/ 2147483647 w 669"/>
              <a:gd name="T49" fmla="*/ 2147483647 h 470"/>
              <a:gd name="T50" fmla="*/ 2147483647 w 669"/>
              <a:gd name="T51" fmla="*/ 2147483647 h 470"/>
              <a:gd name="T52" fmla="*/ 2147483647 w 669"/>
              <a:gd name="T53" fmla="*/ 2147483647 h 470"/>
              <a:gd name="T54" fmla="*/ 2147483647 w 669"/>
              <a:gd name="T55" fmla="*/ 2147483647 h 470"/>
              <a:gd name="T56" fmla="*/ 2147483647 w 669"/>
              <a:gd name="T57" fmla="*/ 2147483647 h 470"/>
              <a:gd name="T58" fmla="*/ 2147483647 w 669"/>
              <a:gd name="T59" fmla="*/ 2147483647 h 470"/>
              <a:gd name="T60" fmla="*/ 2147483647 w 669"/>
              <a:gd name="T61" fmla="*/ 2147483647 h 470"/>
              <a:gd name="T62" fmla="*/ 2147483647 w 669"/>
              <a:gd name="T63" fmla="*/ 2147483647 h 470"/>
              <a:gd name="T64" fmla="*/ 2147483647 w 669"/>
              <a:gd name="T65" fmla="*/ 2147483647 h 470"/>
              <a:gd name="T66" fmla="*/ 2147483647 w 669"/>
              <a:gd name="T67" fmla="*/ 2147483647 h 470"/>
              <a:gd name="T68" fmla="*/ 2147483647 w 669"/>
              <a:gd name="T69" fmla="*/ 2147483647 h 470"/>
              <a:gd name="T70" fmla="*/ 2147483647 w 669"/>
              <a:gd name="T71" fmla="*/ 2147483647 h 470"/>
              <a:gd name="T72" fmla="*/ 2147483647 w 669"/>
              <a:gd name="T73" fmla="*/ 2147483647 h 470"/>
              <a:gd name="T74" fmla="*/ 2147483647 w 669"/>
              <a:gd name="T75" fmla="*/ 2147483647 h 470"/>
              <a:gd name="T76" fmla="*/ 2147483647 w 669"/>
              <a:gd name="T77" fmla="*/ 2147483647 h 470"/>
              <a:gd name="T78" fmla="*/ 2147483647 w 669"/>
              <a:gd name="T79" fmla="*/ 2147483647 h 470"/>
              <a:gd name="T80" fmla="*/ 2147483647 w 669"/>
              <a:gd name="T81" fmla="*/ 2147483647 h 470"/>
              <a:gd name="T82" fmla="*/ 2147483647 w 669"/>
              <a:gd name="T83" fmla="*/ 2147483647 h 470"/>
              <a:gd name="T84" fmla="*/ 2147483647 w 669"/>
              <a:gd name="T85" fmla="*/ 2147483647 h 470"/>
              <a:gd name="T86" fmla="*/ 2147483647 w 669"/>
              <a:gd name="T87" fmla="*/ 2147483647 h 470"/>
              <a:gd name="T88" fmla="*/ 2147483647 w 669"/>
              <a:gd name="T89" fmla="*/ 2147483647 h 470"/>
              <a:gd name="T90" fmla="*/ 2147483647 w 669"/>
              <a:gd name="T91" fmla="*/ 2147483647 h 470"/>
              <a:gd name="T92" fmla="*/ 2147483647 w 669"/>
              <a:gd name="T93" fmla="*/ 2147483647 h 470"/>
              <a:gd name="T94" fmla="*/ 0 w 669"/>
              <a:gd name="T95" fmla="*/ 2147483647 h 470"/>
              <a:gd name="T96" fmla="*/ 2147483647 w 669"/>
              <a:gd name="T97" fmla="*/ 2147483647 h 470"/>
              <a:gd name="T98" fmla="*/ 2147483647 w 669"/>
              <a:gd name="T99" fmla="*/ 2147483647 h 470"/>
              <a:gd name="T100" fmla="*/ 2147483647 w 669"/>
              <a:gd name="T101" fmla="*/ 2147483647 h 470"/>
              <a:gd name="T102" fmla="*/ 2147483647 w 669"/>
              <a:gd name="T103" fmla="*/ 2147483647 h 470"/>
              <a:gd name="T104" fmla="*/ 2147483647 w 669"/>
              <a:gd name="T105" fmla="*/ 2147483647 h 470"/>
              <a:gd name="T106" fmla="*/ 2147483647 w 669"/>
              <a:gd name="T107" fmla="*/ 2147483647 h 470"/>
              <a:gd name="T108" fmla="*/ 2147483647 w 669"/>
              <a:gd name="T109" fmla="*/ 2147483647 h 470"/>
              <a:gd name="T110" fmla="*/ 2147483647 w 669"/>
              <a:gd name="T111" fmla="*/ 2147483647 h 470"/>
              <a:gd name="T112" fmla="*/ 2147483647 w 669"/>
              <a:gd name="T113" fmla="*/ 2147483647 h 47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69" h="470">
                <a:moveTo>
                  <a:pt x="301" y="0"/>
                </a:moveTo>
                <a:lnTo>
                  <a:pt x="308" y="0"/>
                </a:lnTo>
                <a:lnTo>
                  <a:pt x="316" y="8"/>
                </a:lnTo>
                <a:lnTo>
                  <a:pt x="330" y="16"/>
                </a:lnTo>
                <a:lnTo>
                  <a:pt x="330" y="31"/>
                </a:lnTo>
                <a:lnTo>
                  <a:pt x="338" y="39"/>
                </a:lnTo>
                <a:lnTo>
                  <a:pt x="345" y="39"/>
                </a:lnTo>
                <a:lnTo>
                  <a:pt x="353" y="46"/>
                </a:lnTo>
                <a:lnTo>
                  <a:pt x="360" y="46"/>
                </a:lnTo>
                <a:lnTo>
                  <a:pt x="367" y="46"/>
                </a:lnTo>
                <a:lnTo>
                  <a:pt x="375" y="46"/>
                </a:lnTo>
                <a:lnTo>
                  <a:pt x="382" y="54"/>
                </a:lnTo>
                <a:lnTo>
                  <a:pt x="389" y="54"/>
                </a:lnTo>
                <a:lnTo>
                  <a:pt x="397" y="54"/>
                </a:lnTo>
                <a:lnTo>
                  <a:pt x="404" y="54"/>
                </a:lnTo>
                <a:lnTo>
                  <a:pt x="411" y="62"/>
                </a:lnTo>
                <a:lnTo>
                  <a:pt x="419" y="62"/>
                </a:lnTo>
                <a:lnTo>
                  <a:pt x="426" y="62"/>
                </a:lnTo>
                <a:lnTo>
                  <a:pt x="433" y="62"/>
                </a:lnTo>
                <a:lnTo>
                  <a:pt x="441" y="69"/>
                </a:lnTo>
                <a:lnTo>
                  <a:pt x="448" y="69"/>
                </a:lnTo>
                <a:lnTo>
                  <a:pt x="455" y="69"/>
                </a:lnTo>
                <a:lnTo>
                  <a:pt x="470" y="69"/>
                </a:lnTo>
                <a:lnTo>
                  <a:pt x="477" y="77"/>
                </a:lnTo>
                <a:lnTo>
                  <a:pt x="485" y="77"/>
                </a:lnTo>
                <a:lnTo>
                  <a:pt x="492" y="77"/>
                </a:lnTo>
                <a:lnTo>
                  <a:pt x="500" y="77"/>
                </a:lnTo>
                <a:lnTo>
                  <a:pt x="507" y="69"/>
                </a:lnTo>
                <a:lnTo>
                  <a:pt x="514" y="69"/>
                </a:lnTo>
                <a:lnTo>
                  <a:pt x="522" y="69"/>
                </a:lnTo>
                <a:lnTo>
                  <a:pt x="529" y="62"/>
                </a:lnTo>
                <a:lnTo>
                  <a:pt x="536" y="62"/>
                </a:lnTo>
                <a:lnTo>
                  <a:pt x="544" y="54"/>
                </a:lnTo>
                <a:lnTo>
                  <a:pt x="551" y="54"/>
                </a:lnTo>
                <a:lnTo>
                  <a:pt x="558" y="62"/>
                </a:lnTo>
                <a:lnTo>
                  <a:pt x="566" y="69"/>
                </a:lnTo>
                <a:lnTo>
                  <a:pt x="573" y="77"/>
                </a:lnTo>
                <a:lnTo>
                  <a:pt x="573" y="85"/>
                </a:lnTo>
                <a:lnTo>
                  <a:pt x="580" y="93"/>
                </a:lnTo>
                <a:lnTo>
                  <a:pt x="588" y="100"/>
                </a:lnTo>
                <a:lnTo>
                  <a:pt x="595" y="108"/>
                </a:lnTo>
                <a:lnTo>
                  <a:pt x="610" y="108"/>
                </a:lnTo>
                <a:lnTo>
                  <a:pt x="617" y="108"/>
                </a:lnTo>
                <a:lnTo>
                  <a:pt x="624" y="108"/>
                </a:lnTo>
                <a:lnTo>
                  <a:pt x="632" y="108"/>
                </a:lnTo>
                <a:lnTo>
                  <a:pt x="639" y="108"/>
                </a:lnTo>
                <a:lnTo>
                  <a:pt x="647" y="108"/>
                </a:lnTo>
                <a:lnTo>
                  <a:pt x="654" y="116"/>
                </a:lnTo>
                <a:lnTo>
                  <a:pt x="661" y="123"/>
                </a:lnTo>
                <a:lnTo>
                  <a:pt x="661" y="131"/>
                </a:lnTo>
                <a:lnTo>
                  <a:pt x="669" y="139"/>
                </a:lnTo>
                <a:lnTo>
                  <a:pt x="661" y="146"/>
                </a:lnTo>
                <a:lnTo>
                  <a:pt x="669" y="146"/>
                </a:lnTo>
                <a:lnTo>
                  <a:pt x="654" y="146"/>
                </a:lnTo>
                <a:lnTo>
                  <a:pt x="647" y="146"/>
                </a:lnTo>
                <a:lnTo>
                  <a:pt x="639" y="154"/>
                </a:lnTo>
                <a:lnTo>
                  <a:pt x="632" y="154"/>
                </a:lnTo>
                <a:lnTo>
                  <a:pt x="624" y="162"/>
                </a:lnTo>
                <a:lnTo>
                  <a:pt x="617" y="162"/>
                </a:lnTo>
                <a:lnTo>
                  <a:pt x="610" y="162"/>
                </a:lnTo>
                <a:lnTo>
                  <a:pt x="595" y="162"/>
                </a:lnTo>
                <a:lnTo>
                  <a:pt x="588" y="162"/>
                </a:lnTo>
                <a:lnTo>
                  <a:pt x="580" y="162"/>
                </a:lnTo>
                <a:lnTo>
                  <a:pt x="573" y="170"/>
                </a:lnTo>
                <a:lnTo>
                  <a:pt x="566" y="185"/>
                </a:lnTo>
                <a:lnTo>
                  <a:pt x="566" y="193"/>
                </a:lnTo>
                <a:lnTo>
                  <a:pt x="558" y="200"/>
                </a:lnTo>
                <a:lnTo>
                  <a:pt x="551" y="208"/>
                </a:lnTo>
                <a:lnTo>
                  <a:pt x="558" y="216"/>
                </a:lnTo>
                <a:lnTo>
                  <a:pt x="566" y="216"/>
                </a:lnTo>
                <a:lnTo>
                  <a:pt x="573" y="223"/>
                </a:lnTo>
                <a:lnTo>
                  <a:pt x="580" y="223"/>
                </a:lnTo>
                <a:lnTo>
                  <a:pt x="588" y="231"/>
                </a:lnTo>
                <a:lnTo>
                  <a:pt x="595" y="239"/>
                </a:lnTo>
                <a:lnTo>
                  <a:pt x="595" y="247"/>
                </a:lnTo>
                <a:lnTo>
                  <a:pt x="595" y="254"/>
                </a:lnTo>
                <a:lnTo>
                  <a:pt x="595" y="262"/>
                </a:lnTo>
                <a:lnTo>
                  <a:pt x="595" y="270"/>
                </a:lnTo>
                <a:lnTo>
                  <a:pt x="595" y="277"/>
                </a:lnTo>
                <a:lnTo>
                  <a:pt x="595" y="285"/>
                </a:lnTo>
                <a:lnTo>
                  <a:pt x="588" y="293"/>
                </a:lnTo>
                <a:lnTo>
                  <a:pt x="588" y="300"/>
                </a:lnTo>
                <a:lnTo>
                  <a:pt x="580" y="308"/>
                </a:lnTo>
                <a:lnTo>
                  <a:pt x="580" y="316"/>
                </a:lnTo>
                <a:lnTo>
                  <a:pt x="573" y="331"/>
                </a:lnTo>
                <a:lnTo>
                  <a:pt x="566" y="339"/>
                </a:lnTo>
                <a:lnTo>
                  <a:pt x="566" y="347"/>
                </a:lnTo>
                <a:lnTo>
                  <a:pt x="558" y="354"/>
                </a:lnTo>
                <a:lnTo>
                  <a:pt x="558" y="362"/>
                </a:lnTo>
                <a:lnTo>
                  <a:pt x="551" y="370"/>
                </a:lnTo>
                <a:lnTo>
                  <a:pt x="544" y="377"/>
                </a:lnTo>
                <a:lnTo>
                  <a:pt x="536" y="377"/>
                </a:lnTo>
                <a:lnTo>
                  <a:pt x="529" y="385"/>
                </a:lnTo>
                <a:lnTo>
                  <a:pt x="522" y="393"/>
                </a:lnTo>
                <a:lnTo>
                  <a:pt x="514" y="393"/>
                </a:lnTo>
                <a:lnTo>
                  <a:pt x="507" y="401"/>
                </a:lnTo>
                <a:lnTo>
                  <a:pt x="500" y="408"/>
                </a:lnTo>
                <a:lnTo>
                  <a:pt x="492" y="416"/>
                </a:lnTo>
                <a:lnTo>
                  <a:pt x="485" y="416"/>
                </a:lnTo>
                <a:lnTo>
                  <a:pt x="477" y="424"/>
                </a:lnTo>
                <a:lnTo>
                  <a:pt x="470" y="431"/>
                </a:lnTo>
                <a:lnTo>
                  <a:pt x="455" y="431"/>
                </a:lnTo>
                <a:lnTo>
                  <a:pt x="448" y="439"/>
                </a:lnTo>
                <a:lnTo>
                  <a:pt x="441" y="447"/>
                </a:lnTo>
                <a:lnTo>
                  <a:pt x="433" y="454"/>
                </a:lnTo>
                <a:lnTo>
                  <a:pt x="433" y="462"/>
                </a:lnTo>
                <a:lnTo>
                  <a:pt x="426" y="470"/>
                </a:lnTo>
                <a:lnTo>
                  <a:pt x="419" y="470"/>
                </a:lnTo>
                <a:lnTo>
                  <a:pt x="411" y="462"/>
                </a:lnTo>
                <a:lnTo>
                  <a:pt x="404" y="462"/>
                </a:lnTo>
                <a:lnTo>
                  <a:pt x="397" y="462"/>
                </a:lnTo>
                <a:lnTo>
                  <a:pt x="389" y="454"/>
                </a:lnTo>
                <a:lnTo>
                  <a:pt x="382" y="454"/>
                </a:lnTo>
                <a:lnTo>
                  <a:pt x="375" y="454"/>
                </a:lnTo>
                <a:lnTo>
                  <a:pt x="367" y="447"/>
                </a:lnTo>
                <a:lnTo>
                  <a:pt x="360" y="447"/>
                </a:lnTo>
                <a:lnTo>
                  <a:pt x="353" y="447"/>
                </a:lnTo>
                <a:lnTo>
                  <a:pt x="345" y="439"/>
                </a:lnTo>
                <a:lnTo>
                  <a:pt x="338" y="439"/>
                </a:lnTo>
                <a:lnTo>
                  <a:pt x="330" y="439"/>
                </a:lnTo>
                <a:lnTo>
                  <a:pt x="316" y="431"/>
                </a:lnTo>
                <a:lnTo>
                  <a:pt x="308" y="431"/>
                </a:lnTo>
                <a:lnTo>
                  <a:pt x="301" y="431"/>
                </a:lnTo>
                <a:lnTo>
                  <a:pt x="294" y="424"/>
                </a:lnTo>
                <a:lnTo>
                  <a:pt x="286" y="424"/>
                </a:lnTo>
                <a:lnTo>
                  <a:pt x="279" y="424"/>
                </a:lnTo>
                <a:lnTo>
                  <a:pt x="272" y="416"/>
                </a:lnTo>
                <a:lnTo>
                  <a:pt x="264" y="408"/>
                </a:lnTo>
                <a:lnTo>
                  <a:pt x="264" y="401"/>
                </a:lnTo>
                <a:lnTo>
                  <a:pt x="257" y="393"/>
                </a:lnTo>
                <a:lnTo>
                  <a:pt x="250" y="401"/>
                </a:lnTo>
                <a:lnTo>
                  <a:pt x="242" y="401"/>
                </a:lnTo>
                <a:lnTo>
                  <a:pt x="235" y="408"/>
                </a:lnTo>
                <a:lnTo>
                  <a:pt x="228" y="416"/>
                </a:lnTo>
                <a:lnTo>
                  <a:pt x="220" y="424"/>
                </a:lnTo>
                <a:lnTo>
                  <a:pt x="213" y="424"/>
                </a:lnTo>
                <a:lnTo>
                  <a:pt x="206" y="431"/>
                </a:lnTo>
                <a:lnTo>
                  <a:pt x="198" y="439"/>
                </a:lnTo>
                <a:lnTo>
                  <a:pt x="191" y="431"/>
                </a:lnTo>
                <a:lnTo>
                  <a:pt x="176" y="431"/>
                </a:lnTo>
                <a:lnTo>
                  <a:pt x="169" y="424"/>
                </a:lnTo>
                <a:lnTo>
                  <a:pt x="169" y="416"/>
                </a:lnTo>
                <a:lnTo>
                  <a:pt x="176" y="408"/>
                </a:lnTo>
                <a:lnTo>
                  <a:pt x="176" y="401"/>
                </a:lnTo>
                <a:lnTo>
                  <a:pt x="191" y="393"/>
                </a:lnTo>
                <a:lnTo>
                  <a:pt x="191" y="385"/>
                </a:lnTo>
                <a:lnTo>
                  <a:pt x="198" y="377"/>
                </a:lnTo>
                <a:lnTo>
                  <a:pt x="198" y="370"/>
                </a:lnTo>
                <a:lnTo>
                  <a:pt x="191" y="362"/>
                </a:lnTo>
                <a:lnTo>
                  <a:pt x="176" y="354"/>
                </a:lnTo>
                <a:lnTo>
                  <a:pt x="169" y="347"/>
                </a:lnTo>
                <a:lnTo>
                  <a:pt x="169" y="339"/>
                </a:lnTo>
                <a:lnTo>
                  <a:pt x="161" y="331"/>
                </a:lnTo>
                <a:lnTo>
                  <a:pt x="154" y="316"/>
                </a:lnTo>
                <a:lnTo>
                  <a:pt x="147" y="308"/>
                </a:lnTo>
                <a:lnTo>
                  <a:pt x="139" y="300"/>
                </a:lnTo>
                <a:lnTo>
                  <a:pt x="147" y="293"/>
                </a:lnTo>
                <a:lnTo>
                  <a:pt x="154" y="293"/>
                </a:lnTo>
                <a:lnTo>
                  <a:pt x="161" y="285"/>
                </a:lnTo>
                <a:lnTo>
                  <a:pt x="161" y="277"/>
                </a:lnTo>
                <a:lnTo>
                  <a:pt x="154" y="270"/>
                </a:lnTo>
                <a:lnTo>
                  <a:pt x="147" y="270"/>
                </a:lnTo>
                <a:lnTo>
                  <a:pt x="139" y="270"/>
                </a:lnTo>
                <a:lnTo>
                  <a:pt x="132" y="262"/>
                </a:lnTo>
                <a:lnTo>
                  <a:pt x="125" y="262"/>
                </a:lnTo>
                <a:lnTo>
                  <a:pt x="117" y="254"/>
                </a:lnTo>
                <a:lnTo>
                  <a:pt x="117" y="247"/>
                </a:lnTo>
                <a:lnTo>
                  <a:pt x="110" y="239"/>
                </a:lnTo>
                <a:lnTo>
                  <a:pt x="103" y="231"/>
                </a:lnTo>
                <a:lnTo>
                  <a:pt x="95" y="223"/>
                </a:lnTo>
                <a:lnTo>
                  <a:pt x="95" y="216"/>
                </a:lnTo>
                <a:lnTo>
                  <a:pt x="88" y="208"/>
                </a:lnTo>
                <a:lnTo>
                  <a:pt x="81" y="200"/>
                </a:lnTo>
                <a:lnTo>
                  <a:pt x="81" y="193"/>
                </a:lnTo>
                <a:lnTo>
                  <a:pt x="73" y="185"/>
                </a:lnTo>
                <a:lnTo>
                  <a:pt x="66" y="170"/>
                </a:lnTo>
                <a:lnTo>
                  <a:pt x="59" y="162"/>
                </a:lnTo>
                <a:lnTo>
                  <a:pt x="59" y="154"/>
                </a:lnTo>
                <a:lnTo>
                  <a:pt x="51" y="146"/>
                </a:lnTo>
                <a:lnTo>
                  <a:pt x="44" y="154"/>
                </a:lnTo>
                <a:lnTo>
                  <a:pt x="29" y="154"/>
                </a:lnTo>
                <a:lnTo>
                  <a:pt x="22" y="154"/>
                </a:lnTo>
                <a:lnTo>
                  <a:pt x="14" y="146"/>
                </a:lnTo>
                <a:lnTo>
                  <a:pt x="14" y="139"/>
                </a:lnTo>
                <a:lnTo>
                  <a:pt x="14" y="131"/>
                </a:lnTo>
                <a:lnTo>
                  <a:pt x="14" y="123"/>
                </a:lnTo>
                <a:lnTo>
                  <a:pt x="7" y="116"/>
                </a:lnTo>
                <a:lnTo>
                  <a:pt x="7" y="108"/>
                </a:lnTo>
                <a:lnTo>
                  <a:pt x="7" y="100"/>
                </a:lnTo>
                <a:lnTo>
                  <a:pt x="0" y="93"/>
                </a:lnTo>
                <a:lnTo>
                  <a:pt x="0" y="85"/>
                </a:lnTo>
                <a:lnTo>
                  <a:pt x="0" y="77"/>
                </a:lnTo>
                <a:lnTo>
                  <a:pt x="14" y="69"/>
                </a:lnTo>
                <a:lnTo>
                  <a:pt x="22" y="69"/>
                </a:lnTo>
                <a:lnTo>
                  <a:pt x="29" y="77"/>
                </a:lnTo>
                <a:lnTo>
                  <a:pt x="44" y="77"/>
                </a:lnTo>
                <a:lnTo>
                  <a:pt x="51" y="77"/>
                </a:lnTo>
                <a:lnTo>
                  <a:pt x="59" y="69"/>
                </a:lnTo>
                <a:lnTo>
                  <a:pt x="66" y="69"/>
                </a:lnTo>
                <a:lnTo>
                  <a:pt x="73" y="69"/>
                </a:lnTo>
                <a:lnTo>
                  <a:pt x="81" y="69"/>
                </a:lnTo>
                <a:lnTo>
                  <a:pt x="88" y="62"/>
                </a:lnTo>
                <a:lnTo>
                  <a:pt x="95" y="62"/>
                </a:lnTo>
                <a:lnTo>
                  <a:pt x="103" y="62"/>
                </a:lnTo>
                <a:lnTo>
                  <a:pt x="110" y="54"/>
                </a:lnTo>
                <a:lnTo>
                  <a:pt x="117" y="54"/>
                </a:lnTo>
                <a:lnTo>
                  <a:pt x="125" y="54"/>
                </a:lnTo>
                <a:lnTo>
                  <a:pt x="132" y="46"/>
                </a:lnTo>
                <a:lnTo>
                  <a:pt x="139" y="46"/>
                </a:lnTo>
                <a:lnTo>
                  <a:pt x="147" y="46"/>
                </a:lnTo>
                <a:lnTo>
                  <a:pt x="154" y="46"/>
                </a:lnTo>
                <a:lnTo>
                  <a:pt x="161" y="39"/>
                </a:lnTo>
                <a:lnTo>
                  <a:pt x="169" y="39"/>
                </a:lnTo>
                <a:lnTo>
                  <a:pt x="176" y="39"/>
                </a:lnTo>
                <a:lnTo>
                  <a:pt x="191" y="46"/>
                </a:lnTo>
                <a:lnTo>
                  <a:pt x="198" y="46"/>
                </a:lnTo>
                <a:lnTo>
                  <a:pt x="206" y="54"/>
                </a:lnTo>
                <a:lnTo>
                  <a:pt x="213" y="54"/>
                </a:lnTo>
                <a:lnTo>
                  <a:pt x="220" y="54"/>
                </a:lnTo>
                <a:lnTo>
                  <a:pt x="228" y="46"/>
                </a:lnTo>
                <a:lnTo>
                  <a:pt x="235" y="46"/>
                </a:lnTo>
                <a:lnTo>
                  <a:pt x="242" y="39"/>
                </a:lnTo>
                <a:lnTo>
                  <a:pt x="250" y="39"/>
                </a:lnTo>
                <a:lnTo>
                  <a:pt x="257" y="31"/>
                </a:lnTo>
                <a:lnTo>
                  <a:pt x="264" y="31"/>
                </a:lnTo>
                <a:lnTo>
                  <a:pt x="272" y="16"/>
                </a:lnTo>
                <a:lnTo>
                  <a:pt x="279" y="16"/>
                </a:lnTo>
                <a:lnTo>
                  <a:pt x="286" y="8"/>
                </a:lnTo>
                <a:lnTo>
                  <a:pt x="294" y="8"/>
                </a:lnTo>
                <a:lnTo>
                  <a:pt x="301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6" name="Freeform 31"/>
          <p:cNvSpPr>
            <a:spLocks/>
          </p:cNvSpPr>
          <p:nvPr/>
        </p:nvSpPr>
        <p:spPr bwMode="auto">
          <a:xfrm>
            <a:off x="6172200" y="4611688"/>
            <a:ext cx="1120775" cy="733425"/>
          </a:xfrm>
          <a:custGeom>
            <a:avLst/>
            <a:gdLst>
              <a:gd name="T0" fmla="*/ 2147483647 w 706"/>
              <a:gd name="T1" fmla="*/ 2147483647 h 462"/>
              <a:gd name="T2" fmla="*/ 2147483647 w 706"/>
              <a:gd name="T3" fmla="*/ 2147483647 h 462"/>
              <a:gd name="T4" fmla="*/ 2147483647 w 706"/>
              <a:gd name="T5" fmla="*/ 2147483647 h 462"/>
              <a:gd name="T6" fmla="*/ 2147483647 w 706"/>
              <a:gd name="T7" fmla="*/ 2147483647 h 462"/>
              <a:gd name="T8" fmla="*/ 2147483647 w 706"/>
              <a:gd name="T9" fmla="*/ 2147483647 h 462"/>
              <a:gd name="T10" fmla="*/ 2147483647 w 706"/>
              <a:gd name="T11" fmla="*/ 2147483647 h 462"/>
              <a:gd name="T12" fmla="*/ 2147483647 w 706"/>
              <a:gd name="T13" fmla="*/ 2147483647 h 462"/>
              <a:gd name="T14" fmla="*/ 2147483647 w 706"/>
              <a:gd name="T15" fmla="*/ 2147483647 h 462"/>
              <a:gd name="T16" fmla="*/ 2147483647 w 706"/>
              <a:gd name="T17" fmla="*/ 2147483647 h 462"/>
              <a:gd name="T18" fmla="*/ 2147483647 w 706"/>
              <a:gd name="T19" fmla="*/ 2147483647 h 462"/>
              <a:gd name="T20" fmla="*/ 2147483647 w 706"/>
              <a:gd name="T21" fmla="*/ 2147483647 h 462"/>
              <a:gd name="T22" fmla="*/ 2147483647 w 706"/>
              <a:gd name="T23" fmla="*/ 2147483647 h 462"/>
              <a:gd name="T24" fmla="*/ 2147483647 w 706"/>
              <a:gd name="T25" fmla="*/ 2147483647 h 462"/>
              <a:gd name="T26" fmla="*/ 2147483647 w 706"/>
              <a:gd name="T27" fmla="*/ 2147483647 h 462"/>
              <a:gd name="T28" fmla="*/ 2147483647 w 706"/>
              <a:gd name="T29" fmla="*/ 2147483647 h 462"/>
              <a:gd name="T30" fmla="*/ 2147483647 w 706"/>
              <a:gd name="T31" fmla="*/ 2147483647 h 462"/>
              <a:gd name="T32" fmla="*/ 2147483647 w 706"/>
              <a:gd name="T33" fmla="*/ 2147483647 h 462"/>
              <a:gd name="T34" fmla="*/ 2147483647 w 706"/>
              <a:gd name="T35" fmla="*/ 2147483647 h 462"/>
              <a:gd name="T36" fmla="*/ 2147483647 w 706"/>
              <a:gd name="T37" fmla="*/ 2147483647 h 462"/>
              <a:gd name="T38" fmla="*/ 2147483647 w 706"/>
              <a:gd name="T39" fmla="*/ 2147483647 h 462"/>
              <a:gd name="T40" fmla="*/ 2147483647 w 706"/>
              <a:gd name="T41" fmla="*/ 2147483647 h 462"/>
              <a:gd name="T42" fmla="*/ 2147483647 w 706"/>
              <a:gd name="T43" fmla="*/ 2147483647 h 462"/>
              <a:gd name="T44" fmla="*/ 2147483647 w 706"/>
              <a:gd name="T45" fmla="*/ 2147483647 h 462"/>
              <a:gd name="T46" fmla="*/ 2147483647 w 706"/>
              <a:gd name="T47" fmla="*/ 2147483647 h 462"/>
              <a:gd name="T48" fmla="*/ 2147483647 w 706"/>
              <a:gd name="T49" fmla="*/ 2147483647 h 462"/>
              <a:gd name="T50" fmla="*/ 2147483647 w 706"/>
              <a:gd name="T51" fmla="*/ 2147483647 h 462"/>
              <a:gd name="T52" fmla="*/ 2147483647 w 706"/>
              <a:gd name="T53" fmla="*/ 2147483647 h 462"/>
              <a:gd name="T54" fmla="*/ 2147483647 w 706"/>
              <a:gd name="T55" fmla="*/ 2147483647 h 462"/>
              <a:gd name="T56" fmla="*/ 2147483647 w 706"/>
              <a:gd name="T57" fmla="*/ 2147483647 h 462"/>
              <a:gd name="T58" fmla="*/ 2147483647 w 706"/>
              <a:gd name="T59" fmla="*/ 2147483647 h 462"/>
              <a:gd name="T60" fmla="*/ 2147483647 w 706"/>
              <a:gd name="T61" fmla="*/ 2147483647 h 462"/>
              <a:gd name="T62" fmla="*/ 2147483647 w 706"/>
              <a:gd name="T63" fmla="*/ 2147483647 h 462"/>
              <a:gd name="T64" fmla="*/ 2147483647 w 706"/>
              <a:gd name="T65" fmla="*/ 2147483647 h 462"/>
              <a:gd name="T66" fmla="*/ 2147483647 w 706"/>
              <a:gd name="T67" fmla="*/ 2147483647 h 462"/>
              <a:gd name="T68" fmla="*/ 2147483647 w 706"/>
              <a:gd name="T69" fmla="*/ 2147483647 h 462"/>
              <a:gd name="T70" fmla="*/ 2147483647 w 706"/>
              <a:gd name="T71" fmla="*/ 2147483647 h 462"/>
              <a:gd name="T72" fmla="*/ 2147483647 w 706"/>
              <a:gd name="T73" fmla="*/ 2147483647 h 462"/>
              <a:gd name="T74" fmla="*/ 2147483647 w 706"/>
              <a:gd name="T75" fmla="*/ 2147483647 h 462"/>
              <a:gd name="T76" fmla="*/ 2147483647 w 706"/>
              <a:gd name="T77" fmla="*/ 2147483647 h 462"/>
              <a:gd name="T78" fmla="*/ 2147483647 w 706"/>
              <a:gd name="T79" fmla="*/ 2147483647 h 462"/>
              <a:gd name="T80" fmla="*/ 2147483647 w 706"/>
              <a:gd name="T81" fmla="*/ 2147483647 h 462"/>
              <a:gd name="T82" fmla="*/ 2147483647 w 706"/>
              <a:gd name="T83" fmla="*/ 2147483647 h 462"/>
              <a:gd name="T84" fmla="*/ 2147483647 w 706"/>
              <a:gd name="T85" fmla="*/ 2147483647 h 462"/>
              <a:gd name="T86" fmla="*/ 0 w 706"/>
              <a:gd name="T87" fmla="*/ 2147483647 h 462"/>
              <a:gd name="T88" fmla="*/ 0 w 706"/>
              <a:gd name="T89" fmla="*/ 2147483647 h 462"/>
              <a:gd name="T90" fmla="*/ 2147483647 w 706"/>
              <a:gd name="T91" fmla="*/ 2147483647 h 462"/>
              <a:gd name="T92" fmla="*/ 2147483647 w 706"/>
              <a:gd name="T93" fmla="*/ 2147483647 h 462"/>
              <a:gd name="T94" fmla="*/ 2147483647 w 706"/>
              <a:gd name="T95" fmla="*/ 2147483647 h 462"/>
              <a:gd name="T96" fmla="*/ 2147483647 w 706"/>
              <a:gd name="T97" fmla="*/ 2147483647 h 462"/>
              <a:gd name="T98" fmla="*/ 2147483647 w 706"/>
              <a:gd name="T99" fmla="*/ 2147483647 h 462"/>
              <a:gd name="T100" fmla="*/ 2147483647 w 706"/>
              <a:gd name="T101" fmla="*/ 2147483647 h 462"/>
              <a:gd name="T102" fmla="*/ 2147483647 w 706"/>
              <a:gd name="T103" fmla="*/ 2147483647 h 462"/>
              <a:gd name="T104" fmla="*/ 2147483647 w 706"/>
              <a:gd name="T105" fmla="*/ 2147483647 h 462"/>
              <a:gd name="T106" fmla="*/ 2147483647 w 706"/>
              <a:gd name="T107" fmla="*/ 2147483647 h 462"/>
              <a:gd name="T108" fmla="*/ 2147483647 w 706"/>
              <a:gd name="T109" fmla="*/ 0 h 4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06" h="462">
                <a:moveTo>
                  <a:pt x="243" y="0"/>
                </a:moveTo>
                <a:lnTo>
                  <a:pt x="250" y="8"/>
                </a:lnTo>
                <a:lnTo>
                  <a:pt x="265" y="8"/>
                </a:lnTo>
                <a:lnTo>
                  <a:pt x="272" y="15"/>
                </a:lnTo>
                <a:lnTo>
                  <a:pt x="279" y="23"/>
                </a:lnTo>
                <a:lnTo>
                  <a:pt x="287" y="31"/>
                </a:lnTo>
                <a:lnTo>
                  <a:pt x="294" y="31"/>
                </a:lnTo>
                <a:lnTo>
                  <a:pt x="301" y="46"/>
                </a:lnTo>
                <a:lnTo>
                  <a:pt x="309" y="54"/>
                </a:lnTo>
                <a:lnTo>
                  <a:pt x="316" y="54"/>
                </a:lnTo>
                <a:lnTo>
                  <a:pt x="323" y="62"/>
                </a:lnTo>
                <a:lnTo>
                  <a:pt x="331" y="62"/>
                </a:lnTo>
                <a:lnTo>
                  <a:pt x="338" y="62"/>
                </a:lnTo>
                <a:lnTo>
                  <a:pt x="346" y="62"/>
                </a:lnTo>
                <a:lnTo>
                  <a:pt x="353" y="62"/>
                </a:lnTo>
                <a:lnTo>
                  <a:pt x="360" y="62"/>
                </a:lnTo>
                <a:lnTo>
                  <a:pt x="368" y="54"/>
                </a:lnTo>
                <a:lnTo>
                  <a:pt x="368" y="46"/>
                </a:lnTo>
                <a:lnTo>
                  <a:pt x="368" y="31"/>
                </a:lnTo>
                <a:lnTo>
                  <a:pt x="368" y="23"/>
                </a:lnTo>
                <a:lnTo>
                  <a:pt x="375" y="15"/>
                </a:lnTo>
                <a:lnTo>
                  <a:pt x="382" y="15"/>
                </a:lnTo>
                <a:lnTo>
                  <a:pt x="390" y="15"/>
                </a:lnTo>
                <a:lnTo>
                  <a:pt x="397" y="23"/>
                </a:lnTo>
                <a:lnTo>
                  <a:pt x="412" y="23"/>
                </a:lnTo>
                <a:lnTo>
                  <a:pt x="419" y="23"/>
                </a:lnTo>
                <a:lnTo>
                  <a:pt x="426" y="23"/>
                </a:lnTo>
                <a:lnTo>
                  <a:pt x="434" y="23"/>
                </a:lnTo>
                <a:lnTo>
                  <a:pt x="441" y="23"/>
                </a:lnTo>
                <a:lnTo>
                  <a:pt x="448" y="23"/>
                </a:lnTo>
                <a:lnTo>
                  <a:pt x="456" y="23"/>
                </a:lnTo>
                <a:lnTo>
                  <a:pt x="463" y="31"/>
                </a:lnTo>
                <a:lnTo>
                  <a:pt x="470" y="31"/>
                </a:lnTo>
                <a:lnTo>
                  <a:pt x="478" y="31"/>
                </a:lnTo>
                <a:lnTo>
                  <a:pt x="485" y="31"/>
                </a:lnTo>
                <a:lnTo>
                  <a:pt x="493" y="31"/>
                </a:lnTo>
                <a:lnTo>
                  <a:pt x="500" y="31"/>
                </a:lnTo>
                <a:lnTo>
                  <a:pt x="507" y="46"/>
                </a:lnTo>
                <a:lnTo>
                  <a:pt x="515" y="46"/>
                </a:lnTo>
                <a:lnTo>
                  <a:pt x="522" y="46"/>
                </a:lnTo>
                <a:lnTo>
                  <a:pt x="529" y="54"/>
                </a:lnTo>
                <a:lnTo>
                  <a:pt x="537" y="54"/>
                </a:lnTo>
                <a:lnTo>
                  <a:pt x="551" y="62"/>
                </a:lnTo>
                <a:lnTo>
                  <a:pt x="559" y="62"/>
                </a:lnTo>
                <a:lnTo>
                  <a:pt x="566" y="62"/>
                </a:lnTo>
                <a:lnTo>
                  <a:pt x="573" y="69"/>
                </a:lnTo>
                <a:lnTo>
                  <a:pt x="581" y="69"/>
                </a:lnTo>
                <a:lnTo>
                  <a:pt x="581" y="77"/>
                </a:lnTo>
                <a:lnTo>
                  <a:pt x="581" y="85"/>
                </a:lnTo>
                <a:lnTo>
                  <a:pt x="581" y="92"/>
                </a:lnTo>
                <a:lnTo>
                  <a:pt x="581" y="100"/>
                </a:lnTo>
                <a:lnTo>
                  <a:pt x="581" y="108"/>
                </a:lnTo>
                <a:lnTo>
                  <a:pt x="581" y="116"/>
                </a:lnTo>
                <a:lnTo>
                  <a:pt x="581" y="123"/>
                </a:lnTo>
                <a:lnTo>
                  <a:pt x="573" y="131"/>
                </a:lnTo>
                <a:lnTo>
                  <a:pt x="566" y="131"/>
                </a:lnTo>
                <a:lnTo>
                  <a:pt x="559" y="139"/>
                </a:lnTo>
                <a:lnTo>
                  <a:pt x="551" y="146"/>
                </a:lnTo>
                <a:lnTo>
                  <a:pt x="551" y="154"/>
                </a:lnTo>
                <a:lnTo>
                  <a:pt x="537" y="162"/>
                </a:lnTo>
                <a:lnTo>
                  <a:pt x="537" y="169"/>
                </a:lnTo>
                <a:lnTo>
                  <a:pt x="537" y="177"/>
                </a:lnTo>
                <a:lnTo>
                  <a:pt x="537" y="193"/>
                </a:lnTo>
                <a:lnTo>
                  <a:pt x="537" y="200"/>
                </a:lnTo>
                <a:lnTo>
                  <a:pt x="529" y="208"/>
                </a:lnTo>
                <a:lnTo>
                  <a:pt x="529" y="216"/>
                </a:lnTo>
                <a:lnTo>
                  <a:pt x="529" y="223"/>
                </a:lnTo>
                <a:lnTo>
                  <a:pt x="537" y="231"/>
                </a:lnTo>
                <a:lnTo>
                  <a:pt x="551" y="239"/>
                </a:lnTo>
                <a:lnTo>
                  <a:pt x="559" y="246"/>
                </a:lnTo>
                <a:lnTo>
                  <a:pt x="566" y="246"/>
                </a:lnTo>
                <a:lnTo>
                  <a:pt x="573" y="254"/>
                </a:lnTo>
                <a:lnTo>
                  <a:pt x="581" y="262"/>
                </a:lnTo>
                <a:lnTo>
                  <a:pt x="588" y="262"/>
                </a:lnTo>
                <a:lnTo>
                  <a:pt x="595" y="254"/>
                </a:lnTo>
                <a:lnTo>
                  <a:pt x="603" y="254"/>
                </a:lnTo>
                <a:lnTo>
                  <a:pt x="610" y="246"/>
                </a:lnTo>
                <a:lnTo>
                  <a:pt x="617" y="246"/>
                </a:lnTo>
                <a:lnTo>
                  <a:pt x="625" y="239"/>
                </a:lnTo>
                <a:lnTo>
                  <a:pt x="632" y="246"/>
                </a:lnTo>
                <a:lnTo>
                  <a:pt x="632" y="254"/>
                </a:lnTo>
                <a:lnTo>
                  <a:pt x="640" y="262"/>
                </a:lnTo>
                <a:lnTo>
                  <a:pt x="647" y="270"/>
                </a:lnTo>
                <a:lnTo>
                  <a:pt x="654" y="277"/>
                </a:lnTo>
                <a:lnTo>
                  <a:pt x="654" y="285"/>
                </a:lnTo>
                <a:lnTo>
                  <a:pt x="662" y="293"/>
                </a:lnTo>
                <a:lnTo>
                  <a:pt x="669" y="300"/>
                </a:lnTo>
                <a:lnTo>
                  <a:pt x="669" y="308"/>
                </a:lnTo>
                <a:lnTo>
                  <a:pt x="676" y="316"/>
                </a:lnTo>
                <a:lnTo>
                  <a:pt x="691" y="323"/>
                </a:lnTo>
                <a:lnTo>
                  <a:pt x="698" y="331"/>
                </a:lnTo>
                <a:lnTo>
                  <a:pt x="698" y="347"/>
                </a:lnTo>
                <a:lnTo>
                  <a:pt x="706" y="354"/>
                </a:lnTo>
                <a:lnTo>
                  <a:pt x="706" y="362"/>
                </a:lnTo>
                <a:lnTo>
                  <a:pt x="706" y="370"/>
                </a:lnTo>
                <a:lnTo>
                  <a:pt x="706" y="377"/>
                </a:lnTo>
                <a:lnTo>
                  <a:pt x="706" y="385"/>
                </a:lnTo>
                <a:lnTo>
                  <a:pt x="706" y="393"/>
                </a:lnTo>
                <a:lnTo>
                  <a:pt x="706" y="400"/>
                </a:lnTo>
                <a:lnTo>
                  <a:pt x="706" y="408"/>
                </a:lnTo>
                <a:lnTo>
                  <a:pt x="706" y="416"/>
                </a:lnTo>
                <a:lnTo>
                  <a:pt x="698" y="424"/>
                </a:lnTo>
                <a:lnTo>
                  <a:pt x="691" y="424"/>
                </a:lnTo>
                <a:lnTo>
                  <a:pt x="676" y="431"/>
                </a:lnTo>
                <a:lnTo>
                  <a:pt x="669" y="431"/>
                </a:lnTo>
                <a:lnTo>
                  <a:pt x="662" y="431"/>
                </a:lnTo>
                <a:lnTo>
                  <a:pt x="654" y="431"/>
                </a:lnTo>
                <a:lnTo>
                  <a:pt x="647" y="431"/>
                </a:lnTo>
                <a:lnTo>
                  <a:pt x="640" y="439"/>
                </a:lnTo>
                <a:lnTo>
                  <a:pt x="632" y="439"/>
                </a:lnTo>
                <a:lnTo>
                  <a:pt x="625" y="439"/>
                </a:lnTo>
                <a:lnTo>
                  <a:pt x="617" y="447"/>
                </a:lnTo>
                <a:lnTo>
                  <a:pt x="610" y="454"/>
                </a:lnTo>
                <a:lnTo>
                  <a:pt x="603" y="462"/>
                </a:lnTo>
                <a:lnTo>
                  <a:pt x="595" y="462"/>
                </a:lnTo>
                <a:lnTo>
                  <a:pt x="588" y="454"/>
                </a:lnTo>
                <a:lnTo>
                  <a:pt x="581" y="454"/>
                </a:lnTo>
                <a:lnTo>
                  <a:pt x="573" y="454"/>
                </a:lnTo>
                <a:lnTo>
                  <a:pt x="566" y="447"/>
                </a:lnTo>
                <a:lnTo>
                  <a:pt x="559" y="447"/>
                </a:lnTo>
                <a:lnTo>
                  <a:pt x="551" y="447"/>
                </a:lnTo>
                <a:lnTo>
                  <a:pt x="537" y="439"/>
                </a:lnTo>
                <a:lnTo>
                  <a:pt x="529" y="439"/>
                </a:lnTo>
                <a:lnTo>
                  <a:pt x="522" y="431"/>
                </a:lnTo>
                <a:lnTo>
                  <a:pt x="522" y="424"/>
                </a:lnTo>
                <a:lnTo>
                  <a:pt x="515" y="416"/>
                </a:lnTo>
                <a:lnTo>
                  <a:pt x="515" y="408"/>
                </a:lnTo>
                <a:lnTo>
                  <a:pt x="522" y="400"/>
                </a:lnTo>
                <a:lnTo>
                  <a:pt x="529" y="393"/>
                </a:lnTo>
                <a:lnTo>
                  <a:pt x="537" y="385"/>
                </a:lnTo>
                <a:lnTo>
                  <a:pt x="537" y="377"/>
                </a:lnTo>
                <a:lnTo>
                  <a:pt x="537" y="370"/>
                </a:lnTo>
                <a:lnTo>
                  <a:pt x="537" y="362"/>
                </a:lnTo>
                <a:lnTo>
                  <a:pt x="537" y="354"/>
                </a:lnTo>
                <a:lnTo>
                  <a:pt x="537" y="347"/>
                </a:lnTo>
                <a:lnTo>
                  <a:pt x="537" y="331"/>
                </a:lnTo>
                <a:lnTo>
                  <a:pt x="537" y="323"/>
                </a:lnTo>
                <a:lnTo>
                  <a:pt x="529" y="316"/>
                </a:lnTo>
                <a:lnTo>
                  <a:pt x="529" y="308"/>
                </a:lnTo>
                <a:lnTo>
                  <a:pt x="522" y="300"/>
                </a:lnTo>
                <a:lnTo>
                  <a:pt x="515" y="293"/>
                </a:lnTo>
                <a:lnTo>
                  <a:pt x="507" y="285"/>
                </a:lnTo>
                <a:lnTo>
                  <a:pt x="507" y="277"/>
                </a:lnTo>
                <a:lnTo>
                  <a:pt x="500" y="270"/>
                </a:lnTo>
                <a:lnTo>
                  <a:pt x="493" y="262"/>
                </a:lnTo>
                <a:lnTo>
                  <a:pt x="485" y="262"/>
                </a:lnTo>
                <a:lnTo>
                  <a:pt x="478" y="270"/>
                </a:lnTo>
                <a:lnTo>
                  <a:pt x="470" y="270"/>
                </a:lnTo>
                <a:lnTo>
                  <a:pt x="463" y="277"/>
                </a:lnTo>
                <a:lnTo>
                  <a:pt x="456" y="277"/>
                </a:lnTo>
                <a:lnTo>
                  <a:pt x="448" y="285"/>
                </a:lnTo>
                <a:lnTo>
                  <a:pt x="441" y="285"/>
                </a:lnTo>
                <a:lnTo>
                  <a:pt x="434" y="285"/>
                </a:lnTo>
                <a:lnTo>
                  <a:pt x="426" y="285"/>
                </a:lnTo>
                <a:lnTo>
                  <a:pt x="419" y="285"/>
                </a:lnTo>
                <a:lnTo>
                  <a:pt x="412" y="285"/>
                </a:lnTo>
                <a:lnTo>
                  <a:pt x="397" y="285"/>
                </a:lnTo>
                <a:lnTo>
                  <a:pt x="390" y="285"/>
                </a:lnTo>
                <a:lnTo>
                  <a:pt x="382" y="285"/>
                </a:lnTo>
                <a:lnTo>
                  <a:pt x="375" y="285"/>
                </a:lnTo>
                <a:lnTo>
                  <a:pt x="368" y="285"/>
                </a:lnTo>
                <a:lnTo>
                  <a:pt x="360" y="285"/>
                </a:lnTo>
                <a:lnTo>
                  <a:pt x="353" y="285"/>
                </a:lnTo>
                <a:lnTo>
                  <a:pt x="346" y="285"/>
                </a:lnTo>
                <a:lnTo>
                  <a:pt x="338" y="285"/>
                </a:lnTo>
                <a:lnTo>
                  <a:pt x="331" y="293"/>
                </a:lnTo>
                <a:lnTo>
                  <a:pt x="323" y="300"/>
                </a:lnTo>
                <a:lnTo>
                  <a:pt x="323" y="308"/>
                </a:lnTo>
                <a:lnTo>
                  <a:pt x="316" y="316"/>
                </a:lnTo>
                <a:lnTo>
                  <a:pt x="309" y="323"/>
                </a:lnTo>
                <a:lnTo>
                  <a:pt x="309" y="331"/>
                </a:lnTo>
                <a:lnTo>
                  <a:pt x="301" y="347"/>
                </a:lnTo>
                <a:lnTo>
                  <a:pt x="301" y="354"/>
                </a:lnTo>
                <a:lnTo>
                  <a:pt x="294" y="362"/>
                </a:lnTo>
                <a:lnTo>
                  <a:pt x="287" y="370"/>
                </a:lnTo>
                <a:lnTo>
                  <a:pt x="287" y="377"/>
                </a:lnTo>
                <a:lnTo>
                  <a:pt x="279" y="385"/>
                </a:lnTo>
                <a:lnTo>
                  <a:pt x="272" y="393"/>
                </a:lnTo>
                <a:lnTo>
                  <a:pt x="265" y="400"/>
                </a:lnTo>
                <a:lnTo>
                  <a:pt x="250" y="408"/>
                </a:lnTo>
                <a:lnTo>
                  <a:pt x="250" y="416"/>
                </a:lnTo>
                <a:lnTo>
                  <a:pt x="243" y="424"/>
                </a:lnTo>
                <a:lnTo>
                  <a:pt x="235" y="431"/>
                </a:lnTo>
                <a:lnTo>
                  <a:pt x="228" y="439"/>
                </a:lnTo>
                <a:lnTo>
                  <a:pt x="228" y="447"/>
                </a:lnTo>
                <a:lnTo>
                  <a:pt x="221" y="454"/>
                </a:lnTo>
                <a:lnTo>
                  <a:pt x="213" y="462"/>
                </a:lnTo>
                <a:lnTo>
                  <a:pt x="206" y="462"/>
                </a:lnTo>
                <a:lnTo>
                  <a:pt x="199" y="454"/>
                </a:lnTo>
                <a:lnTo>
                  <a:pt x="191" y="454"/>
                </a:lnTo>
                <a:lnTo>
                  <a:pt x="184" y="447"/>
                </a:lnTo>
                <a:lnTo>
                  <a:pt x="176" y="447"/>
                </a:lnTo>
                <a:lnTo>
                  <a:pt x="169" y="447"/>
                </a:lnTo>
                <a:lnTo>
                  <a:pt x="162" y="439"/>
                </a:lnTo>
                <a:lnTo>
                  <a:pt x="154" y="439"/>
                </a:lnTo>
                <a:lnTo>
                  <a:pt x="147" y="431"/>
                </a:lnTo>
                <a:lnTo>
                  <a:pt x="140" y="431"/>
                </a:lnTo>
                <a:lnTo>
                  <a:pt x="132" y="424"/>
                </a:lnTo>
                <a:lnTo>
                  <a:pt x="125" y="424"/>
                </a:lnTo>
                <a:lnTo>
                  <a:pt x="110" y="424"/>
                </a:lnTo>
                <a:lnTo>
                  <a:pt x="103" y="431"/>
                </a:lnTo>
                <a:lnTo>
                  <a:pt x="96" y="431"/>
                </a:lnTo>
                <a:lnTo>
                  <a:pt x="88" y="431"/>
                </a:lnTo>
                <a:lnTo>
                  <a:pt x="81" y="439"/>
                </a:lnTo>
                <a:lnTo>
                  <a:pt x="74" y="439"/>
                </a:lnTo>
                <a:lnTo>
                  <a:pt x="66" y="439"/>
                </a:lnTo>
                <a:lnTo>
                  <a:pt x="59" y="439"/>
                </a:lnTo>
                <a:lnTo>
                  <a:pt x="52" y="447"/>
                </a:lnTo>
                <a:lnTo>
                  <a:pt x="44" y="447"/>
                </a:lnTo>
                <a:lnTo>
                  <a:pt x="37" y="447"/>
                </a:lnTo>
                <a:lnTo>
                  <a:pt x="29" y="454"/>
                </a:lnTo>
                <a:lnTo>
                  <a:pt x="22" y="447"/>
                </a:lnTo>
                <a:lnTo>
                  <a:pt x="22" y="454"/>
                </a:lnTo>
                <a:lnTo>
                  <a:pt x="15" y="439"/>
                </a:lnTo>
                <a:lnTo>
                  <a:pt x="15" y="431"/>
                </a:lnTo>
                <a:lnTo>
                  <a:pt x="7" y="424"/>
                </a:lnTo>
                <a:lnTo>
                  <a:pt x="7" y="416"/>
                </a:lnTo>
                <a:lnTo>
                  <a:pt x="0" y="408"/>
                </a:lnTo>
                <a:lnTo>
                  <a:pt x="0" y="400"/>
                </a:lnTo>
                <a:lnTo>
                  <a:pt x="0" y="393"/>
                </a:lnTo>
                <a:lnTo>
                  <a:pt x="0" y="385"/>
                </a:lnTo>
                <a:lnTo>
                  <a:pt x="0" y="377"/>
                </a:lnTo>
                <a:lnTo>
                  <a:pt x="0" y="370"/>
                </a:lnTo>
                <a:lnTo>
                  <a:pt x="0" y="362"/>
                </a:lnTo>
                <a:lnTo>
                  <a:pt x="0" y="354"/>
                </a:lnTo>
                <a:lnTo>
                  <a:pt x="7" y="347"/>
                </a:lnTo>
                <a:lnTo>
                  <a:pt x="15" y="331"/>
                </a:lnTo>
                <a:lnTo>
                  <a:pt x="22" y="323"/>
                </a:lnTo>
                <a:lnTo>
                  <a:pt x="29" y="316"/>
                </a:lnTo>
                <a:lnTo>
                  <a:pt x="37" y="308"/>
                </a:lnTo>
                <a:lnTo>
                  <a:pt x="44" y="300"/>
                </a:lnTo>
                <a:lnTo>
                  <a:pt x="52" y="293"/>
                </a:lnTo>
                <a:lnTo>
                  <a:pt x="59" y="285"/>
                </a:lnTo>
                <a:lnTo>
                  <a:pt x="66" y="277"/>
                </a:lnTo>
                <a:lnTo>
                  <a:pt x="74" y="270"/>
                </a:lnTo>
                <a:lnTo>
                  <a:pt x="81" y="270"/>
                </a:lnTo>
                <a:lnTo>
                  <a:pt x="88" y="270"/>
                </a:lnTo>
                <a:lnTo>
                  <a:pt x="96" y="270"/>
                </a:lnTo>
                <a:lnTo>
                  <a:pt x="103" y="270"/>
                </a:lnTo>
                <a:lnTo>
                  <a:pt x="110" y="270"/>
                </a:lnTo>
                <a:lnTo>
                  <a:pt x="125" y="262"/>
                </a:lnTo>
                <a:lnTo>
                  <a:pt x="110" y="254"/>
                </a:lnTo>
                <a:lnTo>
                  <a:pt x="110" y="246"/>
                </a:lnTo>
                <a:lnTo>
                  <a:pt x="103" y="239"/>
                </a:lnTo>
                <a:lnTo>
                  <a:pt x="103" y="231"/>
                </a:lnTo>
                <a:lnTo>
                  <a:pt x="103" y="223"/>
                </a:lnTo>
                <a:lnTo>
                  <a:pt x="96" y="216"/>
                </a:lnTo>
                <a:lnTo>
                  <a:pt x="96" y="208"/>
                </a:lnTo>
                <a:lnTo>
                  <a:pt x="88" y="200"/>
                </a:lnTo>
                <a:lnTo>
                  <a:pt x="96" y="193"/>
                </a:lnTo>
                <a:lnTo>
                  <a:pt x="103" y="177"/>
                </a:lnTo>
                <a:lnTo>
                  <a:pt x="110" y="177"/>
                </a:lnTo>
                <a:lnTo>
                  <a:pt x="125" y="169"/>
                </a:lnTo>
                <a:lnTo>
                  <a:pt x="132" y="169"/>
                </a:lnTo>
                <a:lnTo>
                  <a:pt x="140" y="162"/>
                </a:lnTo>
                <a:lnTo>
                  <a:pt x="147" y="162"/>
                </a:lnTo>
                <a:lnTo>
                  <a:pt x="154" y="154"/>
                </a:lnTo>
                <a:lnTo>
                  <a:pt x="162" y="146"/>
                </a:lnTo>
                <a:lnTo>
                  <a:pt x="162" y="139"/>
                </a:lnTo>
                <a:lnTo>
                  <a:pt x="169" y="131"/>
                </a:lnTo>
                <a:lnTo>
                  <a:pt x="169" y="123"/>
                </a:lnTo>
                <a:lnTo>
                  <a:pt x="169" y="116"/>
                </a:lnTo>
                <a:lnTo>
                  <a:pt x="176" y="100"/>
                </a:lnTo>
                <a:lnTo>
                  <a:pt x="176" y="92"/>
                </a:lnTo>
                <a:lnTo>
                  <a:pt x="184" y="85"/>
                </a:lnTo>
                <a:lnTo>
                  <a:pt x="191" y="77"/>
                </a:lnTo>
                <a:lnTo>
                  <a:pt x="191" y="69"/>
                </a:lnTo>
                <a:lnTo>
                  <a:pt x="199" y="62"/>
                </a:lnTo>
                <a:lnTo>
                  <a:pt x="206" y="54"/>
                </a:lnTo>
                <a:lnTo>
                  <a:pt x="213" y="46"/>
                </a:lnTo>
                <a:lnTo>
                  <a:pt x="221" y="31"/>
                </a:lnTo>
                <a:lnTo>
                  <a:pt x="228" y="23"/>
                </a:lnTo>
                <a:lnTo>
                  <a:pt x="228" y="15"/>
                </a:lnTo>
                <a:lnTo>
                  <a:pt x="235" y="8"/>
                </a:lnTo>
                <a:lnTo>
                  <a:pt x="243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7" name="Freeform 32"/>
          <p:cNvSpPr>
            <a:spLocks/>
          </p:cNvSpPr>
          <p:nvPr/>
        </p:nvSpPr>
        <p:spPr bwMode="auto">
          <a:xfrm>
            <a:off x="3836988" y="1263650"/>
            <a:ext cx="1074737" cy="977900"/>
          </a:xfrm>
          <a:custGeom>
            <a:avLst/>
            <a:gdLst>
              <a:gd name="T0" fmla="*/ 2147483647 w 677"/>
              <a:gd name="T1" fmla="*/ 2147483647 h 616"/>
              <a:gd name="T2" fmla="*/ 2147483647 w 677"/>
              <a:gd name="T3" fmla="*/ 2147483647 h 616"/>
              <a:gd name="T4" fmla="*/ 2147483647 w 677"/>
              <a:gd name="T5" fmla="*/ 2147483647 h 616"/>
              <a:gd name="T6" fmla="*/ 2147483647 w 677"/>
              <a:gd name="T7" fmla="*/ 2147483647 h 616"/>
              <a:gd name="T8" fmla="*/ 2147483647 w 677"/>
              <a:gd name="T9" fmla="*/ 2147483647 h 616"/>
              <a:gd name="T10" fmla="*/ 2147483647 w 677"/>
              <a:gd name="T11" fmla="*/ 2147483647 h 616"/>
              <a:gd name="T12" fmla="*/ 2147483647 w 677"/>
              <a:gd name="T13" fmla="*/ 2147483647 h 616"/>
              <a:gd name="T14" fmla="*/ 2147483647 w 677"/>
              <a:gd name="T15" fmla="*/ 2147483647 h 616"/>
              <a:gd name="T16" fmla="*/ 2147483647 w 677"/>
              <a:gd name="T17" fmla="*/ 2147483647 h 616"/>
              <a:gd name="T18" fmla="*/ 2147483647 w 677"/>
              <a:gd name="T19" fmla="*/ 2147483647 h 616"/>
              <a:gd name="T20" fmla="*/ 2147483647 w 677"/>
              <a:gd name="T21" fmla="*/ 2147483647 h 616"/>
              <a:gd name="T22" fmla="*/ 2147483647 w 677"/>
              <a:gd name="T23" fmla="*/ 2147483647 h 616"/>
              <a:gd name="T24" fmla="*/ 2147483647 w 677"/>
              <a:gd name="T25" fmla="*/ 2147483647 h 616"/>
              <a:gd name="T26" fmla="*/ 2147483647 w 677"/>
              <a:gd name="T27" fmla="*/ 2147483647 h 616"/>
              <a:gd name="T28" fmla="*/ 2147483647 w 677"/>
              <a:gd name="T29" fmla="*/ 2147483647 h 616"/>
              <a:gd name="T30" fmla="*/ 2147483647 w 677"/>
              <a:gd name="T31" fmla="*/ 2147483647 h 616"/>
              <a:gd name="T32" fmla="*/ 2147483647 w 677"/>
              <a:gd name="T33" fmla="*/ 2147483647 h 616"/>
              <a:gd name="T34" fmla="*/ 2147483647 w 677"/>
              <a:gd name="T35" fmla="*/ 2147483647 h 616"/>
              <a:gd name="T36" fmla="*/ 2147483647 w 677"/>
              <a:gd name="T37" fmla="*/ 2147483647 h 616"/>
              <a:gd name="T38" fmla="*/ 2147483647 w 677"/>
              <a:gd name="T39" fmla="*/ 2147483647 h 616"/>
              <a:gd name="T40" fmla="*/ 2147483647 w 677"/>
              <a:gd name="T41" fmla="*/ 2147483647 h 616"/>
              <a:gd name="T42" fmla="*/ 2147483647 w 677"/>
              <a:gd name="T43" fmla="*/ 2147483647 h 616"/>
              <a:gd name="T44" fmla="*/ 2147483647 w 677"/>
              <a:gd name="T45" fmla="*/ 2147483647 h 616"/>
              <a:gd name="T46" fmla="*/ 2147483647 w 677"/>
              <a:gd name="T47" fmla="*/ 2147483647 h 616"/>
              <a:gd name="T48" fmla="*/ 2147483647 w 677"/>
              <a:gd name="T49" fmla="*/ 2147483647 h 616"/>
              <a:gd name="T50" fmla="*/ 2147483647 w 677"/>
              <a:gd name="T51" fmla="*/ 2147483647 h 616"/>
              <a:gd name="T52" fmla="*/ 2147483647 w 677"/>
              <a:gd name="T53" fmla="*/ 2147483647 h 616"/>
              <a:gd name="T54" fmla="*/ 2147483647 w 677"/>
              <a:gd name="T55" fmla="*/ 2147483647 h 616"/>
              <a:gd name="T56" fmla="*/ 2147483647 w 677"/>
              <a:gd name="T57" fmla="*/ 2147483647 h 616"/>
              <a:gd name="T58" fmla="*/ 2147483647 w 677"/>
              <a:gd name="T59" fmla="*/ 2147483647 h 616"/>
              <a:gd name="T60" fmla="*/ 2147483647 w 677"/>
              <a:gd name="T61" fmla="*/ 2147483647 h 616"/>
              <a:gd name="T62" fmla="*/ 2147483647 w 677"/>
              <a:gd name="T63" fmla="*/ 2147483647 h 616"/>
              <a:gd name="T64" fmla="*/ 2147483647 w 677"/>
              <a:gd name="T65" fmla="*/ 2147483647 h 616"/>
              <a:gd name="T66" fmla="*/ 2147483647 w 677"/>
              <a:gd name="T67" fmla="*/ 2147483647 h 616"/>
              <a:gd name="T68" fmla="*/ 2147483647 w 677"/>
              <a:gd name="T69" fmla="*/ 2147483647 h 616"/>
              <a:gd name="T70" fmla="*/ 2147483647 w 677"/>
              <a:gd name="T71" fmla="*/ 2147483647 h 616"/>
              <a:gd name="T72" fmla="*/ 2147483647 w 677"/>
              <a:gd name="T73" fmla="*/ 2147483647 h 616"/>
              <a:gd name="T74" fmla="*/ 2147483647 w 677"/>
              <a:gd name="T75" fmla="*/ 2147483647 h 616"/>
              <a:gd name="T76" fmla="*/ 2147483647 w 677"/>
              <a:gd name="T77" fmla="*/ 2147483647 h 616"/>
              <a:gd name="T78" fmla="*/ 2147483647 w 677"/>
              <a:gd name="T79" fmla="*/ 2147483647 h 616"/>
              <a:gd name="T80" fmla="*/ 2147483647 w 677"/>
              <a:gd name="T81" fmla="*/ 2147483647 h 616"/>
              <a:gd name="T82" fmla="*/ 2147483647 w 677"/>
              <a:gd name="T83" fmla="*/ 2147483647 h 616"/>
              <a:gd name="T84" fmla="*/ 2147483647 w 677"/>
              <a:gd name="T85" fmla="*/ 2147483647 h 616"/>
              <a:gd name="T86" fmla="*/ 2147483647 w 677"/>
              <a:gd name="T87" fmla="*/ 2147483647 h 616"/>
              <a:gd name="T88" fmla="*/ 0 w 677"/>
              <a:gd name="T89" fmla="*/ 2147483647 h 616"/>
              <a:gd name="T90" fmla="*/ 2147483647 w 677"/>
              <a:gd name="T91" fmla="*/ 2147483647 h 616"/>
              <a:gd name="T92" fmla="*/ 2147483647 w 677"/>
              <a:gd name="T93" fmla="*/ 2147483647 h 616"/>
              <a:gd name="T94" fmla="*/ 2147483647 w 677"/>
              <a:gd name="T95" fmla="*/ 2147483647 h 616"/>
              <a:gd name="T96" fmla="*/ 2147483647 w 677"/>
              <a:gd name="T97" fmla="*/ 2147483647 h 616"/>
              <a:gd name="T98" fmla="*/ 2147483647 w 677"/>
              <a:gd name="T99" fmla="*/ 2147483647 h 616"/>
              <a:gd name="T100" fmla="*/ 2147483647 w 677"/>
              <a:gd name="T101" fmla="*/ 2147483647 h 616"/>
              <a:gd name="T102" fmla="*/ 2147483647 w 677"/>
              <a:gd name="T103" fmla="*/ 2147483647 h 616"/>
              <a:gd name="T104" fmla="*/ 2147483647 w 677"/>
              <a:gd name="T105" fmla="*/ 2147483647 h 616"/>
              <a:gd name="T106" fmla="*/ 2147483647 w 677"/>
              <a:gd name="T107" fmla="*/ 2147483647 h 616"/>
              <a:gd name="T108" fmla="*/ 2147483647 w 677"/>
              <a:gd name="T109" fmla="*/ 2147483647 h 616"/>
              <a:gd name="T110" fmla="*/ 2147483647 w 677"/>
              <a:gd name="T111" fmla="*/ 2147483647 h 616"/>
              <a:gd name="T112" fmla="*/ 2147483647 w 677"/>
              <a:gd name="T113" fmla="*/ 2147483647 h 616"/>
              <a:gd name="T114" fmla="*/ 2147483647 w 677"/>
              <a:gd name="T115" fmla="*/ 2147483647 h 616"/>
              <a:gd name="T116" fmla="*/ 2147483647 w 677"/>
              <a:gd name="T117" fmla="*/ 2147483647 h 616"/>
              <a:gd name="T118" fmla="*/ 2147483647 w 677"/>
              <a:gd name="T119" fmla="*/ 0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77" h="616">
                <a:moveTo>
                  <a:pt x="361" y="0"/>
                </a:moveTo>
                <a:lnTo>
                  <a:pt x="368" y="0"/>
                </a:lnTo>
                <a:lnTo>
                  <a:pt x="375" y="0"/>
                </a:lnTo>
                <a:lnTo>
                  <a:pt x="383" y="8"/>
                </a:lnTo>
                <a:lnTo>
                  <a:pt x="390" y="8"/>
                </a:lnTo>
                <a:lnTo>
                  <a:pt x="397" y="23"/>
                </a:lnTo>
                <a:lnTo>
                  <a:pt x="405" y="23"/>
                </a:lnTo>
                <a:lnTo>
                  <a:pt x="412" y="31"/>
                </a:lnTo>
                <a:lnTo>
                  <a:pt x="419" y="39"/>
                </a:lnTo>
                <a:lnTo>
                  <a:pt x="427" y="39"/>
                </a:lnTo>
                <a:lnTo>
                  <a:pt x="434" y="46"/>
                </a:lnTo>
                <a:lnTo>
                  <a:pt x="441" y="46"/>
                </a:lnTo>
                <a:lnTo>
                  <a:pt x="456" y="54"/>
                </a:lnTo>
                <a:lnTo>
                  <a:pt x="463" y="54"/>
                </a:lnTo>
                <a:lnTo>
                  <a:pt x="471" y="46"/>
                </a:lnTo>
                <a:lnTo>
                  <a:pt x="478" y="46"/>
                </a:lnTo>
                <a:lnTo>
                  <a:pt x="486" y="46"/>
                </a:lnTo>
                <a:lnTo>
                  <a:pt x="493" y="54"/>
                </a:lnTo>
                <a:lnTo>
                  <a:pt x="486" y="62"/>
                </a:lnTo>
                <a:lnTo>
                  <a:pt x="486" y="70"/>
                </a:lnTo>
                <a:lnTo>
                  <a:pt x="478" y="77"/>
                </a:lnTo>
                <a:lnTo>
                  <a:pt x="478" y="85"/>
                </a:lnTo>
                <a:lnTo>
                  <a:pt x="486" y="93"/>
                </a:lnTo>
                <a:lnTo>
                  <a:pt x="493" y="100"/>
                </a:lnTo>
                <a:lnTo>
                  <a:pt x="500" y="108"/>
                </a:lnTo>
                <a:lnTo>
                  <a:pt x="508" y="100"/>
                </a:lnTo>
                <a:lnTo>
                  <a:pt x="515" y="93"/>
                </a:lnTo>
                <a:lnTo>
                  <a:pt x="522" y="93"/>
                </a:lnTo>
                <a:lnTo>
                  <a:pt x="530" y="100"/>
                </a:lnTo>
                <a:lnTo>
                  <a:pt x="537" y="108"/>
                </a:lnTo>
                <a:lnTo>
                  <a:pt x="544" y="116"/>
                </a:lnTo>
                <a:lnTo>
                  <a:pt x="552" y="123"/>
                </a:lnTo>
                <a:lnTo>
                  <a:pt x="559" y="123"/>
                </a:lnTo>
                <a:lnTo>
                  <a:pt x="566" y="123"/>
                </a:lnTo>
                <a:lnTo>
                  <a:pt x="574" y="131"/>
                </a:lnTo>
                <a:lnTo>
                  <a:pt x="581" y="139"/>
                </a:lnTo>
                <a:lnTo>
                  <a:pt x="581" y="147"/>
                </a:lnTo>
                <a:lnTo>
                  <a:pt x="581" y="154"/>
                </a:lnTo>
                <a:lnTo>
                  <a:pt x="596" y="162"/>
                </a:lnTo>
                <a:lnTo>
                  <a:pt x="603" y="177"/>
                </a:lnTo>
                <a:lnTo>
                  <a:pt x="610" y="177"/>
                </a:lnTo>
                <a:lnTo>
                  <a:pt x="618" y="185"/>
                </a:lnTo>
                <a:lnTo>
                  <a:pt x="625" y="185"/>
                </a:lnTo>
                <a:lnTo>
                  <a:pt x="633" y="185"/>
                </a:lnTo>
                <a:lnTo>
                  <a:pt x="640" y="193"/>
                </a:lnTo>
                <a:lnTo>
                  <a:pt x="647" y="193"/>
                </a:lnTo>
                <a:lnTo>
                  <a:pt x="655" y="200"/>
                </a:lnTo>
                <a:lnTo>
                  <a:pt x="655" y="208"/>
                </a:lnTo>
                <a:lnTo>
                  <a:pt x="647" y="216"/>
                </a:lnTo>
                <a:lnTo>
                  <a:pt x="647" y="224"/>
                </a:lnTo>
                <a:lnTo>
                  <a:pt x="647" y="231"/>
                </a:lnTo>
                <a:lnTo>
                  <a:pt x="655" y="239"/>
                </a:lnTo>
                <a:lnTo>
                  <a:pt x="662" y="239"/>
                </a:lnTo>
                <a:lnTo>
                  <a:pt x="669" y="247"/>
                </a:lnTo>
                <a:lnTo>
                  <a:pt x="677" y="254"/>
                </a:lnTo>
                <a:lnTo>
                  <a:pt x="669" y="262"/>
                </a:lnTo>
                <a:lnTo>
                  <a:pt x="669" y="270"/>
                </a:lnTo>
                <a:lnTo>
                  <a:pt x="669" y="277"/>
                </a:lnTo>
                <a:lnTo>
                  <a:pt x="669" y="285"/>
                </a:lnTo>
                <a:lnTo>
                  <a:pt x="662" y="293"/>
                </a:lnTo>
                <a:lnTo>
                  <a:pt x="662" y="301"/>
                </a:lnTo>
                <a:lnTo>
                  <a:pt x="662" y="308"/>
                </a:lnTo>
                <a:lnTo>
                  <a:pt x="662" y="316"/>
                </a:lnTo>
                <a:lnTo>
                  <a:pt x="669" y="331"/>
                </a:lnTo>
                <a:lnTo>
                  <a:pt x="669" y="339"/>
                </a:lnTo>
                <a:lnTo>
                  <a:pt x="662" y="347"/>
                </a:lnTo>
                <a:lnTo>
                  <a:pt x="662" y="354"/>
                </a:lnTo>
                <a:lnTo>
                  <a:pt x="655" y="362"/>
                </a:lnTo>
                <a:lnTo>
                  <a:pt x="655" y="370"/>
                </a:lnTo>
                <a:lnTo>
                  <a:pt x="647" y="378"/>
                </a:lnTo>
                <a:lnTo>
                  <a:pt x="647" y="385"/>
                </a:lnTo>
                <a:lnTo>
                  <a:pt x="640" y="393"/>
                </a:lnTo>
                <a:lnTo>
                  <a:pt x="633" y="401"/>
                </a:lnTo>
                <a:lnTo>
                  <a:pt x="625" y="408"/>
                </a:lnTo>
                <a:lnTo>
                  <a:pt x="618" y="416"/>
                </a:lnTo>
                <a:lnTo>
                  <a:pt x="610" y="424"/>
                </a:lnTo>
                <a:lnTo>
                  <a:pt x="603" y="424"/>
                </a:lnTo>
                <a:lnTo>
                  <a:pt x="596" y="431"/>
                </a:lnTo>
                <a:lnTo>
                  <a:pt x="581" y="439"/>
                </a:lnTo>
                <a:lnTo>
                  <a:pt x="574" y="447"/>
                </a:lnTo>
                <a:lnTo>
                  <a:pt x="566" y="455"/>
                </a:lnTo>
                <a:lnTo>
                  <a:pt x="559" y="462"/>
                </a:lnTo>
                <a:lnTo>
                  <a:pt x="552" y="462"/>
                </a:lnTo>
                <a:lnTo>
                  <a:pt x="544" y="478"/>
                </a:lnTo>
                <a:lnTo>
                  <a:pt x="537" y="485"/>
                </a:lnTo>
                <a:lnTo>
                  <a:pt x="544" y="493"/>
                </a:lnTo>
                <a:lnTo>
                  <a:pt x="544" y="501"/>
                </a:lnTo>
                <a:lnTo>
                  <a:pt x="537" y="508"/>
                </a:lnTo>
                <a:lnTo>
                  <a:pt x="537" y="516"/>
                </a:lnTo>
                <a:lnTo>
                  <a:pt x="530" y="524"/>
                </a:lnTo>
                <a:lnTo>
                  <a:pt x="522" y="524"/>
                </a:lnTo>
                <a:lnTo>
                  <a:pt x="515" y="516"/>
                </a:lnTo>
                <a:lnTo>
                  <a:pt x="508" y="516"/>
                </a:lnTo>
                <a:lnTo>
                  <a:pt x="500" y="508"/>
                </a:lnTo>
                <a:lnTo>
                  <a:pt x="493" y="516"/>
                </a:lnTo>
                <a:lnTo>
                  <a:pt x="493" y="524"/>
                </a:lnTo>
                <a:lnTo>
                  <a:pt x="486" y="532"/>
                </a:lnTo>
                <a:lnTo>
                  <a:pt x="486" y="539"/>
                </a:lnTo>
                <a:lnTo>
                  <a:pt x="478" y="547"/>
                </a:lnTo>
                <a:lnTo>
                  <a:pt x="478" y="555"/>
                </a:lnTo>
                <a:lnTo>
                  <a:pt x="471" y="562"/>
                </a:lnTo>
                <a:lnTo>
                  <a:pt x="471" y="570"/>
                </a:lnTo>
                <a:lnTo>
                  <a:pt x="463" y="578"/>
                </a:lnTo>
                <a:lnTo>
                  <a:pt x="463" y="585"/>
                </a:lnTo>
                <a:lnTo>
                  <a:pt x="456" y="593"/>
                </a:lnTo>
                <a:lnTo>
                  <a:pt x="456" y="601"/>
                </a:lnTo>
                <a:lnTo>
                  <a:pt x="441" y="609"/>
                </a:lnTo>
                <a:lnTo>
                  <a:pt x="434" y="616"/>
                </a:lnTo>
                <a:lnTo>
                  <a:pt x="427" y="609"/>
                </a:lnTo>
                <a:lnTo>
                  <a:pt x="427" y="601"/>
                </a:lnTo>
                <a:lnTo>
                  <a:pt x="419" y="593"/>
                </a:lnTo>
                <a:lnTo>
                  <a:pt x="419" y="585"/>
                </a:lnTo>
                <a:lnTo>
                  <a:pt x="412" y="578"/>
                </a:lnTo>
                <a:lnTo>
                  <a:pt x="405" y="578"/>
                </a:lnTo>
                <a:lnTo>
                  <a:pt x="397" y="570"/>
                </a:lnTo>
                <a:lnTo>
                  <a:pt x="390" y="570"/>
                </a:lnTo>
                <a:lnTo>
                  <a:pt x="383" y="570"/>
                </a:lnTo>
                <a:lnTo>
                  <a:pt x="375" y="562"/>
                </a:lnTo>
                <a:lnTo>
                  <a:pt x="368" y="562"/>
                </a:lnTo>
                <a:lnTo>
                  <a:pt x="361" y="562"/>
                </a:lnTo>
                <a:lnTo>
                  <a:pt x="353" y="562"/>
                </a:lnTo>
                <a:lnTo>
                  <a:pt x="346" y="555"/>
                </a:lnTo>
                <a:lnTo>
                  <a:pt x="339" y="555"/>
                </a:lnTo>
                <a:lnTo>
                  <a:pt x="331" y="555"/>
                </a:lnTo>
                <a:lnTo>
                  <a:pt x="324" y="547"/>
                </a:lnTo>
                <a:lnTo>
                  <a:pt x="316" y="547"/>
                </a:lnTo>
                <a:lnTo>
                  <a:pt x="302" y="539"/>
                </a:lnTo>
                <a:lnTo>
                  <a:pt x="294" y="532"/>
                </a:lnTo>
                <a:lnTo>
                  <a:pt x="294" y="524"/>
                </a:lnTo>
                <a:lnTo>
                  <a:pt x="287" y="516"/>
                </a:lnTo>
                <a:lnTo>
                  <a:pt x="280" y="508"/>
                </a:lnTo>
                <a:lnTo>
                  <a:pt x="272" y="501"/>
                </a:lnTo>
                <a:lnTo>
                  <a:pt x="265" y="493"/>
                </a:lnTo>
                <a:lnTo>
                  <a:pt x="258" y="485"/>
                </a:lnTo>
                <a:lnTo>
                  <a:pt x="258" y="478"/>
                </a:lnTo>
                <a:lnTo>
                  <a:pt x="250" y="462"/>
                </a:lnTo>
                <a:lnTo>
                  <a:pt x="243" y="455"/>
                </a:lnTo>
                <a:lnTo>
                  <a:pt x="236" y="447"/>
                </a:lnTo>
                <a:lnTo>
                  <a:pt x="243" y="439"/>
                </a:lnTo>
                <a:lnTo>
                  <a:pt x="250" y="431"/>
                </a:lnTo>
                <a:lnTo>
                  <a:pt x="250" y="424"/>
                </a:lnTo>
                <a:lnTo>
                  <a:pt x="243" y="416"/>
                </a:lnTo>
                <a:lnTo>
                  <a:pt x="236" y="416"/>
                </a:lnTo>
                <a:lnTo>
                  <a:pt x="228" y="424"/>
                </a:lnTo>
                <a:lnTo>
                  <a:pt x="228" y="431"/>
                </a:lnTo>
                <a:lnTo>
                  <a:pt x="221" y="439"/>
                </a:lnTo>
                <a:lnTo>
                  <a:pt x="214" y="439"/>
                </a:lnTo>
                <a:lnTo>
                  <a:pt x="206" y="439"/>
                </a:lnTo>
                <a:lnTo>
                  <a:pt x="199" y="439"/>
                </a:lnTo>
                <a:lnTo>
                  <a:pt x="192" y="439"/>
                </a:lnTo>
                <a:lnTo>
                  <a:pt x="184" y="431"/>
                </a:lnTo>
                <a:lnTo>
                  <a:pt x="177" y="424"/>
                </a:lnTo>
                <a:lnTo>
                  <a:pt x="162" y="416"/>
                </a:lnTo>
                <a:lnTo>
                  <a:pt x="155" y="416"/>
                </a:lnTo>
                <a:lnTo>
                  <a:pt x="147" y="408"/>
                </a:lnTo>
                <a:lnTo>
                  <a:pt x="140" y="401"/>
                </a:lnTo>
                <a:lnTo>
                  <a:pt x="133" y="401"/>
                </a:lnTo>
                <a:lnTo>
                  <a:pt x="125" y="393"/>
                </a:lnTo>
                <a:lnTo>
                  <a:pt x="118" y="385"/>
                </a:lnTo>
                <a:lnTo>
                  <a:pt x="111" y="385"/>
                </a:lnTo>
                <a:lnTo>
                  <a:pt x="103" y="378"/>
                </a:lnTo>
                <a:lnTo>
                  <a:pt x="96" y="370"/>
                </a:lnTo>
                <a:lnTo>
                  <a:pt x="96" y="362"/>
                </a:lnTo>
                <a:lnTo>
                  <a:pt x="89" y="354"/>
                </a:lnTo>
                <a:lnTo>
                  <a:pt x="89" y="347"/>
                </a:lnTo>
                <a:lnTo>
                  <a:pt x="81" y="339"/>
                </a:lnTo>
                <a:lnTo>
                  <a:pt x="81" y="331"/>
                </a:lnTo>
                <a:lnTo>
                  <a:pt x="74" y="316"/>
                </a:lnTo>
                <a:lnTo>
                  <a:pt x="74" y="308"/>
                </a:lnTo>
                <a:lnTo>
                  <a:pt x="67" y="301"/>
                </a:lnTo>
                <a:lnTo>
                  <a:pt x="59" y="308"/>
                </a:lnTo>
                <a:lnTo>
                  <a:pt x="52" y="316"/>
                </a:lnTo>
                <a:lnTo>
                  <a:pt x="45" y="316"/>
                </a:lnTo>
                <a:lnTo>
                  <a:pt x="37" y="316"/>
                </a:lnTo>
                <a:lnTo>
                  <a:pt x="30" y="316"/>
                </a:lnTo>
                <a:lnTo>
                  <a:pt x="15" y="308"/>
                </a:lnTo>
                <a:lnTo>
                  <a:pt x="15" y="301"/>
                </a:lnTo>
                <a:lnTo>
                  <a:pt x="8" y="293"/>
                </a:lnTo>
                <a:lnTo>
                  <a:pt x="8" y="285"/>
                </a:lnTo>
                <a:lnTo>
                  <a:pt x="0" y="277"/>
                </a:lnTo>
                <a:lnTo>
                  <a:pt x="8" y="270"/>
                </a:lnTo>
                <a:lnTo>
                  <a:pt x="15" y="270"/>
                </a:lnTo>
                <a:lnTo>
                  <a:pt x="30" y="262"/>
                </a:lnTo>
                <a:lnTo>
                  <a:pt x="30" y="254"/>
                </a:lnTo>
                <a:lnTo>
                  <a:pt x="37" y="247"/>
                </a:lnTo>
                <a:lnTo>
                  <a:pt x="37" y="239"/>
                </a:lnTo>
                <a:lnTo>
                  <a:pt x="45" y="231"/>
                </a:lnTo>
                <a:lnTo>
                  <a:pt x="45" y="224"/>
                </a:lnTo>
                <a:lnTo>
                  <a:pt x="52" y="216"/>
                </a:lnTo>
                <a:lnTo>
                  <a:pt x="52" y="208"/>
                </a:lnTo>
                <a:lnTo>
                  <a:pt x="59" y="200"/>
                </a:lnTo>
                <a:lnTo>
                  <a:pt x="67" y="193"/>
                </a:lnTo>
                <a:lnTo>
                  <a:pt x="74" y="185"/>
                </a:lnTo>
                <a:lnTo>
                  <a:pt x="81" y="185"/>
                </a:lnTo>
                <a:lnTo>
                  <a:pt x="89" y="177"/>
                </a:lnTo>
                <a:lnTo>
                  <a:pt x="96" y="177"/>
                </a:lnTo>
                <a:lnTo>
                  <a:pt x="103" y="162"/>
                </a:lnTo>
                <a:lnTo>
                  <a:pt x="111" y="162"/>
                </a:lnTo>
                <a:lnTo>
                  <a:pt x="118" y="162"/>
                </a:lnTo>
                <a:lnTo>
                  <a:pt x="125" y="162"/>
                </a:lnTo>
                <a:lnTo>
                  <a:pt x="133" y="162"/>
                </a:lnTo>
                <a:lnTo>
                  <a:pt x="140" y="154"/>
                </a:lnTo>
                <a:lnTo>
                  <a:pt x="147" y="154"/>
                </a:lnTo>
                <a:lnTo>
                  <a:pt x="155" y="154"/>
                </a:lnTo>
                <a:lnTo>
                  <a:pt x="162" y="162"/>
                </a:lnTo>
                <a:lnTo>
                  <a:pt x="177" y="162"/>
                </a:lnTo>
                <a:lnTo>
                  <a:pt x="184" y="154"/>
                </a:lnTo>
                <a:lnTo>
                  <a:pt x="184" y="162"/>
                </a:lnTo>
                <a:lnTo>
                  <a:pt x="184" y="147"/>
                </a:lnTo>
                <a:lnTo>
                  <a:pt x="184" y="139"/>
                </a:lnTo>
                <a:lnTo>
                  <a:pt x="184" y="131"/>
                </a:lnTo>
                <a:lnTo>
                  <a:pt x="192" y="123"/>
                </a:lnTo>
                <a:lnTo>
                  <a:pt x="199" y="116"/>
                </a:lnTo>
                <a:lnTo>
                  <a:pt x="206" y="116"/>
                </a:lnTo>
                <a:lnTo>
                  <a:pt x="214" y="123"/>
                </a:lnTo>
                <a:lnTo>
                  <a:pt x="214" y="131"/>
                </a:lnTo>
                <a:lnTo>
                  <a:pt x="221" y="139"/>
                </a:lnTo>
                <a:lnTo>
                  <a:pt x="228" y="131"/>
                </a:lnTo>
                <a:lnTo>
                  <a:pt x="236" y="123"/>
                </a:lnTo>
                <a:lnTo>
                  <a:pt x="236" y="116"/>
                </a:lnTo>
                <a:lnTo>
                  <a:pt x="243" y="108"/>
                </a:lnTo>
                <a:lnTo>
                  <a:pt x="250" y="100"/>
                </a:lnTo>
                <a:lnTo>
                  <a:pt x="258" y="93"/>
                </a:lnTo>
                <a:lnTo>
                  <a:pt x="265" y="85"/>
                </a:lnTo>
                <a:lnTo>
                  <a:pt x="272" y="77"/>
                </a:lnTo>
                <a:lnTo>
                  <a:pt x="272" y="70"/>
                </a:lnTo>
                <a:lnTo>
                  <a:pt x="280" y="62"/>
                </a:lnTo>
                <a:lnTo>
                  <a:pt x="287" y="54"/>
                </a:lnTo>
                <a:lnTo>
                  <a:pt x="280" y="46"/>
                </a:lnTo>
                <a:lnTo>
                  <a:pt x="280" y="39"/>
                </a:lnTo>
                <a:lnTo>
                  <a:pt x="287" y="31"/>
                </a:lnTo>
                <a:lnTo>
                  <a:pt x="294" y="23"/>
                </a:lnTo>
                <a:lnTo>
                  <a:pt x="302" y="23"/>
                </a:lnTo>
                <a:lnTo>
                  <a:pt x="316" y="23"/>
                </a:lnTo>
                <a:lnTo>
                  <a:pt x="324" y="23"/>
                </a:lnTo>
                <a:lnTo>
                  <a:pt x="331" y="8"/>
                </a:lnTo>
                <a:lnTo>
                  <a:pt x="339" y="8"/>
                </a:lnTo>
                <a:lnTo>
                  <a:pt x="346" y="8"/>
                </a:lnTo>
                <a:lnTo>
                  <a:pt x="353" y="8"/>
                </a:lnTo>
                <a:lnTo>
                  <a:pt x="361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8" name="Freeform 34"/>
          <p:cNvSpPr>
            <a:spLocks/>
          </p:cNvSpPr>
          <p:nvPr/>
        </p:nvSpPr>
        <p:spPr bwMode="auto">
          <a:xfrm>
            <a:off x="2320925" y="2462213"/>
            <a:ext cx="1166813" cy="1100137"/>
          </a:xfrm>
          <a:custGeom>
            <a:avLst/>
            <a:gdLst>
              <a:gd name="T0" fmla="*/ 2147483647 w 735"/>
              <a:gd name="T1" fmla="*/ 2147483647 h 693"/>
              <a:gd name="T2" fmla="*/ 2147483647 w 735"/>
              <a:gd name="T3" fmla="*/ 2147483647 h 693"/>
              <a:gd name="T4" fmla="*/ 2147483647 w 735"/>
              <a:gd name="T5" fmla="*/ 2147483647 h 693"/>
              <a:gd name="T6" fmla="*/ 2147483647 w 735"/>
              <a:gd name="T7" fmla="*/ 2147483647 h 693"/>
              <a:gd name="T8" fmla="*/ 2147483647 w 735"/>
              <a:gd name="T9" fmla="*/ 2147483647 h 693"/>
              <a:gd name="T10" fmla="*/ 2147483647 w 735"/>
              <a:gd name="T11" fmla="*/ 2147483647 h 693"/>
              <a:gd name="T12" fmla="*/ 2147483647 w 735"/>
              <a:gd name="T13" fmla="*/ 2147483647 h 693"/>
              <a:gd name="T14" fmla="*/ 2147483647 w 735"/>
              <a:gd name="T15" fmla="*/ 2147483647 h 693"/>
              <a:gd name="T16" fmla="*/ 2147483647 w 735"/>
              <a:gd name="T17" fmla="*/ 2147483647 h 693"/>
              <a:gd name="T18" fmla="*/ 2147483647 w 735"/>
              <a:gd name="T19" fmla="*/ 2147483647 h 693"/>
              <a:gd name="T20" fmla="*/ 2147483647 w 735"/>
              <a:gd name="T21" fmla="*/ 2147483647 h 693"/>
              <a:gd name="T22" fmla="*/ 2147483647 w 735"/>
              <a:gd name="T23" fmla="*/ 2147483647 h 693"/>
              <a:gd name="T24" fmla="*/ 2147483647 w 735"/>
              <a:gd name="T25" fmla="*/ 2147483647 h 693"/>
              <a:gd name="T26" fmla="*/ 2147483647 w 735"/>
              <a:gd name="T27" fmla="*/ 2147483647 h 693"/>
              <a:gd name="T28" fmla="*/ 2147483647 w 735"/>
              <a:gd name="T29" fmla="*/ 2147483647 h 693"/>
              <a:gd name="T30" fmla="*/ 2147483647 w 735"/>
              <a:gd name="T31" fmla="*/ 2147483647 h 693"/>
              <a:gd name="T32" fmla="*/ 2147483647 w 735"/>
              <a:gd name="T33" fmla="*/ 2147483647 h 693"/>
              <a:gd name="T34" fmla="*/ 2147483647 w 735"/>
              <a:gd name="T35" fmla="*/ 2147483647 h 693"/>
              <a:gd name="T36" fmla="*/ 2147483647 w 735"/>
              <a:gd name="T37" fmla="*/ 2147483647 h 693"/>
              <a:gd name="T38" fmla="*/ 2147483647 w 735"/>
              <a:gd name="T39" fmla="*/ 2147483647 h 693"/>
              <a:gd name="T40" fmla="*/ 2147483647 w 735"/>
              <a:gd name="T41" fmla="*/ 2147483647 h 693"/>
              <a:gd name="T42" fmla="*/ 2147483647 w 735"/>
              <a:gd name="T43" fmla="*/ 2147483647 h 693"/>
              <a:gd name="T44" fmla="*/ 2147483647 w 735"/>
              <a:gd name="T45" fmla="*/ 2147483647 h 693"/>
              <a:gd name="T46" fmla="*/ 2147483647 w 735"/>
              <a:gd name="T47" fmla="*/ 2147483647 h 693"/>
              <a:gd name="T48" fmla="*/ 2147483647 w 735"/>
              <a:gd name="T49" fmla="*/ 2147483647 h 693"/>
              <a:gd name="T50" fmla="*/ 2147483647 w 735"/>
              <a:gd name="T51" fmla="*/ 2147483647 h 693"/>
              <a:gd name="T52" fmla="*/ 2147483647 w 735"/>
              <a:gd name="T53" fmla="*/ 2147483647 h 693"/>
              <a:gd name="T54" fmla="*/ 2147483647 w 735"/>
              <a:gd name="T55" fmla="*/ 2147483647 h 693"/>
              <a:gd name="T56" fmla="*/ 2147483647 w 735"/>
              <a:gd name="T57" fmla="*/ 2147483647 h 693"/>
              <a:gd name="T58" fmla="*/ 2147483647 w 735"/>
              <a:gd name="T59" fmla="*/ 2147483647 h 693"/>
              <a:gd name="T60" fmla="*/ 2147483647 w 735"/>
              <a:gd name="T61" fmla="*/ 2147483647 h 693"/>
              <a:gd name="T62" fmla="*/ 2147483647 w 735"/>
              <a:gd name="T63" fmla="*/ 2147483647 h 693"/>
              <a:gd name="T64" fmla="*/ 2147483647 w 735"/>
              <a:gd name="T65" fmla="*/ 2147483647 h 693"/>
              <a:gd name="T66" fmla="*/ 2147483647 w 735"/>
              <a:gd name="T67" fmla="*/ 2147483647 h 693"/>
              <a:gd name="T68" fmla="*/ 2147483647 w 735"/>
              <a:gd name="T69" fmla="*/ 2147483647 h 693"/>
              <a:gd name="T70" fmla="*/ 2147483647 w 735"/>
              <a:gd name="T71" fmla="*/ 2147483647 h 693"/>
              <a:gd name="T72" fmla="*/ 2147483647 w 735"/>
              <a:gd name="T73" fmla="*/ 2147483647 h 693"/>
              <a:gd name="T74" fmla="*/ 2147483647 w 735"/>
              <a:gd name="T75" fmla="*/ 2147483647 h 693"/>
              <a:gd name="T76" fmla="*/ 2147483647 w 735"/>
              <a:gd name="T77" fmla="*/ 2147483647 h 693"/>
              <a:gd name="T78" fmla="*/ 2147483647 w 735"/>
              <a:gd name="T79" fmla="*/ 2147483647 h 693"/>
              <a:gd name="T80" fmla="*/ 2147483647 w 735"/>
              <a:gd name="T81" fmla="*/ 2147483647 h 693"/>
              <a:gd name="T82" fmla="*/ 2147483647 w 735"/>
              <a:gd name="T83" fmla="*/ 2147483647 h 693"/>
              <a:gd name="T84" fmla="*/ 2147483647 w 735"/>
              <a:gd name="T85" fmla="*/ 2147483647 h 693"/>
              <a:gd name="T86" fmla="*/ 2147483647 w 735"/>
              <a:gd name="T87" fmla="*/ 2147483647 h 693"/>
              <a:gd name="T88" fmla="*/ 2147483647 w 735"/>
              <a:gd name="T89" fmla="*/ 2147483647 h 693"/>
              <a:gd name="T90" fmla="*/ 2147483647 w 735"/>
              <a:gd name="T91" fmla="*/ 2147483647 h 693"/>
              <a:gd name="T92" fmla="*/ 2147483647 w 735"/>
              <a:gd name="T93" fmla="*/ 2147483647 h 693"/>
              <a:gd name="T94" fmla="*/ 2147483647 w 735"/>
              <a:gd name="T95" fmla="*/ 2147483647 h 693"/>
              <a:gd name="T96" fmla="*/ 2147483647 w 735"/>
              <a:gd name="T97" fmla="*/ 2147483647 h 693"/>
              <a:gd name="T98" fmla="*/ 2147483647 w 735"/>
              <a:gd name="T99" fmla="*/ 2147483647 h 693"/>
              <a:gd name="T100" fmla="*/ 2147483647 w 735"/>
              <a:gd name="T101" fmla="*/ 2147483647 h 693"/>
              <a:gd name="T102" fmla="*/ 2147483647 w 735"/>
              <a:gd name="T103" fmla="*/ 2147483647 h 693"/>
              <a:gd name="T104" fmla="*/ 2147483647 w 735"/>
              <a:gd name="T105" fmla="*/ 2147483647 h 693"/>
              <a:gd name="T106" fmla="*/ 2147483647 w 735"/>
              <a:gd name="T107" fmla="*/ 2147483647 h 693"/>
              <a:gd name="T108" fmla="*/ 2147483647 w 735"/>
              <a:gd name="T109" fmla="*/ 2147483647 h 693"/>
              <a:gd name="T110" fmla="*/ 2147483647 w 735"/>
              <a:gd name="T111" fmla="*/ 2147483647 h 693"/>
              <a:gd name="T112" fmla="*/ 2147483647 w 735"/>
              <a:gd name="T113" fmla="*/ 2147483647 h 693"/>
              <a:gd name="T114" fmla="*/ 2147483647 w 735"/>
              <a:gd name="T115" fmla="*/ 2147483647 h 693"/>
              <a:gd name="T116" fmla="*/ 2147483647 w 735"/>
              <a:gd name="T117" fmla="*/ 2147483647 h 693"/>
              <a:gd name="T118" fmla="*/ 2147483647 w 735"/>
              <a:gd name="T119" fmla="*/ 2147483647 h 693"/>
              <a:gd name="T120" fmla="*/ 2147483647 w 735"/>
              <a:gd name="T121" fmla="*/ 2147483647 h 693"/>
              <a:gd name="T122" fmla="*/ 2147483647 w 735"/>
              <a:gd name="T123" fmla="*/ 2147483647 h 69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35" h="693">
                <a:moveTo>
                  <a:pt x="294" y="0"/>
                </a:moveTo>
                <a:lnTo>
                  <a:pt x="301" y="0"/>
                </a:lnTo>
                <a:lnTo>
                  <a:pt x="309" y="8"/>
                </a:lnTo>
                <a:lnTo>
                  <a:pt x="309" y="15"/>
                </a:lnTo>
                <a:lnTo>
                  <a:pt x="316" y="31"/>
                </a:lnTo>
                <a:lnTo>
                  <a:pt x="323" y="38"/>
                </a:lnTo>
                <a:lnTo>
                  <a:pt x="331" y="46"/>
                </a:lnTo>
                <a:lnTo>
                  <a:pt x="331" y="54"/>
                </a:lnTo>
                <a:lnTo>
                  <a:pt x="338" y="61"/>
                </a:lnTo>
                <a:lnTo>
                  <a:pt x="345" y="69"/>
                </a:lnTo>
                <a:lnTo>
                  <a:pt x="353" y="77"/>
                </a:lnTo>
                <a:lnTo>
                  <a:pt x="353" y="85"/>
                </a:lnTo>
                <a:lnTo>
                  <a:pt x="360" y="92"/>
                </a:lnTo>
                <a:lnTo>
                  <a:pt x="367" y="85"/>
                </a:lnTo>
                <a:lnTo>
                  <a:pt x="375" y="77"/>
                </a:lnTo>
                <a:lnTo>
                  <a:pt x="375" y="69"/>
                </a:lnTo>
                <a:lnTo>
                  <a:pt x="382" y="61"/>
                </a:lnTo>
                <a:lnTo>
                  <a:pt x="389" y="54"/>
                </a:lnTo>
                <a:lnTo>
                  <a:pt x="397" y="46"/>
                </a:lnTo>
                <a:lnTo>
                  <a:pt x="397" y="38"/>
                </a:lnTo>
                <a:lnTo>
                  <a:pt x="404" y="31"/>
                </a:lnTo>
                <a:lnTo>
                  <a:pt x="419" y="15"/>
                </a:lnTo>
                <a:lnTo>
                  <a:pt x="426" y="31"/>
                </a:lnTo>
                <a:lnTo>
                  <a:pt x="434" y="31"/>
                </a:lnTo>
                <a:lnTo>
                  <a:pt x="441" y="38"/>
                </a:lnTo>
                <a:lnTo>
                  <a:pt x="448" y="38"/>
                </a:lnTo>
                <a:lnTo>
                  <a:pt x="448" y="46"/>
                </a:lnTo>
                <a:lnTo>
                  <a:pt x="448" y="54"/>
                </a:lnTo>
                <a:lnTo>
                  <a:pt x="456" y="61"/>
                </a:lnTo>
                <a:lnTo>
                  <a:pt x="456" y="69"/>
                </a:lnTo>
                <a:lnTo>
                  <a:pt x="456" y="77"/>
                </a:lnTo>
                <a:lnTo>
                  <a:pt x="456" y="85"/>
                </a:lnTo>
                <a:lnTo>
                  <a:pt x="463" y="92"/>
                </a:lnTo>
                <a:lnTo>
                  <a:pt x="463" y="100"/>
                </a:lnTo>
                <a:lnTo>
                  <a:pt x="463" y="108"/>
                </a:lnTo>
                <a:lnTo>
                  <a:pt x="463" y="115"/>
                </a:lnTo>
                <a:lnTo>
                  <a:pt x="463" y="123"/>
                </a:lnTo>
                <a:lnTo>
                  <a:pt x="463" y="131"/>
                </a:lnTo>
                <a:lnTo>
                  <a:pt x="463" y="138"/>
                </a:lnTo>
                <a:lnTo>
                  <a:pt x="463" y="146"/>
                </a:lnTo>
                <a:lnTo>
                  <a:pt x="470" y="154"/>
                </a:lnTo>
                <a:lnTo>
                  <a:pt x="470" y="162"/>
                </a:lnTo>
                <a:lnTo>
                  <a:pt x="470" y="169"/>
                </a:lnTo>
                <a:lnTo>
                  <a:pt x="470" y="185"/>
                </a:lnTo>
                <a:lnTo>
                  <a:pt x="478" y="192"/>
                </a:lnTo>
                <a:lnTo>
                  <a:pt x="485" y="185"/>
                </a:lnTo>
                <a:lnTo>
                  <a:pt x="485" y="169"/>
                </a:lnTo>
                <a:lnTo>
                  <a:pt x="492" y="162"/>
                </a:lnTo>
                <a:lnTo>
                  <a:pt x="500" y="169"/>
                </a:lnTo>
                <a:lnTo>
                  <a:pt x="507" y="185"/>
                </a:lnTo>
                <a:lnTo>
                  <a:pt x="514" y="192"/>
                </a:lnTo>
                <a:lnTo>
                  <a:pt x="522" y="200"/>
                </a:lnTo>
                <a:lnTo>
                  <a:pt x="529" y="208"/>
                </a:lnTo>
                <a:lnTo>
                  <a:pt x="529" y="215"/>
                </a:lnTo>
                <a:lnTo>
                  <a:pt x="536" y="223"/>
                </a:lnTo>
                <a:lnTo>
                  <a:pt x="544" y="231"/>
                </a:lnTo>
                <a:lnTo>
                  <a:pt x="551" y="239"/>
                </a:lnTo>
                <a:lnTo>
                  <a:pt x="566" y="246"/>
                </a:lnTo>
                <a:lnTo>
                  <a:pt x="573" y="254"/>
                </a:lnTo>
                <a:lnTo>
                  <a:pt x="566" y="262"/>
                </a:lnTo>
                <a:lnTo>
                  <a:pt x="551" y="269"/>
                </a:lnTo>
                <a:lnTo>
                  <a:pt x="551" y="277"/>
                </a:lnTo>
                <a:lnTo>
                  <a:pt x="544" y="285"/>
                </a:lnTo>
                <a:lnTo>
                  <a:pt x="536" y="285"/>
                </a:lnTo>
                <a:lnTo>
                  <a:pt x="529" y="285"/>
                </a:lnTo>
                <a:lnTo>
                  <a:pt x="522" y="285"/>
                </a:lnTo>
                <a:lnTo>
                  <a:pt x="514" y="292"/>
                </a:lnTo>
                <a:lnTo>
                  <a:pt x="507" y="300"/>
                </a:lnTo>
                <a:lnTo>
                  <a:pt x="507" y="308"/>
                </a:lnTo>
                <a:lnTo>
                  <a:pt x="500" y="316"/>
                </a:lnTo>
                <a:lnTo>
                  <a:pt x="500" y="331"/>
                </a:lnTo>
                <a:lnTo>
                  <a:pt x="492" y="339"/>
                </a:lnTo>
                <a:lnTo>
                  <a:pt x="492" y="346"/>
                </a:lnTo>
                <a:lnTo>
                  <a:pt x="492" y="354"/>
                </a:lnTo>
                <a:lnTo>
                  <a:pt x="485" y="362"/>
                </a:lnTo>
                <a:lnTo>
                  <a:pt x="485" y="369"/>
                </a:lnTo>
                <a:lnTo>
                  <a:pt x="478" y="377"/>
                </a:lnTo>
                <a:lnTo>
                  <a:pt x="478" y="385"/>
                </a:lnTo>
                <a:lnTo>
                  <a:pt x="485" y="393"/>
                </a:lnTo>
                <a:lnTo>
                  <a:pt x="492" y="393"/>
                </a:lnTo>
                <a:lnTo>
                  <a:pt x="500" y="400"/>
                </a:lnTo>
                <a:lnTo>
                  <a:pt x="507" y="400"/>
                </a:lnTo>
                <a:lnTo>
                  <a:pt x="514" y="408"/>
                </a:lnTo>
                <a:lnTo>
                  <a:pt x="522" y="408"/>
                </a:lnTo>
                <a:lnTo>
                  <a:pt x="529" y="416"/>
                </a:lnTo>
                <a:lnTo>
                  <a:pt x="536" y="416"/>
                </a:lnTo>
                <a:lnTo>
                  <a:pt x="544" y="423"/>
                </a:lnTo>
                <a:lnTo>
                  <a:pt x="551" y="423"/>
                </a:lnTo>
                <a:lnTo>
                  <a:pt x="566" y="431"/>
                </a:lnTo>
                <a:lnTo>
                  <a:pt x="573" y="439"/>
                </a:lnTo>
                <a:lnTo>
                  <a:pt x="573" y="446"/>
                </a:lnTo>
                <a:lnTo>
                  <a:pt x="573" y="454"/>
                </a:lnTo>
                <a:lnTo>
                  <a:pt x="581" y="462"/>
                </a:lnTo>
                <a:lnTo>
                  <a:pt x="581" y="470"/>
                </a:lnTo>
                <a:lnTo>
                  <a:pt x="581" y="485"/>
                </a:lnTo>
                <a:lnTo>
                  <a:pt x="581" y="493"/>
                </a:lnTo>
                <a:lnTo>
                  <a:pt x="581" y="500"/>
                </a:lnTo>
                <a:lnTo>
                  <a:pt x="581" y="508"/>
                </a:lnTo>
                <a:lnTo>
                  <a:pt x="588" y="516"/>
                </a:lnTo>
                <a:lnTo>
                  <a:pt x="588" y="523"/>
                </a:lnTo>
                <a:lnTo>
                  <a:pt x="595" y="531"/>
                </a:lnTo>
                <a:lnTo>
                  <a:pt x="603" y="531"/>
                </a:lnTo>
                <a:lnTo>
                  <a:pt x="610" y="523"/>
                </a:lnTo>
                <a:lnTo>
                  <a:pt x="617" y="523"/>
                </a:lnTo>
                <a:lnTo>
                  <a:pt x="625" y="516"/>
                </a:lnTo>
                <a:lnTo>
                  <a:pt x="632" y="508"/>
                </a:lnTo>
                <a:lnTo>
                  <a:pt x="639" y="508"/>
                </a:lnTo>
                <a:lnTo>
                  <a:pt x="647" y="508"/>
                </a:lnTo>
                <a:lnTo>
                  <a:pt x="654" y="516"/>
                </a:lnTo>
                <a:lnTo>
                  <a:pt x="654" y="523"/>
                </a:lnTo>
                <a:lnTo>
                  <a:pt x="654" y="531"/>
                </a:lnTo>
                <a:lnTo>
                  <a:pt x="654" y="539"/>
                </a:lnTo>
                <a:lnTo>
                  <a:pt x="661" y="547"/>
                </a:lnTo>
                <a:lnTo>
                  <a:pt x="669" y="554"/>
                </a:lnTo>
                <a:lnTo>
                  <a:pt x="676" y="547"/>
                </a:lnTo>
                <a:lnTo>
                  <a:pt x="683" y="547"/>
                </a:lnTo>
                <a:lnTo>
                  <a:pt x="691" y="539"/>
                </a:lnTo>
                <a:lnTo>
                  <a:pt x="706" y="539"/>
                </a:lnTo>
                <a:lnTo>
                  <a:pt x="713" y="547"/>
                </a:lnTo>
                <a:lnTo>
                  <a:pt x="720" y="547"/>
                </a:lnTo>
                <a:lnTo>
                  <a:pt x="728" y="547"/>
                </a:lnTo>
                <a:lnTo>
                  <a:pt x="735" y="554"/>
                </a:lnTo>
                <a:lnTo>
                  <a:pt x="735" y="562"/>
                </a:lnTo>
                <a:lnTo>
                  <a:pt x="735" y="570"/>
                </a:lnTo>
                <a:lnTo>
                  <a:pt x="728" y="577"/>
                </a:lnTo>
                <a:lnTo>
                  <a:pt x="720" y="585"/>
                </a:lnTo>
                <a:lnTo>
                  <a:pt x="720" y="593"/>
                </a:lnTo>
                <a:lnTo>
                  <a:pt x="713" y="600"/>
                </a:lnTo>
                <a:lnTo>
                  <a:pt x="713" y="608"/>
                </a:lnTo>
                <a:lnTo>
                  <a:pt x="713" y="616"/>
                </a:lnTo>
                <a:lnTo>
                  <a:pt x="713" y="624"/>
                </a:lnTo>
                <a:lnTo>
                  <a:pt x="713" y="639"/>
                </a:lnTo>
                <a:lnTo>
                  <a:pt x="706" y="647"/>
                </a:lnTo>
                <a:lnTo>
                  <a:pt x="691" y="654"/>
                </a:lnTo>
                <a:lnTo>
                  <a:pt x="683" y="662"/>
                </a:lnTo>
                <a:lnTo>
                  <a:pt x="691" y="662"/>
                </a:lnTo>
                <a:lnTo>
                  <a:pt x="676" y="670"/>
                </a:lnTo>
                <a:lnTo>
                  <a:pt x="669" y="670"/>
                </a:lnTo>
                <a:lnTo>
                  <a:pt x="661" y="670"/>
                </a:lnTo>
                <a:lnTo>
                  <a:pt x="654" y="662"/>
                </a:lnTo>
                <a:lnTo>
                  <a:pt x="647" y="662"/>
                </a:lnTo>
                <a:lnTo>
                  <a:pt x="639" y="670"/>
                </a:lnTo>
                <a:lnTo>
                  <a:pt x="632" y="677"/>
                </a:lnTo>
                <a:lnTo>
                  <a:pt x="632" y="685"/>
                </a:lnTo>
                <a:lnTo>
                  <a:pt x="625" y="693"/>
                </a:lnTo>
                <a:lnTo>
                  <a:pt x="617" y="693"/>
                </a:lnTo>
                <a:lnTo>
                  <a:pt x="610" y="693"/>
                </a:lnTo>
                <a:lnTo>
                  <a:pt x="603" y="693"/>
                </a:lnTo>
                <a:lnTo>
                  <a:pt x="595" y="693"/>
                </a:lnTo>
                <a:lnTo>
                  <a:pt x="588" y="685"/>
                </a:lnTo>
                <a:lnTo>
                  <a:pt x="581" y="685"/>
                </a:lnTo>
                <a:lnTo>
                  <a:pt x="573" y="677"/>
                </a:lnTo>
                <a:lnTo>
                  <a:pt x="566" y="670"/>
                </a:lnTo>
                <a:lnTo>
                  <a:pt x="551" y="670"/>
                </a:lnTo>
                <a:lnTo>
                  <a:pt x="544" y="662"/>
                </a:lnTo>
                <a:lnTo>
                  <a:pt x="544" y="654"/>
                </a:lnTo>
                <a:lnTo>
                  <a:pt x="544" y="647"/>
                </a:lnTo>
                <a:lnTo>
                  <a:pt x="544" y="639"/>
                </a:lnTo>
                <a:lnTo>
                  <a:pt x="551" y="624"/>
                </a:lnTo>
                <a:lnTo>
                  <a:pt x="551" y="616"/>
                </a:lnTo>
                <a:lnTo>
                  <a:pt x="544" y="608"/>
                </a:lnTo>
                <a:lnTo>
                  <a:pt x="536" y="608"/>
                </a:lnTo>
                <a:lnTo>
                  <a:pt x="529" y="616"/>
                </a:lnTo>
                <a:lnTo>
                  <a:pt x="522" y="616"/>
                </a:lnTo>
                <a:lnTo>
                  <a:pt x="514" y="616"/>
                </a:lnTo>
                <a:lnTo>
                  <a:pt x="507" y="616"/>
                </a:lnTo>
                <a:lnTo>
                  <a:pt x="500" y="616"/>
                </a:lnTo>
                <a:lnTo>
                  <a:pt x="492" y="616"/>
                </a:lnTo>
                <a:lnTo>
                  <a:pt x="485" y="616"/>
                </a:lnTo>
                <a:lnTo>
                  <a:pt x="478" y="608"/>
                </a:lnTo>
                <a:lnTo>
                  <a:pt x="470" y="608"/>
                </a:lnTo>
                <a:lnTo>
                  <a:pt x="463" y="608"/>
                </a:lnTo>
                <a:lnTo>
                  <a:pt x="456" y="608"/>
                </a:lnTo>
                <a:lnTo>
                  <a:pt x="448" y="608"/>
                </a:lnTo>
                <a:lnTo>
                  <a:pt x="441" y="600"/>
                </a:lnTo>
                <a:lnTo>
                  <a:pt x="434" y="600"/>
                </a:lnTo>
                <a:lnTo>
                  <a:pt x="426" y="593"/>
                </a:lnTo>
                <a:lnTo>
                  <a:pt x="419" y="585"/>
                </a:lnTo>
                <a:lnTo>
                  <a:pt x="404" y="577"/>
                </a:lnTo>
                <a:lnTo>
                  <a:pt x="397" y="577"/>
                </a:lnTo>
                <a:lnTo>
                  <a:pt x="389" y="570"/>
                </a:lnTo>
                <a:lnTo>
                  <a:pt x="382" y="562"/>
                </a:lnTo>
                <a:lnTo>
                  <a:pt x="375" y="562"/>
                </a:lnTo>
                <a:lnTo>
                  <a:pt x="367" y="554"/>
                </a:lnTo>
                <a:lnTo>
                  <a:pt x="360" y="547"/>
                </a:lnTo>
                <a:lnTo>
                  <a:pt x="353" y="539"/>
                </a:lnTo>
                <a:lnTo>
                  <a:pt x="345" y="539"/>
                </a:lnTo>
                <a:lnTo>
                  <a:pt x="338" y="531"/>
                </a:lnTo>
                <a:lnTo>
                  <a:pt x="331" y="523"/>
                </a:lnTo>
                <a:lnTo>
                  <a:pt x="323" y="516"/>
                </a:lnTo>
                <a:lnTo>
                  <a:pt x="316" y="516"/>
                </a:lnTo>
                <a:lnTo>
                  <a:pt x="309" y="508"/>
                </a:lnTo>
                <a:lnTo>
                  <a:pt x="301" y="500"/>
                </a:lnTo>
                <a:lnTo>
                  <a:pt x="294" y="500"/>
                </a:lnTo>
                <a:lnTo>
                  <a:pt x="287" y="493"/>
                </a:lnTo>
                <a:lnTo>
                  <a:pt x="279" y="485"/>
                </a:lnTo>
                <a:lnTo>
                  <a:pt x="265" y="470"/>
                </a:lnTo>
                <a:lnTo>
                  <a:pt x="257" y="470"/>
                </a:lnTo>
                <a:lnTo>
                  <a:pt x="250" y="462"/>
                </a:lnTo>
                <a:lnTo>
                  <a:pt x="242" y="462"/>
                </a:lnTo>
                <a:lnTo>
                  <a:pt x="235" y="470"/>
                </a:lnTo>
                <a:lnTo>
                  <a:pt x="228" y="470"/>
                </a:lnTo>
                <a:lnTo>
                  <a:pt x="220" y="470"/>
                </a:lnTo>
                <a:lnTo>
                  <a:pt x="213" y="485"/>
                </a:lnTo>
                <a:lnTo>
                  <a:pt x="206" y="485"/>
                </a:lnTo>
                <a:lnTo>
                  <a:pt x="198" y="470"/>
                </a:lnTo>
                <a:lnTo>
                  <a:pt x="198" y="462"/>
                </a:lnTo>
                <a:lnTo>
                  <a:pt x="191" y="454"/>
                </a:lnTo>
                <a:lnTo>
                  <a:pt x="191" y="446"/>
                </a:lnTo>
                <a:lnTo>
                  <a:pt x="184" y="439"/>
                </a:lnTo>
                <a:lnTo>
                  <a:pt x="176" y="431"/>
                </a:lnTo>
                <a:lnTo>
                  <a:pt x="176" y="423"/>
                </a:lnTo>
                <a:lnTo>
                  <a:pt x="169" y="416"/>
                </a:lnTo>
                <a:lnTo>
                  <a:pt x="162" y="408"/>
                </a:lnTo>
                <a:lnTo>
                  <a:pt x="162" y="400"/>
                </a:lnTo>
                <a:lnTo>
                  <a:pt x="154" y="393"/>
                </a:lnTo>
                <a:lnTo>
                  <a:pt x="154" y="385"/>
                </a:lnTo>
                <a:lnTo>
                  <a:pt x="147" y="377"/>
                </a:lnTo>
                <a:lnTo>
                  <a:pt x="140" y="369"/>
                </a:lnTo>
                <a:lnTo>
                  <a:pt x="140" y="362"/>
                </a:lnTo>
                <a:lnTo>
                  <a:pt x="125" y="354"/>
                </a:lnTo>
                <a:lnTo>
                  <a:pt x="118" y="362"/>
                </a:lnTo>
                <a:lnTo>
                  <a:pt x="110" y="362"/>
                </a:lnTo>
                <a:lnTo>
                  <a:pt x="103" y="369"/>
                </a:lnTo>
                <a:lnTo>
                  <a:pt x="95" y="377"/>
                </a:lnTo>
                <a:lnTo>
                  <a:pt x="88" y="377"/>
                </a:lnTo>
                <a:lnTo>
                  <a:pt x="81" y="385"/>
                </a:lnTo>
                <a:lnTo>
                  <a:pt x="73" y="393"/>
                </a:lnTo>
                <a:lnTo>
                  <a:pt x="66" y="393"/>
                </a:lnTo>
                <a:lnTo>
                  <a:pt x="59" y="385"/>
                </a:lnTo>
                <a:lnTo>
                  <a:pt x="59" y="393"/>
                </a:lnTo>
                <a:lnTo>
                  <a:pt x="59" y="377"/>
                </a:lnTo>
                <a:lnTo>
                  <a:pt x="59" y="369"/>
                </a:lnTo>
                <a:lnTo>
                  <a:pt x="59" y="362"/>
                </a:lnTo>
                <a:lnTo>
                  <a:pt x="66" y="354"/>
                </a:lnTo>
                <a:lnTo>
                  <a:pt x="66" y="346"/>
                </a:lnTo>
                <a:lnTo>
                  <a:pt x="66" y="339"/>
                </a:lnTo>
                <a:lnTo>
                  <a:pt x="66" y="331"/>
                </a:lnTo>
                <a:lnTo>
                  <a:pt x="66" y="316"/>
                </a:lnTo>
                <a:lnTo>
                  <a:pt x="59" y="308"/>
                </a:lnTo>
                <a:lnTo>
                  <a:pt x="59" y="300"/>
                </a:lnTo>
                <a:lnTo>
                  <a:pt x="51" y="292"/>
                </a:lnTo>
                <a:lnTo>
                  <a:pt x="44" y="285"/>
                </a:lnTo>
                <a:lnTo>
                  <a:pt x="44" y="277"/>
                </a:lnTo>
                <a:lnTo>
                  <a:pt x="51" y="269"/>
                </a:lnTo>
                <a:lnTo>
                  <a:pt x="44" y="262"/>
                </a:lnTo>
                <a:lnTo>
                  <a:pt x="51" y="262"/>
                </a:lnTo>
                <a:lnTo>
                  <a:pt x="37" y="262"/>
                </a:lnTo>
                <a:lnTo>
                  <a:pt x="29" y="262"/>
                </a:lnTo>
                <a:lnTo>
                  <a:pt x="22" y="262"/>
                </a:lnTo>
                <a:lnTo>
                  <a:pt x="15" y="269"/>
                </a:lnTo>
                <a:lnTo>
                  <a:pt x="7" y="269"/>
                </a:lnTo>
                <a:lnTo>
                  <a:pt x="0" y="262"/>
                </a:lnTo>
                <a:lnTo>
                  <a:pt x="7" y="254"/>
                </a:lnTo>
                <a:lnTo>
                  <a:pt x="7" y="246"/>
                </a:lnTo>
                <a:lnTo>
                  <a:pt x="15" y="239"/>
                </a:lnTo>
                <a:lnTo>
                  <a:pt x="15" y="231"/>
                </a:lnTo>
                <a:lnTo>
                  <a:pt x="15" y="223"/>
                </a:lnTo>
                <a:lnTo>
                  <a:pt x="22" y="215"/>
                </a:lnTo>
                <a:lnTo>
                  <a:pt x="22" y="208"/>
                </a:lnTo>
                <a:lnTo>
                  <a:pt x="22" y="200"/>
                </a:lnTo>
                <a:lnTo>
                  <a:pt x="29" y="192"/>
                </a:lnTo>
                <a:lnTo>
                  <a:pt x="29" y="185"/>
                </a:lnTo>
                <a:lnTo>
                  <a:pt x="37" y="169"/>
                </a:lnTo>
                <a:lnTo>
                  <a:pt x="37" y="162"/>
                </a:lnTo>
                <a:lnTo>
                  <a:pt x="37" y="154"/>
                </a:lnTo>
                <a:lnTo>
                  <a:pt x="44" y="146"/>
                </a:lnTo>
                <a:lnTo>
                  <a:pt x="44" y="138"/>
                </a:lnTo>
                <a:lnTo>
                  <a:pt x="51" y="131"/>
                </a:lnTo>
                <a:lnTo>
                  <a:pt x="59" y="123"/>
                </a:lnTo>
                <a:lnTo>
                  <a:pt x="66" y="115"/>
                </a:lnTo>
                <a:lnTo>
                  <a:pt x="73" y="115"/>
                </a:lnTo>
                <a:lnTo>
                  <a:pt x="81" y="115"/>
                </a:lnTo>
                <a:lnTo>
                  <a:pt x="88" y="108"/>
                </a:lnTo>
                <a:lnTo>
                  <a:pt x="95" y="108"/>
                </a:lnTo>
                <a:lnTo>
                  <a:pt x="103" y="100"/>
                </a:lnTo>
                <a:lnTo>
                  <a:pt x="110" y="100"/>
                </a:lnTo>
                <a:lnTo>
                  <a:pt x="118" y="108"/>
                </a:lnTo>
                <a:lnTo>
                  <a:pt x="125" y="108"/>
                </a:lnTo>
                <a:lnTo>
                  <a:pt x="140" y="100"/>
                </a:lnTo>
                <a:lnTo>
                  <a:pt x="147" y="108"/>
                </a:lnTo>
                <a:lnTo>
                  <a:pt x="140" y="115"/>
                </a:lnTo>
                <a:lnTo>
                  <a:pt x="140" y="92"/>
                </a:lnTo>
                <a:lnTo>
                  <a:pt x="140" y="85"/>
                </a:lnTo>
                <a:lnTo>
                  <a:pt x="125" y="77"/>
                </a:lnTo>
                <a:lnTo>
                  <a:pt x="125" y="69"/>
                </a:lnTo>
                <a:lnTo>
                  <a:pt x="140" y="61"/>
                </a:lnTo>
                <a:lnTo>
                  <a:pt x="147" y="54"/>
                </a:lnTo>
                <a:lnTo>
                  <a:pt x="147" y="46"/>
                </a:lnTo>
                <a:lnTo>
                  <a:pt x="154" y="38"/>
                </a:lnTo>
                <a:lnTo>
                  <a:pt x="162" y="31"/>
                </a:lnTo>
                <a:lnTo>
                  <a:pt x="169" y="38"/>
                </a:lnTo>
                <a:lnTo>
                  <a:pt x="176" y="38"/>
                </a:lnTo>
                <a:lnTo>
                  <a:pt x="184" y="46"/>
                </a:lnTo>
                <a:lnTo>
                  <a:pt x="191" y="46"/>
                </a:lnTo>
                <a:lnTo>
                  <a:pt x="198" y="54"/>
                </a:lnTo>
                <a:lnTo>
                  <a:pt x="206" y="61"/>
                </a:lnTo>
                <a:lnTo>
                  <a:pt x="213" y="61"/>
                </a:lnTo>
                <a:lnTo>
                  <a:pt x="220" y="69"/>
                </a:lnTo>
                <a:lnTo>
                  <a:pt x="228" y="69"/>
                </a:lnTo>
                <a:lnTo>
                  <a:pt x="235" y="77"/>
                </a:lnTo>
                <a:lnTo>
                  <a:pt x="242" y="69"/>
                </a:lnTo>
                <a:lnTo>
                  <a:pt x="250" y="61"/>
                </a:lnTo>
                <a:lnTo>
                  <a:pt x="257" y="61"/>
                </a:lnTo>
                <a:lnTo>
                  <a:pt x="265" y="54"/>
                </a:lnTo>
                <a:lnTo>
                  <a:pt x="279" y="46"/>
                </a:lnTo>
                <a:lnTo>
                  <a:pt x="279" y="38"/>
                </a:lnTo>
                <a:lnTo>
                  <a:pt x="287" y="31"/>
                </a:lnTo>
                <a:lnTo>
                  <a:pt x="287" y="15"/>
                </a:lnTo>
                <a:lnTo>
                  <a:pt x="287" y="8"/>
                </a:lnTo>
                <a:lnTo>
                  <a:pt x="294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9" name="Freeform 33"/>
          <p:cNvSpPr>
            <a:spLocks/>
          </p:cNvSpPr>
          <p:nvPr/>
        </p:nvSpPr>
        <p:spPr bwMode="auto">
          <a:xfrm>
            <a:off x="3032125" y="2290763"/>
            <a:ext cx="863600" cy="623887"/>
          </a:xfrm>
          <a:custGeom>
            <a:avLst/>
            <a:gdLst>
              <a:gd name="T0" fmla="*/ 2147483647 w 544"/>
              <a:gd name="T1" fmla="*/ 0 h 393"/>
              <a:gd name="T2" fmla="*/ 2147483647 w 544"/>
              <a:gd name="T3" fmla="*/ 2147483647 h 393"/>
              <a:gd name="T4" fmla="*/ 2147483647 w 544"/>
              <a:gd name="T5" fmla="*/ 2147483647 h 393"/>
              <a:gd name="T6" fmla="*/ 2147483647 w 544"/>
              <a:gd name="T7" fmla="*/ 2147483647 h 393"/>
              <a:gd name="T8" fmla="*/ 2147483647 w 544"/>
              <a:gd name="T9" fmla="*/ 2147483647 h 393"/>
              <a:gd name="T10" fmla="*/ 2147483647 w 544"/>
              <a:gd name="T11" fmla="*/ 2147483647 h 393"/>
              <a:gd name="T12" fmla="*/ 2147483647 w 544"/>
              <a:gd name="T13" fmla="*/ 2147483647 h 393"/>
              <a:gd name="T14" fmla="*/ 2147483647 w 544"/>
              <a:gd name="T15" fmla="*/ 2147483647 h 393"/>
              <a:gd name="T16" fmla="*/ 2147483647 w 544"/>
              <a:gd name="T17" fmla="*/ 2147483647 h 393"/>
              <a:gd name="T18" fmla="*/ 2147483647 w 544"/>
              <a:gd name="T19" fmla="*/ 2147483647 h 393"/>
              <a:gd name="T20" fmla="*/ 2147483647 w 544"/>
              <a:gd name="T21" fmla="*/ 2147483647 h 393"/>
              <a:gd name="T22" fmla="*/ 2147483647 w 544"/>
              <a:gd name="T23" fmla="*/ 2147483647 h 393"/>
              <a:gd name="T24" fmla="*/ 2147483647 w 544"/>
              <a:gd name="T25" fmla="*/ 2147483647 h 393"/>
              <a:gd name="T26" fmla="*/ 2147483647 w 544"/>
              <a:gd name="T27" fmla="*/ 2147483647 h 393"/>
              <a:gd name="T28" fmla="*/ 2147483647 w 544"/>
              <a:gd name="T29" fmla="*/ 2147483647 h 393"/>
              <a:gd name="T30" fmla="*/ 2147483647 w 544"/>
              <a:gd name="T31" fmla="*/ 2147483647 h 393"/>
              <a:gd name="T32" fmla="*/ 2147483647 w 544"/>
              <a:gd name="T33" fmla="*/ 2147483647 h 393"/>
              <a:gd name="T34" fmla="*/ 2147483647 w 544"/>
              <a:gd name="T35" fmla="*/ 2147483647 h 393"/>
              <a:gd name="T36" fmla="*/ 2147483647 w 544"/>
              <a:gd name="T37" fmla="*/ 2147483647 h 393"/>
              <a:gd name="T38" fmla="*/ 2147483647 w 544"/>
              <a:gd name="T39" fmla="*/ 2147483647 h 393"/>
              <a:gd name="T40" fmla="*/ 2147483647 w 544"/>
              <a:gd name="T41" fmla="*/ 2147483647 h 393"/>
              <a:gd name="T42" fmla="*/ 2147483647 w 544"/>
              <a:gd name="T43" fmla="*/ 2147483647 h 393"/>
              <a:gd name="T44" fmla="*/ 2147483647 w 544"/>
              <a:gd name="T45" fmla="*/ 2147483647 h 393"/>
              <a:gd name="T46" fmla="*/ 2147483647 w 544"/>
              <a:gd name="T47" fmla="*/ 2147483647 h 393"/>
              <a:gd name="T48" fmla="*/ 2147483647 w 544"/>
              <a:gd name="T49" fmla="*/ 2147483647 h 393"/>
              <a:gd name="T50" fmla="*/ 2147483647 w 544"/>
              <a:gd name="T51" fmla="*/ 2147483647 h 393"/>
              <a:gd name="T52" fmla="*/ 2147483647 w 544"/>
              <a:gd name="T53" fmla="*/ 2147483647 h 393"/>
              <a:gd name="T54" fmla="*/ 2147483647 w 544"/>
              <a:gd name="T55" fmla="*/ 2147483647 h 393"/>
              <a:gd name="T56" fmla="*/ 2147483647 w 544"/>
              <a:gd name="T57" fmla="*/ 2147483647 h 393"/>
              <a:gd name="T58" fmla="*/ 2147483647 w 544"/>
              <a:gd name="T59" fmla="*/ 2147483647 h 393"/>
              <a:gd name="T60" fmla="*/ 2147483647 w 544"/>
              <a:gd name="T61" fmla="*/ 2147483647 h 393"/>
              <a:gd name="T62" fmla="*/ 2147483647 w 544"/>
              <a:gd name="T63" fmla="*/ 2147483647 h 393"/>
              <a:gd name="T64" fmla="*/ 2147483647 w 544"/>
              <a:gd name="T65" fmla="*/ 2147483647 h 393"/>
              <a:gd name="T66" fmla="*/ 2147483647 w 544"/>
              <a:gd name="T67" fmla="*/ 2147483647 h 393"/>
              <a:gd name="T68" fmla="*/ 2147483647 w 544"/>
              <a:gd name="T69" fmla="*/ 2147483647 h 393"/>
              <a:gd name="T70" fmla="*/ 2147483647 w 544"/>
              <a:gd name="T71" fmla="*/ 2147483647 h 393"/>
              <a:gd name="T72" fmla="*/ 2147483647 w 544"/>
              <a:gd name="T73" fmla="*/ 2147483647 h 393"/>
              <a:gd name="T74" fmla="*/ 2147483647 w 544"/>
              <a:gd name="T75" fmla="*/ 2147483647 h 393"/>
              <a:gd name="T76" fmla="*/ 2147483647 w 544"/>
              <a:gd name="T77" fmla="*/ 2147483647 h 393"/>
              <a:gd name="T78" fmla="*/ 2147483647 w 544"/>
              <a:gd name="T79" fmla="*/ 2147483647 h 393"/>
              <a:gd name="T80" fmla="*/ 2147483647 w 544"/>
              <a:gd name="T81" fmla="*/ 2147483647 h 393"/>
              <a:gd name="T82" fmla="*/ 2147483647 w 544"/>
              <a:gd name="T83" fmla="*/ 2147483647 h 393"/>
              <a:gd name="T84" fmla="*/ 2147483647 w 544"/>
              <a:gd name="T85" fmla="*/ 2147483647 h 393"/>
              <a:gd name="T86" fmla="*/ 2147483647 w 544"/>
              <a:gd name="T87" fmla="*/ 2147483647 h 393"/>
              <a:gd name="T88" fmla="*/ 2147483647 w 544"/>
              <a:gd name="T89" fmla="*/ 2147483647 h 393"/>
              <a:gd name="T90" fmla="*/ 2147483647 w 544"/>
              <a:gd name="T91" fmla="*/ 2147483647 h 393"/>
              <a:gd name="T92" fmla="*/ 2147483647 w 544"/>
              <a:gd name="T93" fmla="*/ 2147483647 h 393"/>
              <a:gd name="T94" fmla="*/ 2147483647 w 544"/>
              <a:gd name="T95" fmla="*/ 2147483647 h 393"/>
              <a:gd name="T96" fmla="*/ 2147483647 w 544"/>
              <a:gd name="T97" fmla="*/ 2147483647 h 393"/>
              <a:gd name="T98" fmla="*/ 2147483647 w 544"/>
              <a:gd name="T99" fmla="*/ 2147483647 h 393"/>
              <a:gd name="T100" fmla="*/ 2147483647 w 544"/>
              <a:gd name="T101" fmla="*/ 2147483647 h 3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44" h="393">
                <a:moveTo>
                  <a:pt x="258" y="0"/>
                </a:moveTo>
                <a:lnTo>
                  <a:pt x="265" y="0"/>
                </a:lnTo>
                <a:lnTo>
                  <a:pt x="272" y="0"/>
                </a:lnTo>
                <a:lnTo>
                  <a:pt x="280" y="0"/>
                </a:lnTo>
                <a:lnTo>
                  <a:pt x="287" y="0"/>
                </a:lnTo>
                <a:lnTo>
                  <a:pt x="294" y="8"/>
                </a:lnTo>
                <a:lnTo>
                  <a:pt x="302" y="15"/>
                </a:lnTo>
                <a:lnTo>
                  <a:pt x="302" y="23"/>
                </a:lnTo>
                <a:lnTo>
                  <a:pt x="309" y="31"/>
                </a:lnTo>
                <a:lnTo>
                  <a:pt x="316" y="23"/>
                </a:lnTo>
                <a:lnTo>
                  <a:pt x="324" y="23"/>
                </a:lnTo>
                <a:lnTo>
                  <a:pt x="331" y="15"/>
                </a:lnTo>
                <a:lnTo>
                  <a:pt x="338" y="15"/>
                </a:lnTo>
                <a:lnTo>
                  <a:pt x="346" y="23"/>
                </a:lnTo>
                <a:lnTo>
                  <a:pt x="353" y="31"/>
                </a:lnTo>
                <a:lnTo>
                  <a:pt x="360" y="31"/>
                </a:lnTo>
                <a:lnTo>
                  <a:pt x="368" y="23"/>
                </a:lnTo>
                <a:lnTo>
                  <a:pt x="375" y="23"/>
                </a:lnTo>
                <a:lnTo>
                  <a:pt x="382" y="23"/>
                </a:lnTo>
                <a:lnTo>
                  <a:pt x="397" y="23"/>
                </a:lnTo>
                <a:lnTo>
                  <a:pt x="405" y="15"/>
                </a:lnTo>
                <a:lnTo>
                  <a:pt x="412" y="15"/>
                </a:lnTo>
                <a:lnTo>
                  <a:pt x="419" y="15"/>
                </a:lnTo>
                <a:lnTo>
                  <a:pt x="427" y="15"/>
                </a:lnTo>
                <a:lnTo>
                  <a:pt x="434" y="23"/>
                </a:lnTo>
                <a:lnTo>
                  <a:pt x="434" y="31"/>
                </a:lnTo>
                <a:lnTo>
                  <a:pt x="434" y="39"/>
                </a:lnTo>
                <a:lnTo>
                  <a:pt x="434" y="46"/>
                </a:lnTo>
                <a:lnTo>
                  <a:pt x="427" y="54"/>
                </a:lnTo>
                <a:lnTo>
                  <a:pt x="434" y="62"/>
                </a:lnTo>
                <a:lnTo>
                  <a:pt x="441" y="62"/>
                </a:lnTo>
                <a:lnTo>
                  <a:pt x="449" y="69"/>
                </a:lnTo>
                <a:lnTo>
                  <a:pt x="456" y="69"/>
                </a:lnTo>
                <a:lnTo>
                  <a:pt x="463" y="77"/>
                </a:lnTo>
                <a:lnTo>
                  <a:pt x="456" y="85"/>
                </a:lnTo>
                <a:lnTo>
                  <a:pt x="456" y="92"/>
                </a:lnTo>
                <a:lnTo>
                  <a:pt x="449" y="100"/>
                </a:lnTo>
                <a:lnTo>
                  <a:pt x="449" y="108"/>
                </a:lnTo>
                <a:lnTo>
                  <a:pt x="456" y="116"/>
                </a:lnTo>
                <a:lnTo>
                  <a:pt x="463" y="116"/>
                </a:lnTo>
                <a:lnTo>
                  <a:pt x="471" y="123"/>
                </a:lnTo>
                <a:lnTo>
                  <a:pt x="478" y="123"/>
                </a:lnTo>
                <a:lnTo>
                  <a:pt x="485" y="139"/>
                </a:lnTo>
                <a:lnTo>
                  <a:pt x="493" y="139"/>
                </a:lnTo>
                <a:lnTo>
                  <a:pt x="500" y="146"/>
                </a:lnTo>
                <a:lnTo>
                  <a:pt x="500" y="154"/>
                </a:lnTo>
                <a:lnTo>
                  <a:pt x="500" y="162"/>
                </a:lnTo>
                <a:lnTo>
                  <a:pt x="500" y="169"/>
                </a:lnTo>
                <a:lnTo>
                  <a:pt x="500" y="177"/>
                </a:lnTo>
                <a:lnTo>
                  <a:pt x="500" y="185"/>
                </a:lnTo>
                <a:lnTo>
                  <a:pt x="500" y="193"/>
                </a:lnTo>
                <a:lnTo>
                  <a:pt x="507" y="200"/>
                </a:lnTo>
                <a:lnTo>
                  <a:pt x="515" y="208"/>
                </a:lnTo>
                <a:lnTo>
                  <a:pt x="522" y="216"/>
                </a:lnTo>
                <a:lnTo>
                  <a:pt x="537" y="223"/>
                </a:lnTo>
                <a:lnTo>
                  <a:pt x="544" y="231"/>
                </a:lnTo>
                <a:lnTo>
                  <a:pt x="544" y="239"/>
                </a:lnTo>
                <a:lnTo>
                  <a:pt x="537" y="246"/>
                </a:lnTo>
                <a:lnTo>
                  <a:pt x="537" y="254"/>
                </a:lnTo>
                <a:lnTo>
                  <a:pt x="537" y="262"/>
                </a:lnTo>
                <a:lnTo>
                  <a:pt x="522" y="270"/>
                </a:lnTo>
                <a:lnTo>
                  <a:pt x="522" y="277"/>
                </a:lnTo>
                <a:lnTo>
                  <a:pt x="515" y="293"/>
                </a:lnTo>
                <a:lnTo>
                  <a:pt x="515" y="300"/>
                </a:lnTo>
                <a:lnTo>
                  <a:pt x="507" y="308"/>
                </a:lnTo>
                <a:lnTo>
                  <a:pt x="507" y="316"/>
                </a:lnTo>
                <a:lnTo>
                  <a:pt x="500" y="323"/>
                </a:lnTo>
                <a:lnTo>
                  <a:pt x="500" y="331"/>
                </a:lnTo>
                <a:lnTo>
                  <a:pt x="493" y="316"/>
                </a:lnTo>
                <a:lnTo>
                  <a:pt x="493" y="308"/>
                </a:lnTo>
                <a:lnTo>
                  <a:pt x="493" y="300"/>
                </a:lnTo>
                <a:lnTo>
                  <a:pt x="485" y="293"/>
                </a:lnTo>
                <a:lnTo>
                  <a:pt x="478" y="277"/>
                </a:lnTo>
                <a:lnTo>
                  <a:pt x="471" y="293"/>
                </a:lnTo>
                <a:lnTo>
                  <a:pt x="463" y="293"/>
                </a:lnTo>
                <a:lnTo>
                  <a:pt x="456" y="293"/>
                </a:lnTo>
                <a:lnTo>
                  <a:pt x="449" y="300"/>
                </a:lnTo>
                <a:lnTo>
                  <a:pt x="441" y="300"/>
                </a:lnTo>
                <a:lnTo>
                  <a:pt x="434" y="300"/>
                </a:lnTo>
                <a:lnTo>
                  <a:pt x="427" y="300"/>
                </a:lnTo>
                <a:lnTo>
                  <a:pt x="419" y="308"/>
                </a:lnTo>
                <a:lnTo>
                  <a:pt x="412" y="308"/>
                </a:lnTo>
                <a:lnTo>
                  <a:pt x="405" y="316"/>
                </a:lnTo>
                <a:lnTo>
                  <a:pt x="397" y="323"/>
                </a:lnTo>
                <a:lnTo>
                  <a:pt x="382" y="331"/>
                </a:lnTo>
                <a:lnTo>
                  <a:pt x="375" y="323"/>
                </a:lnTo>
                <a:lnTo>
                  <a:pt x="368" y="316"/>
                </a:lnTo>
                <a:lnTo>
                  <a:pt x="360" y="316"/>
                </a:lnTo>
                <a:lnTo>
                  <a:pt x="353" y="308"/>
                </a:lnTo>
                <a:lnTo>
                  <a:pt x="346" y="300"/>
                </a:lnTo>
                <a:lnTo>
                  <a:pt x="338" y="293"/>
                </a:lnTo>
                <a:lnTo>
                  <a:pt x="331" y="293"/>
                </a:lnTo>
                <a:lnTo>
                  <a:pt x="324" y="277"/>
                </a:lnTo>
                <a:lnTo>
                  <a:pt x="316" y="270"/>
                </a:lnTo>
                <a:lnTo>
                  <a:pt x="309" y="277"/>
                </a:lnTo>
                <a:lnTo>
                  <a:pt x="302" y="277"/>
                </a:lnTo>
                <a:lnTo>
                  <a:pt x="294" y="293"/>
                </a:lnTo>
                <a:lnTo>
                  <a:pt x="302" y="300"/>
                </a:lnTo>
                <a:lnTo>
                  <a:pt x="309" y="308"/>
                </a:lnTo>
                <a:lnTo>
                  <a:pt x="316" y="316"/>
                </a:lnTo>
                <a:lnTo>
                  <a:pt x="316" y="323"/>
                </a:lnTo>
                <a:lnTo>
                  <a:pt x="324" y="331"/>
                </a:lnTo>
                <a:lnTo>
                  <a:pt x="331" y="339"/>
                </a:lnTo>
                <a:lnTo>
                  <a:pt x="324" y="347"/>
                </a:lnTo>
                <a:lnTo>
                  <a:pt x="316" y="354"/>
                </a:lnTo>
                <a:lnTo>
                  <a:pt x="309" y="362"/>
                </a:lnTo>
                <a:lnTo>
                  <a:pt x="302" y="362"/>
                </a:lnTo>
                <a:lnTo>
                  <a:pt x="294" y="370"/>
                </a:lnTo>
                <a:lnTo>
                  <a:pt x="287" y="377"/>
                </a:lnTo>
                <a:lnTo>
                  <a:pt x="280" y="370"/>
                </a:lnTo>
                <a:lnTo>
                  <a:pt x="272" y="370"/>
                </a:lnTo>
                <a:lnTo>
                  <a:pt x="265" y="362"/>
                </a:lnTo>
                <a:lnTo>
                  <a:pt x="258" y="362"/>
                </a:lnTo>
                <a:lnTo>
                  <a:pt x="243" y="370"/>
                </a:lnTo>
                <a:lnTo>
                  <a:pt x="235" y="370"/>
                </a:lnTo>
                <a:lnTo>
                  <a:pt x="228" y="370"/>
                </a:lnTo>
                <a:lnTo>
                  <a:pt x="221" y="377"/>
                </a:lnTo>
                <a:lnTo>
                  <a:pt x="213" y="377"/>
                </a:lnTo>
                <a:lnTo>
                  <a:pt x="206" y="385"/>
                </a:lnTo>
                <a:lnTo>
                  <a:pt x="199" y="393"/>
                </a:lnTo>
                <a:lnTo>
                  <a:pt x="191" y="393"/>
                </a:lnTo>
                <a:lnTo>
                  <a:pt x="184" y="393"/>
                </a:lnTo>
                <a:lnTo>
                  <a:pt x="177" y="393"/>
                </a:lnTo>
                <a:lnTo>
                  <a:pt x="169" y="393"/>
                </a:lnTo>
                <a:lnTo>
                  <a:pt x="162" y="385"/>
                </a:lnTo>
                <a:lnTo>
                  <a:pt x="155" y="377"/>
                </a:lnTo>
                <a:lnTo>
                  <a:pt x="155" y="370"/>
                </a:lnTo>
                <a:lnTo>
                  <a:pt x="155" y="362"/>
                </a:lnTo>
                <a:lnTo>
                  <a:pt x="147" y="354"/>
                </a:lnTo>
                <a:lnTo>
                  <a:pt x="140" y="354"/>
                </a:lnTo>
                <a:lnTo>
                  <a:pt x="133" y="354"/>
                </a:lnTo>
                <a:lnTo>
                  <a:pt x="118" y="354"/>
                </a:lnTo>
                <a:lnTo>
                  <a:pt x="103" y="347"/>
                </a:lnTo>
                <a:lnTo>
                  <a:pt x="96" y="339"/>
                </a:lnTo>
                <a:lnTo>
                  <a:pt x="88" y="331"/>
                </a:lnTo>
                <a:lnTo>
                  <a:pt x="81" y="323"/>
                </a:lnTo>
                <a:lnTo>
                  <a:pt x="81" y="316"/>
                </a:lnTo>
                <a:lnTo>
                  <a:pt x="74" y="308"/>
                </a:lnTo>
                <a:lnTo>
                  <a:pt x="66" y="300"/>
                </a:lnTo>
                <a:lnTo>
                  <a:pt x="59" y="293"/>
                </a:lnTo>
                <a:lnTo>
                  <a:pt x="52" y="277"/>
                </a:lnTo>
                <a:lnTo>
                  <a:pt x="44" y="270"/>
                </a:lnTo>
                <a:lnTo>
                  <a:pt x="37" y="277"/>
                </a:lnTo>
                <a:lnTo>
                  <a:pt x="37" y="293"/>
                </a:lnTo>
                <a:lnTo>
                  <a:pt x="30" y="300"/>
                </a:lnTo>
                <a:lnTo>
                  <a:pt x="22" y="308"/>
                </a:lnTo>
                <a:lnTo>
                  <a:pt x="22" y="316"/>
                </a:lnTo>
                <a:lnTo>
                  <a:pt x="22" y="300"/>
                </a:lnTo>
                <a:lnTo>
                  <a:pt x="22" y="293"/>
                </a:lnTo>
                <a:lnTo>
                  <a:pt x="22" y="277"/>
                </a:lnTo>
                <a:lnTo>
                  <a:pt x="22" y="270"/>
                </a:lnTo>
                <a:lnTo>
                  <a:pt x="22" y="262"/>
                </a:lnTo>
                <a:lnTo>
                  <a:pt x="15" y="254"/>
                </a:lnTo>
                <a:lnTo>
                  <a:pt x="15" y="246"/>
                </a:lnTo>
                <a:lnTo>
                  <a:pt x="15" y="239"/>
                </a:lnTo>
                <a:lnTo>
                  <a:pt x="15" y="231"/>
                </a:lnTo>
                <a:lnTo>
                  <a:pt x="15" y="223"/>
                </a:lnTo>
                <a:lnTo>
                  <a:pt x="15" y="216"/>
                </a:lnTo>
                <a:lnTo>
                  <a:pt x="15" y="208"/>
                </a:lnTo>
                <a:lnTo>
                  <a:pt x="15" y="200"/>
                </a:lnTo>
                <a:lnTo>
                  <a:pt x="8" y="193"/>
                </a:lnTo>
                <a:lnTo>
                  <a:pt x="8" y="185"/>
                </a:lnTo>
                <a:lnTo>
                  <a:pt x="8" y="177"/>
                </a:lnTo>
                <a:lnTo>
                  <a:pt x="8" y="169"/>
                </a:lnTo>
                <a:lnTo>
                  <a:pt x="0" y="162"/>
                </a:lnTo>
                <a:lnTo>
                  <a:pt x="0" y="154"/>
                </a:lnTo>
                <a:lnTo>
                  <a:pt x="0" y="146"/>
                </a:lnTo>
                <a:lnTo>
                  <a:pt x="8" y="139"/>
                </a:lnTo>
                <a:lnTo>
                  <a:pt x="8" y="123"/>
                </a:lnTo>
                <a:lnTo>
                  <a:pt x="15" y="116"/>
                </a:lnTo>
                <a:lnTo>
                  <a:pt x="15" y="108"/>
                </a:lnTo>
                <a:lnTo>
                  <a:pt x="22" y="100"/>
                </a:lnTo>
                <a:lnTo>
                  <a:pt x="22" y="92"/>
                </a:lnTo>
                <a:lnTo>
                  <a:pt x="30" y="85"/>
                </a:lnTo>
                <a:lnTo>
                  <a:pt x="37" y="85"/>
                </a:lnTo>
                <a:lnTo>
                  <a:pt x="44" y="85"/>
                </a:lnTo>
                <a:lnTo>
                  <a:pt x="52" y="85"/>
                </a:lnTo>
                <a:lnTo>
                  <a:pt x="59" y="85"/>
                </a:lnTo>
                <a:lnTo>
                  <a:pt x="66" y="85"/>
                </a:lnTo>
                <a:lnTo>
                  <a:pt x="74" y="85"/>
                </a:lnTo>
                <a:lnTo>
                  <a:pt x="81" y="85"/>
                </a:lnTo>
                <a:lnTo>
                  <a:pt x="88" y="85"/>
                </a:lnTo>
                <a:lnTo>
                  <a:pt x="96" y="85"/>
                </a:lnTo>
                <a:lnTo>
                  <a:pt x="103" y="85"/>
                </a:lnTo>
                <a:lnTo>
                  <a:pt x="118" y="85"/>
                </a:lnTo>
                <a:lnTo>
                  <a:pt x="125" y="85"/>
                </a:lnTo>
                <a:lnTo>
                  <a:pt x="133" y="85"/>
                </a:lnTo>
                <a:lnTo>
                  <a:pt x="140" y="85"/>
                </a:lnTo>
                <a:lnTo>
                  <a:pt x="147" y="77"/>
                </a:lnTo>
                <a:lnTo>
                  <a:pt x="155" y="69"/>
                </a:lnTo>
                <a:lnTo>
                  <a:pt x="155" y="62"/>
                </a:lnTo>
                <a:lnTo>
                  <a:pt x="162" y="54"/>
                </a:lnTo>
                <a:lnTo>
                  <a:pt x="162" y="46"/>
                </a:lnTo>
                <a:lnTo>
                  <a:pt x="169" y="39"/>
                </a:lnTo>
                <a:lnTo>
                  <a:pt x="169" y="31"/>
                </a:lnTo>
                <a:lnTo>
                  <a:pt x="177" y="23"/>
                </a:lnTo>
                <a:lnTo>
                  <a:pt x="184" y="23"/>
                </a:lnTo>
                <a:lnTo>
                  <a:pt x="191" y="31"/>
                </a:lnTo>
                <a:lnTo>
                  <a:pt x="199" y="31"/>
                </a:lnTo>
                <a:lnTo>
                  <a:pt x="206" y="23"/>
                </a:lnTo>
                <a:lnTo>
                  <a:pt x="206" y="15"/>
                </a:lnTo>
                <a:lnTo>
                  <a:pt x="213" y="8"/>
                </a:lnTo>
                <a:lnTo>
                  <a:pt x="221" y="8"/>
                </a:lnTo>
                <a:lnTo>
                  <a:pt x="228" y="8"/>
                </a:lnTo>
                <a:lnTo>
                  <a:pt x="235" y="8"/>
                </a:lnTo>
                <a:lnTo>
                  <a:pt x="243" y="8"/>
                </a:lnTo>
                <a:lnTo>
                  <a:pt x="258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0" name="Freeform 35"/>
          <p:cNvSpPr>
            <a:spLocks/>
          </p:cNvSpPr>
          <p:nvPr/>
        </p:nvSpPr>
        <p:spPr bwMode="auto">
          <a:xfrm>
            <a:off x="5915025" y="3341688"/>
            <a:ext cx="735013" cy="574675"/>
          </a:xfrm>
          <a:custGeom>
            <a:avLst/>
            <a:gdLst>
              <a:gd name="T0" fmla="*/ 2147483647 w 463"/>
              <a:gd name="T1" fmla="*/ 2147483647 h 362"/>
              <a:gd name="T2" fmla="*/ 2147483647 w 463"/>
              <a:gd name="T3" fmla="*/ 2147483647 h 362"/>
              <a:gd name="T4" fmla="*/ 2147483647 w 463"/>
              <a:gd name="T5" fmla="*/ 2147483647 h 362"/>
              <a:gd name="T6" fmla="*/ 2147483647 w 463"/>
              <a:gd name="T7" fmla="*/ 2147483647 h 362"/>
              <a:gd name="T8" fmla="*/ 2147483647 w 463"/>
              <a:gd name="T9" fmla="*/ 2147483647 h 362"/>
              <a:gd name="T10" fmla="*/ 2147483647 w 463"/>
              <a:gd name="T11" fmla="*/ 2147483647 h 362"/>
              <a:gd name="T12" fmla="*/ 2147483647 w 463"/>
              <a:gd name="T13" fmla="*/ 2147483647 h 362"/>
              <a:gd name="T14" fmla="*/ 2147483647 w 463"/>
              <a:gd name="T15" fmla="*/ 2147483647 h 362"/>
              <a:gd name="T16" fmla="*/ 2147483647 w 463"/>
              <a:gd name="T17" fmla="*/ 2147483647 h 362"/>
              <a:gd name="T18" fmla="*/ 2147483647 w 463"/>
              <a:gd name="T19" fmla="*/ 2147483647 h 362"/>
              <a:gd name="T20" fmla="*/ 2147483647 w 463"/>
              <a:gd name="T21" fmla="*/ 2147483647 h 362"/>
              <a:gd name="T22" fmla="*/ 2147483647 w 463"/>
              <a:gd name="T23" fmla="*/ 2147483647 h 362"/>
              <a:gd name="T24" fmla="*/ 2147483647 w 463"/>
              <a:gd name="T25" fmla="*/ 2147483647 h 362"/>
              <a:gd name="T26" fmla="*/ 2147483647 w 463"/>
              <a:gd name="T27" fmla="*/ 2147483647 h 362"/>
              <a:gd name="T28" fmla="*/ 2147483647 w 463"/>
              <a:gd name="T29" fmla="*/ 2147483647 h 362"/>
              <a:gd name="T30" fmla="*/ 2147483647 w 463"/>
              <a:gd name="T31" fmla="*/ 2147483647 h 362"/>
              <a:gd name="T32" fmla="*/ 2147483647 w 463"/>
              <a:gd name="T33" fmla="*/ 2147483647 h 362"/>
              <a:gd name="T34" fmla="*/ 2147483647 w 463"/>
              <a:gd name="T35" fmla="*/ 2147483647 h 362"/>
              <a:gd name="T36" fmla="*/ 2147483647 w 463"/>
              <a:gd name="T37" fmla="*/ 2147483647 h 362"/>
              <a:gd name="T38" fmla="*/ 2147483647 w 463"/>
              <a:gd name="T39" fmla="*/ 2147483647 h 362"/>
              <a:gd name="T40" fmla="*/ 2147483647 w 463"/>
              <a:gd name="T41" fmla="*/ 2147483647 h 362"/>
              <a:gd name="T42" fmla="*/ 2147483647 w 463"/>
              <a:gd name="T43" fmla="*/ 2147483647 h 362"/>
              <a:gd name="T44" fmla="*/ 2147483647 w 463"/>
              <a:gd name="T45" fmla="*/ 2147483647 h 362"/>
              <a:gd name="T46" fmla="*/ 2147483647 w 463"/>
              <a:gd name="T47" fmla="*/ 2147483647 h 362"/>
              <a:gd name="T48" fmla="*/ 2147483647 w 463"/>
              <a:gd name="T49" fmla="*/ 2147483647 h 362"/>
              <a:gd name="T50" fmla="*/ 2147483647 w 463"/>
              <a:gd name="T51" fmla="*/ 2147483647 h 362"/>
              <a:gd name="T52" fmla="*/ 2147483647 w 463"/>
              <a:gd name="T53" fmla="*/ 2147483647 h 362"/>
              <a:gd name="T54" fmla="*/ 2147483647 w 463"/>
              <a:gd name="T55" fmla="*/ 2147483647 h 362"/>
              <a:gd name="T56" fmla="*/ 2147483647 w 463"/>
              <a:gd name="T57" fmla="*/ 2147483647 h 362"/>
              <a:gd name="T58" fmla="*/ 2147483647 w 463"/>
              <a:gd name="T59" fmla="*/ 2147483647 h 362"/>
              <a:gd name="T60" fmla="*/ 2147483647 w 463"/>
              <a:gd name="T61" fmla="*/ 2147483647 h 362"/>
              <a:gd name="T62" fmla="*/ 2147483647 w 463"/>
              <a:gd name="T63" fmla="*/ 2147483647 h 362"/>
              <a:gd name="T64" fmla="*/ 2147483647 w 463"/>
              <a:gd name="T65" fmla="*/ 2147483647 h 362"/>
              <a:gd name="T66" fmla="*/ 2147483647 w 463"/>
              <a:gd name="T67" fmla="*/ 2147483647 h 362"/>
              <a:gd name="T68" fmla="*/ 2147483647 w 463"/>
              <a:gd name="T69" fmla="*/ 2147483647 h 362"/>
              <a:gd name="T70" fmla="*/ 2147483647 w 463"/>
              <a:gd name="T71" fmla="*/ 2147483647 h 362"/>
              <a:gd name="T72" fmla="*/ 2147483647 w 463"/>
              <a:gd name="T73" fmla="*/ 2147483647 h 362"/>
              <a:gd name="T74" fmla="*/ 2147483647 w 463"/>
              <a:gd name="T75" fmla="*/ 2147483647 h 362"/>
              <a:gd name="T76" fmla="*/ 2147483647 w 463"/>
              <a:gd name="T77" fmla="*/ 2147483647 h 362"/>
              <a:gd name="T78" fmla="*/ 2147483647 w 463"/>
              <a:gd name="T79" fmla="*/ 2147483647 h 362"/>
              <a:gd name="T80" fmla="*/ 2147483647 w 463"/>
              <a:gd name="T81" fmla="*/ 2147483647 h 362"/>
              <a:gd name="T82" fmla="*/ 2147483647 w 463"/>
              <a:gd name="T83" fmla="*/ 2147483647 h 362"/>
              <a:gd name="T84" fmla="*/ 2147483647 w 463"/>
              <a:gd name="T85" fmla="*/ 2147483647 h 362"/>
              <a:gd name="T86" fmla="*/ 2147483647 w 463"/>
              <a:gd name="T87" fmla="*/ 2147483647 h 362"/>
              <a:gd name="T88" fmla="*/ 2147483647 w 463"/>
              <a:gd name="T89" fmla="*/ 2147483647 h 362"/>
              <a:gd name="T90" fmla="*/ 2147483647 w 463"/>
              <a:gd name="T91" fmla="*/ 2147483647 h 362"/>
              <a:gd name="T92" fmla="*/ 2147483647 w 463"/>
              <a:gd name="T93" fmla="*/ 2147483647 h 362"/>
              <a:gd name="T94" fmla="*/ 2147483647 w 463"/>
              <a:gd name="T95" fmla="*/ 2147483647 h 362"/>
              <a:gd name="T96" fmla="*/ 2147483647 w 463"/>
              <a:gd name="T97" fmla="*/ 2147483647 h 362"/>
              <a:gd name="T98" fmla="*/ 2147483647 w 463"/>
              <a:gd name="T99" fmla="*/ 2147483647 h 362"/>
              <a:gd name="T100" fmla="*/ 2147483647 w 463"/>
              <a:gd name="T101" fmla="*/ 2147483647 h 362"/>
              <a:gd name="T102" fmla="*/ 2147483647 w 463"/>
              <a:gd name="T103" fmla="*/ 2147483647 h 362"/>
              <a:gd name="T104" fmla="*/ 2147483647 w 463"/>
              <a:gd name="T105" fmla="*/ 2147483647 h 362"/>
              <a:gd name="T106" fmla="*/ 2147483647 w 463"/>
              <a:gd name="T107" fmla="*/ 2147483647 h 362"/>
              <a:gd name="T108" fmla="*/ 2147483647 w 463"/>
              <a:gd name="T109" fmla="*/ 2147483647 h 362"/>
              <a:gd name="T110" fmla="*/ 2147483647 w 463"/>
              <a:gd name="T111" fmla="*/ 2147483647 h 362"/>
              <a:gd name="T112" fmla="*/ 2147483647 w 463"/>
              <a:gd name="T113" fmla="*/ 2147483647 h 362"/>
              <a:gd name="T114" fmla="*/ 2147483647 w 463"/>
              <a:gd name="T115" fmla="*/ 2147483647 h 362"/>
              <a:gd name="T116" fmla="*/ 2147483647 w 463"/>
              <a:gd name="T117" fmla="*/ 2147483647 h 362"/>
              <a:gd name="T118" fmla="*/ 2147483647 w 463"/>
              <a:gd name="T119" fmla="*/ 0 h 3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63" h="362">
                <a:moveTo>
                  <a:pt x="330" y="0"/>
                </a:moveTo>
                <a:lnTo>
                  <a:pt x="338" y="8"/>
                </a:lnTo>
                <a:lnTo>
                  <a:pt x="345" y="16"/>
                </a:lnTo>
                <a:lnTo>
                  <a:pt x="353" y="16"/>
                </a:lnTo>
                <a:lnTo>
                  <a:pt x="360" y="23"/>
                </a:lnTo>
                <a:lnTo>
                  <a:pt x="367" y="31"/>
                </a:lnTo>
                <a:lnTo>
                  <a:pt x="375" y="31"/>
                </a:lnTo>
                <a:lnTo>
                  <a:pt x="382" y="23"/>
                </a:lnTo>
                <a:lnTo>
                  <a:pt x="389" y="23"/>
                </a:lnTo>
                <a:lnTo>
                  <a:pt x="397" y="16"/>
                </a:lnTo>
                <a:lnTo>
                  <a:pt x="404" y="16"/>
                </a:lnTo>
                <a:lnTo>
                  <a:pt x="419" y="8"/>
                </a:lnTo>
                <a:lnTo>
                  <a:pt x="426" y="8"/>
                </a:lnTo>
                <a:lnTo>
                  <a:pt x="433" y="8"/>
                </a:lnTo>
                <a:lnTo>
                  <a:pt x="433" y="16"/>
                </a:lnTo>
                <a:lnTo>
                  <a:pt x="426" y="23"/>
                </a:lnTo>
                <a:lnTo>
                  <a:pt x="419" y="31"/>
                </a:lnTo>
                <a:lnTo>
                  <a:pt x="404" y="39"/>
                </a:lnTo>
                <a:lnTo>
                  <a:pt x="404" y="46"/>
                </a:lnTo>
                <a:lnTo>
                  <a:pt x="397" y="54"/>
                </a:lnTo>
                <a:lnTo>
                  <a:pt x="397" y="62"/>
                </a:lnTo>
                <a:lnTo>
                  <a:pt x="397" y="70"/>
                </a:lnTo>
                <a:lnTo>
                  <a:pt x="397" y="85"/>
                </a:lnTo>
                <a:lnTo>
                  <a:pt x="404" y="93"/>
                </a:lnTo>
                <a:lnTo>
                  <a:pt x="419" y="93"/>
                </a:lnTo>
                <a:lnTo>
                  <a:pt x="426" y="93"/>
                </a:lnTo>
                <a:lnTo>
                  <a:pt x="433" y="93"/>
                </a:lnTo>
                <a:lnTo>
                  <a:pt x="441" y="93"/>
                </a:lnTo>
                <a:lnTo>
                  <a:pt x="448" y="100"/>
                </a:lnTo>
                <a:lnTo>
                  <a:pt x="455" y="108"/>
                </a:lnTo>
                <a:lnTo>
                  <a:pt x="455" y="116"/>
                </a:lnTo>
                <a:lnTo>
                  <a:pt x="463" y="123"/>
                </a:lnTo>
                <a:lnTo>
                  <a:pt x="463" y="131"/>
                </a:lnTo>
                <a:lnTo>
                  <a:pt x="455" y="139"/>
                </a:lnTo>
                <a:lnTo>
                  <a:pt x="455" y="147"/>
                </a:lnTo>
                <a:lnTo>
                  <a:pt x="448" y="154"/>
                </a:lnTo>
                <a:lnTo>
                  <a:pt x="448" y="162"/>
                </a:lnTo>
                <a:lnTo>
                  <a:pt x="448" y="170"/>
                </a:lnTo>
                <a:lnTo>
                  <a:pt x="448" y="177"/>
                </a:lnTo>
                <a:lnTo>
                  <a:pt x="441" y="185"/>
                </a:lnTo>
                <a:lnTo>
                  <a:pt x="441" y="193"/>
                </a:lnTo>
                <a:lnTo>
                  <a:pt x="441" y="200"/>
                </a:lnTo>
                <a:lnTo>
                  <a:pt x="441" y="208"/>
                </a:lnTo>
                <a:lnTo>
                  <a:pt x="441" y="216"/>
                </a:lnTo>
                <a:lnTo>
                  <a:pt x="433" y="224"/>
                </a:lnTo>
                <a:lnTo>
                  <a:pt x="433" y="239"/>
                </a:lnTo>
                <a:lnTo>
                  <a:pt x="426" y="247"/>
                </a:lnTo>
                <a:lnTo>
                  <a:pt x="419" y="254"/>
                </a:lnTo>
                <a:lnTo>
                  <a:pt x="404" y="262"/>
                </a:lnTo>
                <a:lnTo>
                  <a:pt x="404" y="270"/>
                </a:lnTo>
                <a:lnTo>
                  <a:pt x="397" y="277"/>
                </a:lnTo>
                <a:lnTo>
                  <a:pt x="397" y="285"/>
                </a:lnTo>
                <a:lnTo>
                  <a:pt x="397" y="293"/>
                </a:lnTo>
                <a:lnTo>
                  <a:pt x="397" y="301"/>
                </a:lnTo>
                <a:lnTo>
                  <a:pt x="397" y="308"/>
                </a:lnTo>
                <a:lnTo>
                  <a:pt x="397" y="316"/>
                </a:lnTo>
                <a:lnTo>
                  <a:pt x="397" y="324"/>
                </a:lnTo>
                <a:lnTo>
                  <a:pt x="397" y="331"/>
                </a:lnTo>
                <a:lnTo>
                  <a:pt x="389" y="339"/>
                </a:lnTo>
                <a:lnTo>
                  <a:pt x="382" y="347"/>
                </a:lnTo>
                <a:lnTo>
                  <a:pt x="375" y="347"/>
                </a:lnTo>
                <a:lnTo>
                  <a:pt x="367" y="354"/>
                </a:lnTo>
                <a:lnTo>
                  <a:pt x="360" y="354"/>
                </a:lnTo>
                <a:lnTo>
                  <a:pt x="353" y="347"/>
                </a:lnTo>
                <a:lnTo>
                  <a:pt x="345" y="347"/>
                </a:lnTo>
                <a:lnTo>
                  <a:pt x="338" y="339"/>
                </a:lnTo>
                <a:lnTo>
                  <a:pt x="330" y="339"/>
                </a:lnTo>
                <a:lnTo>
                  <a:pt x="323" y="331"/>
                </a:lnTo>
                <a:lnTo>
                  <a:pt x="316" y="331"/>
                </a:lnTo>
                <a:lnTo>
                  <a:pt x="308" y="339"/>
                </a:lnTo>
                <a:lnTo>
                  <a:pt x="301" y="339"/>
                </a:lnTo>
                <a:lnTo>
                  <a:pt x="294" y="347"/>
                </a:lnTo>
                <a:lnTo>
                  <a:pt x="286" y="347"/>
                </a:lnTo>
                <a:lnTo>
                  <a:pt x="279" y="354"/>
                </a:lnTo>
                <a:lnTo>
                  <a:pt x="264" y="354"/>
                </a:lnTo>
                <a:lnTo>
                  <a:pt x="257" y="354"/>
                </a:lnTo>
                <a:lnTo>
                  <a:pt x="250" y="354"/>
                </a:lnTo>
                <a:lnTo>
                  <a:pt x="242" y="354"/>
                </a:lnTo>
                <a:lnTo>
                  <a:pt x="235" y="347"/>
                </a:lnTo>
                <a:lnTo>
                  <a:pt x="228" y="347"/>
                </a:lnTo>
                <a:lnTo>
                  <a:pt x="220" y="347"/>
                </a:lnTo>
                <a:lnTo>
                  <a:pt x="213" y="347"/>
                </a:lnTo>
                <a:lnTo>
                  <a:pt x="206" y="347"/>
                </a:lnTo>
                <a:lnTo>
                  <a:pt x="198" y="354"/>
                </a:lnTo>
                <a:lnTo>
                  <a:pt x="191" y="354"/>
                </a:lnTo>
                <a:lnTo>
                  <a:pt x="183" y="362"/>
                </a:lnTo>
                <a:lnTo>
                  <a:pt x="176" y="354"/>
                </a:lnTo>
                <a:lnTo>
                  <a:pt x="176" y="347"/>
                </a:lnTo>
                <a:lnTo>
                  <a:pt x="176" y="339"/>
                </a:lnTo>
                <a:lnTo>
                  <a:pt x="176" y="331"/>
                </a:lnTo>
                <a:lnTo>
                  <a:pt x="176" y="324"/>
                </a:lnTo>
                <a:lnTo>
                  <a:pt x="176" y="316"/>
                </a:lnTo>
                <a:lnTo>
                  <a:pt x="176" y="308"/>
                </a:lnTo>
                <a:lnTo>
                  <a:pt x="176" y="301"/>
                </a:lnTo>
                <a:lnTo>
                  <a:pt x="169" y="293"/>
                </a:lnTo>
                <a:lnTo>
                  <a:pt x="161" y="293"/>
                </a:lnTo>
                <a:lnTo>
                  <a:pt x="154" y="293"/>
                </a:lnTo>
                <a:lnTo>
                  <a:pt x="147" y="293"/>
                </a:lnTo>
                <a:lnTo>
                  <a:pt x="139" y="293"/>
                </a:lnTo>
                <a:lnTo>
                  <a:pt x="125" y="293"/>
                </a:lnTo>
                <a:lnTo>
                  <a:pt x="117" y="293"/>
                </a:lnTo>
                <a:lnTo>
                  <a:pt x="110" y="293"/>
                </a:lnTo>
                <a:lnTo>
                  <a:pt x="103" y="293"/>
                </a:lnTo>
                <a:lnTo>
                  <a:pt x="95" y="293"/>
                </a:lnTo>
                <a:lnTo>
                  <a:pt x="88" y="293"/>
                </a:lnTo>
                <a:lnTo>
                  <a:pt x="81" y="285"/>
                </a:lnTo>
                <a:lnTo>
                  <a:pt x="73" y="277"/>
                </a:lnTo>
                <a:lnTo>
                  <a:pt x="73" y="270"/>
                </a:lnTo>
                <a:lnTo>
                  <a:pt x="66" y="262"/>
                </a:lnTo>
                <a:lnTo>
                  <a:pt x="66" y="254"/>
                </a:lnTo>
                <a:lnTo>
                  <a:pt x="59" y="247"/>
                </a:lnTo>
                <a:lnTo>
                  <a:pt x="59" y="239"/>
                </a:lnTo>
                <a:lnTo>
                  <a:pt x="51" y="224"/>
                </a:lnTo>
                <a:lnTo>
                  <a:pt x="44" y="216"/>
                </a:lnTo>
                <a:lnTo>
                  <a:pt x="36" y="216"/>
                </a:lnTo>
                <a:lnTo>
                  <a:pt x="29" y="216"/>
                </a:lnTo>
                <a:lnTo>
                  <a:pt x="22" y="216"/>
                </a:lnTo>
                <a:lnTo>
                  <a:pt x="14" y="216"/>
                </a:lnTo>
                <a:lnTo>
                  <a:pt x="7" y="208"/>
                </a:lnTo>
                <a:lnTo>
                  <a:pt x="7" y="200"/>
                </a:lnTo>
                <a:lnTo>
                  <a:pt x="0" y="193"/>
                </a:lnTo>
                <a:lnTo>
                  <a:pt x="0" y="185"/>
                </a:lnTo>
                <a:lnTo>
                  <a:pt x="7" y="177"/>
                </a:lnTo>
                <a:lnTo>
                  <a:pt x="14" y="177"/>
                </a:lnTo>
                <a:lnTo>
                  <a:pt x="22" y="185"/>
                </a:lnTo>
                <a:lnTo>
                  <a:pt x="29" y="185"/>
                </a:lnTo>
                <a:lnTo>
                  <a:pt x="36" y="185"/>
                </a:lnTo>
                <a:lnTo>
                  <a:pt x="44" y="185"/>
                </a:lnTo>
                <a:lnTo>
                  <a:pt x="51" y="177"/>
                </a:lnTo>
                <a:lnTo>
                  <a:pt x="51" y="170"/>
                </a:lnTo>
                <a:lnTo>
                  <a:pt x="51" y="162"/>
                </a:lnTo>
                <a:lnTo>
                  <a:pt x="51" y="154"/>
                </a:lnTo>
                <a:lnTo>
                  <a:pt x="51" y="147"/>
                </a:lnTo>
                <a:lnTo>
                  <a:pt x="44" y="139"/>
                </a:lnTo>
                <a:lnTo>
                  <a:pt x="36" y="131"/>
                </a:lnTo>
                <a:lnTo>
                  <a:pt x="29" y="123"/>
                </a:lnTo>
                <a:lnTo>
                  <a:pt x="22" y="116"/>
                </a:lnTo>
                <a:lnTo>
                  <a:pt x="14" y="108"/>
                </a:lnTo>
                <a:lnTo>
                  <a:pt x="22" y="100"/>
                </a:lnTo>
                <a:lnTo>
                  <a:pt x="29" y="93"/>
                </a:lnTo>
                <a:lnTo>
                  <a:pt x="36" y="85"/>
                </a:lnTo>
                <a:lnTo>
                  <a:pt x="44" y="85"/>
                </a:lnTo>
                <a:lnTo>
                  <a:pt x="51" y="70"/>
                </a:lnTo>
                <a:lnTo>
                  <a:pt x="59" y="62"/>
                </a:lnTo>
                <a:lnTo>
                  <a:pt x="66" y="54"/>
                </a:lnTo>
                <a:lnTo>
                  <a:pt x="73" y="62"/>
                </a:lnTo>
                <a:lnTo>
                  <a:pt x="73" y="70"/>
                </a:lnTo>
                <a:lnTo>
                  <a:pt x="81" y="85"/>
                </a:lnTo>
                <a:lnTo>
                  <a:pt x="88" y="93"/>
                </a:lnTo>
                <a:lnTo>
                  <a:pt x="95" y="93"/>
                </a:lnTo>
                <a:lnTo>
                  <a:pt x="103" y="93"/>
                </a:lnTo>
                <a:lnTo>
                  <a:pt x="110" y="93"/>
                </a:lnTo>
                <a:lnTo>
                  <a:pt x="117" y="93"/>
                </a:lnTo>
                <a:lnTo>
                  <a:pt x="125" y="85"/>
                </a:lnTo>
                <a:lnTo>
                  <a:pt x="139" y="70"/>
                </a:lnTo>
                <a:lnTo>
                  <a:pt x="147" y="62"/>
                </a:lnTo>
                <a:lnTo>
                  <a:pt x="154" y="54"/>
                </a:lnTo>
                <a:lnTo>
                  <a:pt x="161" y="54"/>
                </a:lnTo>
                <a:lnTo>
                  <a:pt x="169" y="54"/>
                </a:lnTo>
                <a:lnTo>
                  <a:pt x="176" y="54"/>
                </a:lnTo>
                <a:lnTo>
                  <a:pt x="183" y="54"/>
                </a:lnTo>
                <a:lnTo>
                  <a:pt x="191" y="54"/>
                </a:lnTo>
                <a:lnTo>
                  <a:pt x="198" y="62"/>
                </a:lnTo>
                <a:lnTo>
                  <a:pt x="206" y="62"/>
                </a:lnTo>
                <a:lnTo>
                  <a:pt x="213" y="62"/>
                </a:lnTo>
                <a:lnTo>
                  <a:pt x="220" y="62"/>
                </a:lnTo>
                <a:lnTo>
                  <a:pt x="228" y="62"/>
                </a:lnTo>
                <a:lnTo>
                  <a:pt x="235" y="62"/>
                </a:lnTo>
                <a:lnTo>
                  <a:pt x="242" y="62"/>
                </a:lnTo>
                <a:lnTo>
                  <a:pt x="250" y="54"/>
                </a:lnTo>
                <a:lnTo>
                  <a:pt x="257" y="46"/>
                </a:lnTo>
                <a:lnTo>
                  <a:pt x="264" y="39"/>
                </a:lnTo>
                <a:lnTo>
                  <a:pt x="279" y="31"/>
                </a:lnTo>
                <a:lnTo>
                  <a:pt x="286" y="23"/>
                </a:lnTo>
                <a:lnTo>
                  <a:pt x="294" y="23"/>
                </a:lnTo>
                <a:lnTo>
                  <a:pt x="301" y="16"/>
                </a:lnTo>
                <a:lnTo>
                  <a:pt x="308" y="16"/>
                </a:lnTo>
                <a:lnTo>
                  <a:pt x="316" y="8"/>
                </a:lnTo>
                <a:lnTo>
                  <a:pt x="323" y="8"/>
                </a:lnTo>
                <a:lnTo>
                  <a:pt x="33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1" name="Freeform 36"/>
          <p:cNvSpPr>
            <a:spLocks/>
          </p:cNvSpPr>
          <p:nvPr/>
        </p:nvSpPr>
        <p:spPr bwMode="auto">
          <a:xfrm>
            <a:off x="6942138" y="3073400"/>
            <a:ext cx="1317625" cy="928688"/>
          </a:xfrm>
          <a:custGeom>
            <a:avLst/>
            <a:gdLst>
              <a:gd name="T0" fmla="*/ 2147483647 w 830"/>
              <a:gd name="T1" fmla="*/ 2147483647 h 585"/>
              <a:gd name="T2" fmla="*/ 2147483647 w 830"/>
              <a:gd name="T3" fmla="*/ 2147483647 h 585"/>
              <a:gd name="T4" fmla="*/ 2147483647 w 830"/>
              <a:gd name="T5" fmla="*/ 0 h 585"/>
              <a:gd name="T6" fmla="*/ 2147483647 w 830"/>
              <a:gd name="T7" fmla="*/ 0 h 585"/>
              <a:gd name="T8" fmla="*/ 2147483647 w 830"/>
              <a:gd name="T9" fmla="*/ 2147483647 h 585"/>
              <a:gd name="T10" fmla="*/ 2147483647 w 830"/>
              <a:gd name="T11" fmla="*/ 2147483647 h 585"/>
              <a:gd name="T12" fmla="*/ 2147483647 w 830"/>
              <a:gd name="T13" fmla="*/ 2147483647 h 585"/>
              <a:gd name="T14" fmla="*/ 2147483647 w 830"/>
              <a:gd name="T15" fmla="*/ 2147483647 h 585"/>
              <a:gd name="T16" fmla="*/ 2147483647 w 830"/>
              <a:gd name="T17" fmla="*/ 2147483647 h 585"/>
              <a:gd name="T18" fmla="*/ 2147483647 w 830"/>
              <a:gd name="T19" fmla="*/ 2147483647 h 585"/>
              <a:gd name="T20" fmla="*/ 2147483647 w 830"/>
              <a:gd name="T21" fmla="*/ 2147483647 h 585"/>
              <a:gd name="T22" fmla="*/ 2147483647 w 830"/>
              <a:gd name="T23" fmla="*/ 2147483647 h 585"/>
              <a:gd name="T24" fmla="*/ 2147483647 w 830"/>
              <a:gd name="T25" fmla="*/ 2147483647 h 585"/>
              <a:gd name="T26" fmla="*/ 2147483647 w 830"/>
              <a:gd name="T27" fmla="*/ 2147483647 h 585"/>
              <a:gd name="T28" fmla="*/ 2147483647 w 830"/>
              <a:gd name="T29" fmla="*/ 2147483647 h 585"/>
              <a:gd name="T30" fmla="*/ 2147483647 w 830"/>
              <a:gd name="T31" fmla="*/ 2147483647 h 585"/>
              <a:gd name="T32" fmla="*/ 2147483647 w 830"/>
              <a:gd name="T33" fmla="*/ 2147483647 h 585"/>
              <a:gd name="T34" fmla="*/ 2147483647 w 830"/>
              <a:gd name="T35" fmla="*/ 2147483647 h 585"/>
              <a:gd name="T36" fmla="*/ 2147483647 w 830"/>
              <a:gd name="T37" fmla="*/ 2147483647 h 585"/>
              <a:gd name="T38" fmla="*/ 2147483647 w 830"/>
              <a:gd name="T39" fmla="*/ 2147483647 h 585"/>
              <a:gd name="T40" fmla="*/ 2147483647 w 830"/>
              <a:gd name="T41" fmla="*/ 2147483647 h 585"/>
              <a:gd name="T42" fmla="*/ 2147483647 w 830"/>
              <a:gd name="T43" fmla="*/ 2147483647 h 585"/>
              <a:gd name="T44" fmla="*/ 2147483647 w 830"/>
              <a:gd name="T45" fmla="*/ 2147483647 h 585"/>
              <a:gd name="T46" fmla="*/ 2147483647 w 830"/>
              <a:gd name="T47" fmla="*/ 2147483647 h 585"/>
              <a:gd name="T48" fmla="*/ 2147483647 w 830"/>
              <a:gd name="T49" fmla="*/ 2147483647 h 585"/>
              <a:gd name="T50" fmla="*/ 2147483647 w 830"/>
              <a:gd name="T51" fmla="*/ 2147483647 h 585"/>
              <a:gd name="T52" fmla="*/ 2147483647 w 830"/>
              <a:gd name="T53" fmla="*/ 2147483647 h 585"/>
              <a:gd name="T54" fmla="*/ 2147483647 w 830"/>
              <a:gd name="T55" fmla="*/ 2147483647 h 585"/>
              <a:gd name="T56" fmla="*/ 2147483647 w 830"/>
              <a:gd name="T57" fmla="*/ 2147483647 h 585"/>
              <a:gd name="T58" fmla="*/ 2147483647 w 830"/>
              <a:gd name="T59" fmla="*/ 2147483647 h 585"/>
              <a:gd name="T60" fmla="*/ 2147483647 w 830"/>
              <a:gd name="T61" fmla="*/ 2147483647 h 585"/>
              <a:gd name="T62" fmla="*/ 2147483647 w 830"/>
              <a:gd name="T63" fmla="*/ 2147483647 h 585"/>
              <a:gd name="T64" fmla="*/ 2147483647 w 830"/>
              <a:gd name="T65" fmla="*/ 2147483647 h 585"/>
              <a:gd name="T66" fmla="*/ 2147483647 w 830"/>
              <a:gd name="T67" fmla="*/ 2147483647 h 585"/>
              <a:gd name="T68" fmla="*/ 2147483647 w 830"/>
              <a:gd name="T69" fmla="*/ 2147483647 h 585"/>
              <a:gd name="T70" fmla="*/ 2147483647 w 830"/>
              <a:gd name="T71" fmla="*/ 2147483647 h 585"/>
              <a:gd name="T72" fmla="*/ 2147483647 w 830"/>
              <a:gd name="T73" fmla="*/ 2147483647 h 585"/>
              <a:gd name="T74" fmla="*/ 2147483647 w 830"/>
              <a:gd name="T75" fmla="*/ 2147483647 h 585"/>
              <a:gd name="T76" fmla="*/ 2147483647 w 830"/>
              <a:gd name="T77" fmla="*/ 2147483647 h 585"/>
              <a:gd name="T78" fmla="*/ 2147483647 w 830"/>
              <a:gd name="T79" fmla="*/ 2147483647 h 585"/>
              <a:gd name="T80" fmla="*/ 0 w 830"/>
              <a:gd name="T81" fmla="*/ 2147483647 h 585"/>
              <a:gd name="T82" fmla="*/ 2147483647 w 830"/>
              <a:gd name="T83" fmla="*/ 2147483647 h 585"/>
              <a:gd name="T84" fmla="*/ 2147483647 w 830"/>
              <a:gd name="T85" fmla="*/ 2147483647 h 585"/>
              <a:gd name="T86" fmla="*/ 2147483647 w 830"/>
              <a:gd name="T87" fmla="*/ 2147483647 h 585"/>
              <a:gd name="T88" fmla="*/ 2147483647 w 830"/>
              <a:gd name="T89" fmla="*/ 2147483647 h 585"/>
              <a:gd name="T90" fmla="*/ 2147483647 w 830"/>
              <a:gd name="T91" fmla="*/ 2147483647 h 585"/>
              <a:gd name="T92" fmla="*/ 2147483647 w 830"/>
              <a:gd name="T93" fmla="*/ 2147483647 h 585"/>
              <a:gd name="T94" fmla="*/ 2147483647 w 830"/>
              <a:gd name="T95" fmla="*/ 2147483647 h 585"/>
              <a:gd name="T96" fmla="*/ 2147483647 w 830"/>
              <a:gd name="T97" fmla="*/ 2147483647 h 585"/>
              <a:gd name="T98" fmla="*/ 2147483647 w 830"/>
              <a:gd name="T99" fmla="*/ 2147483647 h 585"/>
              <a:gd name="T100" fmla="*/ 2147483647 w 830"/>
              <a:gd name="T101" fmla="*/ 2147483647 h 585"/>
              <a:gd name="T102" fmla="*/ 2147483647 w 830"/>
              <a:gd name="T103" fmla="*/ 2147483647 h 585"/>
              <a:gd name="T104" fmla="*/ 2147483647 w 830"/>
              <a:gd name="T105" fmla="*/ 2147483647 h 585"/>
              <a:gd name="T106" fmla="*/ 2147483647 w 830"/>
              <a:gd name="T107" fmla="*/ 2147483647 h 58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30" h="585">
                <a:moveTo>
                  <a:pt x="235" y="0"/>
                </a:moveTo>
                <a:lnTo>
                  <a:pt x="242" y="8"/>
                </a:lnTo>
                <a:lnTo>
                  <a:pt x="249" y="8"/>
                </a:lnTo>
                <a:lnTo>
                  <a:pt x="257" y="15"/>
                </a:lnTo>
                <a:lnTo>
                  <a:pt x="264" y="15"/>
                </a:lnTo>
                <a:lnTo>
                  <a:pt x="271" y="23"/>
                </a:lnTo>
                <a:lnTo>
                  <a:pt x="279" y="23"/>
                </a:lnTo>
                <a:lnTo>
                  <a:pt x="286" y="31"/>
                </a:lnTo>
                <a:lnTo>
                  <a:pt x="294" y="31"/>
                </a:lnTo>
                <a:lnTo>
                  <a:pt x="301" y="38"/>
                </a:lnTo>
                <a:lnTo>
                  <a:pt x="308" y="38"/>
                </a:lnTo>
                <a:lnTo>
                  <a:pt x="316" y="46"/>
                </a:lnTo>
                <a:lnTo>
                  <a:pt x="323" y="38"/>
                </a:lnTo>
                <a:lnTo>
                  <a:pt x="338" y="31"/>
                </a:lnTo>
                <a:lnTo>
                  <a:pt x="338" y="23"/>
                </a:lnTo>
                <a:lnTo>
                  <a:pt x="345" y="15"/>
                </a:lnTo>
                <a:lnTo>
                  <a:pt x="352" y="8"/>
                </a:lnTo>
                <a:lnTo>
                  <a:pt x="360" y="0"/>
                </a:lnTo>
                <a:lnTo>
                  <a:pt x="367" y="0"/>
                </a:lnTo>
                <a:lnTo>
                  <a:pt x="374" y="0"/>
                </a:lnTo>
                <a:lnTo>
                  <a:pt x="382" y="0"/>
                </a:lnTo>
                <a:lnTo>
                  <a:pt x="389" y="0"/>
                </a:lnTo>
                <a:lnTo>
                  <a:pt x="396" y="0"/>
                </a:lnTo>
                <a:lnTo>
                  <a:pt x="404" y="0"/>
                </a:lnTo>
                <a:lnTo>
                  <a:pt x="411" y="0"/>
                </a:lnTo>
                <a:lnTo>
                  <a:pt x="418" y="8"/>
                </a:lnTo>
                <a:lnTo>
                  <a:pt x="426" y="15"/>
                </a:lnTo>
                <a:lnTo>
                  <a:pt x="433" y="23"/>
                </a:lnTo>
                <a:lnTo>
                  <a:pt x="441" y="31"/>
                </a:lnTo>
                <a:lnTo>
                  <a:pt x="448" y="38"/>
                </a:lnTo>
                <a:lnTo>
                  <a:pt x="448" y="46"/>
                </a:lnTo>
                <a:lnTo>
                  <a:pt x="441" y="54"/>
                </a:lnTo>
                <a:lnTo>
                  <a:pt x="441" y="61"/>
                </a:lnTo>
                <a:lnTo>
                  <a:pt x="448" y="69"/>
                </a:lnTo>
                <a:lnTo>
                  <a:pt x="455" y="69"/>
                </a:lnTo>
                <a:lnTo>
                  <a:pt x="463" y="61"/>
                </a:lnTo>
                <a:lnTo>
                  <a:pt x="470" y="61"/>
                </a:lnTo>
                <a:lnTo>
                  <a:pt x="485" y="54"/>
                </a:lnTo>
                <a:lnTo>
                  <a:pt x="492" y="61"/>
                </a:lnTo>
                <a:lnTo>
                  <a:pt x="499" y="69"/>
                </a:lnTo>
                <a:lnTo>
                  <a:pt x="499" y="77"/>
                </a:lnTo>
                <a:lnTo>
                  <a:pt x="507" y="85"/>
                </a:lnTo>
                <a:lnTo>
                  <a:pt x="514" y="100"/>
                </a:lnTo>
                <a:lnTo>
                  <a:pt x="521" y="100"/>
                </a:lnTo>
                <a:lnTo>
                  <a:pt x="529" y="100"/>
                </a:lnTo>
                <a:lnTo>
                  <a:pt x="536" y="100"/>
                </a:lnTo>
                <a:lnTo>
                  <a:pt x="543" y="100"/>
                </a:lnTo>
                <a:lnTo>
                  <a:pt x="551" y="100"/>
                </a:lnTo>
                <a:lnTo>
                  <a:pt x="558" y="100"/>
                </a:lnTo>
                <a:lnTo>
                  <a:pt x="565" y="100"/>
                </a:lnTo>
                <a:lnTo>
                  <a:pt x="573" y="100"/>
                </a:lnTo>
                <a:lnTo>
                  <a:pt x="580" y="100"/>
                </a:lnTo>
                <a:lnTo>
                  <a:pt x="588" y="100"/>
                </a:lnTo>
                <a:lnTo>
                  <a:pt x="595" y="100"/>
                </a:lnTo>
                <a:lnTo>
                  <a:pt x="602" y="100"/>
                </a:lnTo>
                <a:lnTo>
                  <a:pt x="610" y="100"/>
                </a:lnTo>
                <a:lnTo>
                  <a:pt x="624" y="100"/>
                </a:lnTo>
                <a:lnTo>
                  <a:pt x="632" y="100"/>
                </a:lnTo>
                <a:lnTo>
                  <a:pt x="639" y="100"/>
                </a:lnTo>
                <a:lnTo>
                  <a:pt x="646" y="100"/>
                </a:lnTo>
                <a:lnTo>
                  <a:pt x="654" y="100"/>
                </a:lnTo>
                <a:lnTo>
                  <a:pt x="661" y="85"/>
                </a:lnTo>
                <a:lnTo>
                  <a:pt x="668" y="85"/>
                </a:lnTo>
                <a:lnTo>
                  <a:pt x="676" y="77"/>
                </a:lnTo>
                <a:lnTo>
                  <a:pt x="683" y="77"/>
                </a:lnTo>
                <a:lnTo>
                  <a:pt x="690" y="77"/>
                </a:lnTo>
                <a:lnTo>
                  <a:pt x="698" y="69"/>
                </a:lnTo>
                <a:lnTo>
                  <a:pt x="705" y="69"/>
                </a:lnTo>
                <a:lnTo>
                  <a:pt x="712" y="61"/>
                </a:lnTo>
                <a:lnTo>
                  <a:pt x="720" y="61"/>
                </a:lnTo>
                <a:lnTo>
                  <a:pt x="727" y="54"/>
                </a:lnTo>
                <a:lnTo>
                  <a:pt x="735" y="54"/>
                </a:lnTo>
                <a:lnTo>
                  <a:pt x="742" y="54"/>
                </a:lnTo>
                <a:lnTo>
                  <a:pt x="749" y="46"/>
                </a:lnTo>
                <a:lnTo>
                  <a:pt x="764" y="46"/>
                </a:lnTo>
                <a:lnTo>
                  <a:pt x="771" y="38"/>
                </a:lnTo>
                <a:lnTo>
                  <a:pt x="779" y="38"/>
                </a:lnTo>
                <a:lnTo>
                  <a:pt x="786" y="38"/>
                </a:lnTo>
                <a:lnTo>
                  <a:pt x="793" y="38"/>
                </a:lnTo>
                <a:lnTo>
                  <a:pt x="801" y="38"/>
                </a:lnTo>
                <a:lnTo>
                  <a:pt x="808" y="38"/>
                </a:lnTo>
                <a:lnTo>
                  <a:pt x="815" y="38"/>
                </a:lnTo>
                <a:lnTo>
                  <a:pt x="823" y="38"/>
                </a:lnTo>
                <a:lnTo>
                  <a:pt x="830" y="38"/>
                </a:lnTo>
                <a:lnTo>
                  <a:pt x="830" y="46"/>
                </a:lnTo>
                <a:lnTo>
                  <a:pt x="823" y="54"/>
                </a:lnTo>
                <a:lnTo>
                  <a:pt x="823" y="61"/>
                </a:lnTo>
                <a:lnTo>
                  <a:pt x="815" y="69"/>
                </a:lnTo>
                <a:lnTo>
                  <a:pt x="815" y="77"/>
                </a:lnTo>
                <a:lnTo>
                  <a:pt x="808" y="85"/>
                </a:lnTo>
                <a:lnTo>
                  <a:pt x="801" y="85"/>
                </a:lnTo>
                <a:lnTo>
                  <a:pt x="793" y="100"/>
                </a:lnTo>
                <a:lnTo>
                  <a:pt x="793" y="108"/>
                </a:lnTo>
                <a:lnTo>
                  <a:pt x="793" y="115"/>
                </a:lnTo>
                <a:lnTo>
                  <a:pt x="801" y="123"/>
                </a:lnTo>
                <a:lnTo>
                  <a:pt x="801" y="131"/>
                </a:lnTo>
                <a:lnTo>
                  <a:pt x="801" y="138"/>
                </a:lnTo>
                <a:lnTo>
                  <a:pt x="801" y="146"/>
                </a:lnTo>
                <a:lnTo>
                  <a:pt x="808" y="154"/>
                </a:lnTo>
                <a:lnTo>
                  <a:pt x="808" y="162"/>
                </a:lnTo>
                <a:lnTo>
                  <a:pt x="801" y="169"/>
                </a:lnTo>
                <a:lnTo>
                  <a:pt x="793" y="169"/>
                </a:lnTo>
                <a:lnTo>
                  <a:pt x="786" y="177"/>
                </a:lnTo>
                <a:lnTo>
                  <a:pt x="779" y="177"/>
                </a:lnTo>
                <a:lnTo>
                  <a:pt x="771" y="177"/>
                </a:lnTo>
                <a:lnTo>
                  <a:pt x="764" y="177"/>
                </a:lnTo>
                <a:lnTo>
                  <a:pt x="749" y="185"/>
                </a:lnTo>
                <a:lnTo>
                  <a:pt x="742" y="185"/>
                </a:lnTo>
                <a:lnTo>
                  <a:pt x="735" y="185"/>
                </a:lnTo>
                <a:lnTo>
                  <a:pt x="727" y="185"/>
                </a:lnTo>
                <a:lnTo>
                  <a:pt x="720" y="185"/>
                </a:lnTo>
                <a:lnTo>
                  <a:pt x="712" y="177"/>
                </a:lnTo>
                <a:lnTo>
                  <a:pt x="705" y="177"/>
                </a:lnTo>
                <a:lnTo>
                  <a:pt x="698" y="177"/>
                </a:lnTo>
                <a:lnTo>
                  <a:pt x="690" y="177"/>
                </a:lnTo>
                <a:lnTo>
                  <a:pt x="683" y="169"/>
                </a:lnTo>
                <a:lnTo>
                  <a:pt x="676" y="169"/>
                </a:lnTo>
                <a:lnTo>
                  <a:pt x="668" y="177"/>
                </a:lnTo>
                <a:lnTo>
                  <a:pt x="661" y="185"/>
                </a:lnTo>
                <a:lnTo>
                  <a:pt x="661" y="192"/>
                </a:lnTo>
                <a:lnTo>
                  <a:pt x="654" y="200"/>
                </a:lnTo>
                <a:lnTo>
                  <a:pt x="646" y="200"/>
                </a:lnTo>
                <a:lnTo>
                  <a:pt x="639" y="200"/>
                </a:lnTo>
                <a:lnTo>
                  <a:pt x="632" y="192"/>
                </a:lnTo>
                <a:lnTo>
                  <a:pt x="624" y="192"/>
                </a:lnTo>
                <a:lnTo>
                  <a:pt x="610" y="192"/>
                </a:lnTo>
                <a:lnTo>
                  <a:pt x="602" y="192"/>
                </a:lnTo>
                <a:lnTo>
                  <a:pt x="595" y="185"/>
                </a:lnTo>
                <a:lnTo>
                  <a:pt x="588" y="185"/>
                </a:lnTo>
                <a:lnTo>
                  <a:pt x="580" y="185"/>
                </a:lnTo>
                <a:lnTo>
                  <a:pt x="573" y="185"/>
                </a:lnTo>
                <a:lnTo>
                  <a:pt x="565" y="177"/>
                </a:lnTo>
                <a:lnTo>
                  <a:pt x="558" y="177"/>
                </a:lnTo>
                <a:lnTo>
                  <a:pt x="551" y="177"/>
                </a:lnTo>
                <a:lnTo>
                  <a:pt x="543" y="185"/>
                </a:lnTo>
                <a:lnTo>
                  <a:pt x="536" y="185"/>
                </a:lnTo>
                <a:lnTo>
                  <a:pt x="529" y="192"/>
                </a:lnTo>
                <a:lnTo>
                  <a:pt x="521" y="200"/>
                </a:lnTo>
                <a:lnTo>
                  <a:pt x="514" y="200"/>
                </a:lnTo>
                <a:lnTo>
                  <a:pt x="507" y="208"/>
                </a:lnTo>
                <a:lnTo>
                  <a:pt x="499" y="215"/>
                </a:lnTo>
                <a:lnTo>
                  <a:pt x="492" y="215"/>
                </a:lnTo>
                <a:lnTo>
                  <a:pt x="485" y="223"/>
                </a:lnTo>
                <a:lnTo>
                  <a:pt x="492" y="231"/>
                </a:lnTo>
                <a:lnTo>
                  <a:pt x="499" y="239"/>
                </a:lnTo>
                <a:lnTo>
                  <a:pt x="507" y="254"/>
                </a:lnTo>
                <a:lnTo>
                  <a:pt x="514" y="262"/>
                </a:lnTo>
                <a:lnTo>
                  <a:pt x="514" y="269"/>
                </a:lnTo>
                <a:lnTo>
                  <a:pt x="507" y="277"/>
                </a:lnTo>
                <a:lnTo>
                  <a:pt x="507" y="285"/>
                </a:lnTo>
                <a:lnTo>
                  <a:pt x="507" y="292"/>
                </a:lnTo>
                <a:lnTo>
                  <a:pt x="507" y="300"/>
                </a:lnTo>
                <a:lnTo>
                  <a:pt x="499" y="308"/>
                </a:lnTo>
                <a:lnTo>
                  <a:pt x="499" y="316"/>
                </a:lnTo>
                <a:lnTo>
                  <a:pt x="499" y="323"/>
                </a:lnTo>
                <a:lnTo>
                  <a:pt x="492" y="331"/>
                </a:lnTo>
                <a:lnTo>
                  <a:pt x="492" y="339"/>
                </a:lnTo>
                <a:lnTo>
                  <a:pt x="492" y="346"/>
                </a:lnTo>
                <a:lnTo>
                  <a:pt x="492" y="354"/>
                </a:lnTo>
                <a:lnTo>
                  <a:pt x="485" y="362"/>
                </a:lnTo>
                <a:lnTo>
                  <a:pt x="470" y="369"/>
                </a:lnTo>
                <a:lnTo>
                  <a:pt x="463" y="369"/>
                </a:lnTo>
                <a:lnTo>
                  <a:pt x="455" y="369"/>
                </a:lnTo>
                <a:lnTo>
                  <a:pt x="448" y="369"/>
                </a:lnTo>
                <a:lnTo>
                  <a:pt x="441" y="377"/>
                </a:lnTo>
                <a:lnTo>
                  <a:pt x="433" y="377"/>
                </a:lnTo>
                <a:lnTo>
                  <a:pt x="426" y="377"/>
                </a:lnTo>
                <a:lnTo>
                  <a:pt x="418" y="377"/>
                </a:lnTo>
                <a:lnTo>
                  <a:pt x="411" y="377"/>
                </a:lnTo>
                <a:lnTo>
                  <a:pt x="404" y="385"/>
                </a:lnTo>
                <a:lnTo>
                  <a:pt x="396" y="393"/>
                </a:lnTo>
                <a:lnTo>
                  <a:pt x="396" y="408"/>
                </a:lnTo>
                <a:lnTo>
                  <a:pt x="396" y="416"/>
                </a:lnTo>
                <a:lnTo>
                  <a:pt x="389" y="423"/>
                </a:lnTo>
                <a:lnTo>
                  <a:pt x="382" y="423"/>
                </a:lnTo>
                <a:lnTo>
                  <a:pt x="374" y="423"/>
                </a:lnTo>
                <a:lnTo>
                  <a:pt x="367" y="416"/>
                </a:lnTo>
                <a:lnTo>
                  <a:pt x="360" y="416"/>
                </a:lnTo>
                <a:lnTo>
                  <a:pt x="352" y="408"/>
                </a:lnTo>
                <a:lnTo>
                  <a:pt x="345" y="408"/>
                </a:lnTo>
                <a:lnTo>
                  <a:pt x="338" y="393"/>
                </a:lnTo>
                <a:lnTo>
                  <a:pt x="323" y="393"/>
                </a:lnTo>
                <a:lnTo>
                  <a:pt x="316" y="385"/>
                </a:lnTo>
                <a:lnTo>
                  <a:pt x="308" y="393"/>
                </a:lnTo>
                <a:lnTo>
                  <a:pt x="301" y="393"/>
                </a:lnTo>
                <a:lnTo>
                  <a:pt x="294" y="408"/>
                </a:lnTo>
                <a:lnTo>
                  <a:pt x="286" y="416"/>
                </a:lnTo>
                <a:lnTo>
                  <a:pt x="279" y="416"/>
                </a:lnTo>
                <a:lnTo>
                  <a:pt x="271" y="423"/>
                </a:lnTo>
                <a:lnTo>
                  <a:pt x="264" y="423"/>
                </a:lnTo>
                <a:lnTo>
                  <a:pt x="257" y="431"/>
                </a:lnTo>
                <a:lnTo>
                  <a:pt x="249" y="439"/>
                </a:lnTo>
                <a:lnTo>
                  <a:pt x="249" y="446"/>
                </a:lnTo>
                <a:lnTo>
                  <a:pt x="242" y="454"/>
                </a:lnTo>
                <a:lnTo>
                  <a:pt x="242" y="462"/>
                </a:lnTo>
                <a:lnTo>
                  <a:pt x="235" y="470"/>
                </a:lnTo>
                <a:lnTo>
                  <a:pt x="227" y="477"/>
                </a:lnTo>
                <a:lnTo>
                  <a:pt x="227" y="485"/>
                </a:lnTo>
                <a:lnTo>
                  <a:pt x="220" y="493"/>
                </a:lnTo>
                <a:lnTo>
                  <a:pt x="220" y="500"/>
                </a:lnTo>
                <a:lnTo>
                  <a:pt x="213" y="508"/>
                </a:lnTo>
                <a:lnTo>
                  <a:pt x="205" y="516"/>
                </a:lnTo>
                <a:lnTo>
                  <a:pt x="205" y="523"/>
                </a:lnTo>
                <a:lnTo>
                  <a:pt x="198" y="531"/>
                </a:lnTo>
                <a:lnTo>
                  <a:pt x="198" y="539"/>
                </a:lnTo>
                <a:lnTo>
                  <a:pt x="183" y="554"/>
                </a:lnTo>
                <a:lnTo>
                  <a:pt x="176" y="562"/>
                </a:lnTo>
                <a:lnTo>
                  <a:pt x="176" y="570"/>
                </a:lnTo>
                <a:lnTo>
                  <a:pt x="169" y="577"/>
                </a:lnTo>
                <a:lnTo>
                  <a:pt x="169" y="585"/>
                </a:lnTo>
                <a:lnTo>
                  <a:pt x="154" y="585"/>
                </a:lnTo>
                <a:lnTo>
                  <a:pt x="147" y="577"/>
                </a:lnTo>
                <a:lnTo>
                  <a:pt x="139" y="570"/>
                </a:lnTo>
                <a:lnTo>
                  <a:pt x="132" y="562"/>
                </a:lnTo>
                <a:lnTo>
                  <a:pt x="124" y="554"/>
                </a:lnTo>
                <a:lnTo>
                  <a:pt x="124" y="539"/>
                </a:lnTo>
                <a:lnTo>
                  <a:pt x="117" y="531"/>
                </a:lnTo>
                <a:lnTo>
                  <a:pt x="110" y="523"/>
                </a:lnTo>
                <a:lnTo>
                  <a:pt x="102" y="516"/>
                </a:lnTo>
                <a:lnTo>
                  <a:pt x="95" y="508"/>
                </a:lnTo>
                <a:lnTo>
                  <a:pt x="88" y="500"/>
                </a:lnTo>
                <a:lnTo>
                  <a:pt x="88" y="493"/>
                </a:lnTo>
                <a:lnTo>
                  <a:pt x="95" y="485"/>
                </a:lnTo>
                <a:lnTo>
                  <a:pt x="95" y="477"/>
                </a:lnTo>
                <a:lnTo>
                  <a:pt x="95" y="470"/>
                </a:lnTo>
                <a:lnTo>
                  <a:pt x="102" y="462"/>
                </a:lnTo>
                <a:lnTo>
                  <a:pt x="102" y="454"/>
                </a:lnTo>
                <a:lnTo>
                  <a:pt x="102" y="446"/>
                </a:lnTo>
                <a:lnTo>
                  <a:pt x="110" y="439"/>
                </a:lnTo>
                <a:lnTo>
                  <a:pt x="110" y="431"/>
                </a:lnTo>
                <a:lnTo>
                  <a:pt x="102" y="423"/>
                </a:lnTo>
                <a:lnTo>
                  <a:pt x="95" y="416"/>
                </a:lnTo>
                <a:lnTo>
                  <a:pt x="88" y="408"/>
                </a:lnTo>
                <a:lnTo>
                  <a:pt x="80" y="408"/>
                </a:lnTo>
                <a:lnTo>
                  <a:pt x="73" y="393"/>
                </a:lnTo>
                <a:lnTo>
                  <a:pt x="66" y="385"/>
                </a:lnTo>
                <a:lnTo>
                  <a:pt x="58" y="377"/>
                </a:lnTo>
                <a:lnTo>
                  <a:pt x="44" y="369"/>
                </a:lnTo>
                <a:lnTo>
                  <a:pt x="36" y="362"/>
                </a:lnTo>
                <a:lnTo>
                  <a:pt x="29" y="354"/>
                </a:lnTo>
                <a:lnTo>
                  <a:pt x="22" y="354"/>
                </a:lnTo>
                <a:lnTo>
                  <a:pt x="14" y="346"/>
                </a:lnTo>
                <a:lnTo>
                  <a:pt x="7" y="339"/>
                </a:lnTo>
                <a:lnTo>
                  <a:pt x="0" y="331"/>
                </a:lnTo>
                <a:lnTo>
                  <a:pt x="0" y="323"/>
                </a:lnTo>
                <a:lnTo>
                  <a:pt x="0" y="316"/>
                </a:lnTo>
                <a:lnTo>
                  <a:pt x="0" y="308"/>
                </a:lnTo>
                <a:lnTo>
                  <a:pt x="0" y="300"/>
                </a:lnTo>
                <a:lnTo>
                  <a:pt x="7" y="292"/>
                </a:lnTo>
                <a:lnTo>
                  <a:pt x="14" y="292"/>
                </a:lnTo>
                <a:lnTo>
                  <a:pt x="22" y="285"/>
                </a:lnTo>
                <a:lnTo>
                  <a:pt x="29" y="285"/>
                </a:lnTo>
                <a:lnTo>
                  <a:pt x="36" y="277"/>
                </a:lnTo>
                <a:lnTo>
                  <a:pt x="44" y="277"/>
                </a:lnTo>
                <a:lnTo>
                  <a:pt x="58" y="269"/>
                </a:lnTo>
                <a:lnTo>
                  <a:pt x="66" y="269"/>
                </a:lnTo>
                <a:lnTo>
                  <a:pt x="73" y="262"/>
                </a:lnTo>
                <a:lnTo>
                  <a:pt x="80" y="269"/>
                </a:lnTo>
                <a:lnTo>
                  <a:pt x="88" y="277"/>
                </a:lnTo>
                <a:lnTo>
                  <a:pt x="95" y="285"/>
                </a:lnTo>
                <a:lnTo>
                  <a:pt x="102" y="292"/>
                </a:lnTo>
                <a:lnTo>
                  <a:pt x="102" y="300"/>
                </a:lnTo>
                <a:lnTo>
                  <a:pt x="110" y="308"/>
                </a:lnTo>
                <a:lnTo>
                  <a:pt x="117" y="316"/>
                </a:lnTo>
                <a:lnTo>
                  <a:pt x="124" y="323"/>
                </a:lnTo>
                <a:lnTo>
                  <a:pt x="132" y="331"/>
                </a:lnTo>
                <a:lnTo>
                  <a:pt x="139" y="331"/>
                </a:lnTo>
                <a:lnTo>
                  <a:pt x="147" y="331"/>
                </a:lnTo>
                <a:lnTo>
                  <a:pt x="154" y="331"/>
                </a:lnTo>
                <a:lnTo>
                  <a:pt x="161" y="331"/>
                </a:lnTo>
                <a:lnTo>
                  <a:pt x="169" y="331"/>
                </a:lnTo>
                <a:lnTo>
                  <a:pt x="176" y="331"/>
                </a:lnTo>
                <a:lnTo>
                  <a:pt x="183" y="331"/>
                </a:lnTo>
                <a:lnTo>
                  <a:pt x="198" y="323"/>
                </a:lnTo>
                <a:lnTo>
                  <a:pt x="183" y="316"/>
                </a:lnTo>
                <a:lnTo>
                  <a:pt x="183" y="308"/>
                </a:lnTo>
                <a:lnTo>
                  <a:pt x="176" y="300"/>
                </a:lnTo>
                <a:lnTo>
                  <a:pt x="176" y="292"/>
                </a:lnTo>
                <a:lnTo>
                  <a:pt x="169" y="285"/>
                </a:lnTo>
                <a:lnTo>
                  <a:pt x="169" y="277"/>
                </a:lnTo>
                <a:lnTo>
                  <a:pt x="161" y="269"/>
                </a:lnTo>
                <a:lnTo>
                  <a:pt x="161" y="262"/>
                </a:lnTo>
                <a:lnTo>
                  <a:pt x="169" y="254"/>
                </a:lnTo>
                <a:lnTo>
                  <a:pt x="176" y="239"/>
                </a:lnTo>
                <a:lnTo>
                  <a:pt x="183" y="231"/>
                </a:lnTo>
                <a:lnTo>
                  <a:pt x="183" y="223"/>
                </a:lnTo>
                <a:lnTo>
                  <a:pt x="176" y="215"/>
                </a:lnTo>
                <a:lnTo>
                  <a:pt x="169" y="215"/>
                </a:lnTo>
                <a:lnTo>
                  <a:pt x="161" y="215"/>
                </a:lnTo>
                <a:lnTo>
                  <a:pt x="154" y="208"/>
                </a:lnTo>
                <a:lnTo>
                  <a:pt x="147" y="208"/>
                </a:lnTo>
                <a:lnTo>
                  <a:pt x="139" y="200"/>
                </a:lnTo>
                <a:lnTo>
                  <a:pt x="132" y="192"/>
                </a:lnTo>
                <a:lnTo>
                  <a:pt x="124" y="185"/>
                </a:lnTo>
                <a:lnTo>
                  <a:pt x="124" y="177"/>
                </a:lnTo>
                <a:lnTo>
                  <a:pt x="124" y="169"/>
                </a:lnTo>
                <a:lnTo>
                  <a:pt x="117" y="162"/>
                </a:lnTo>
                <a:lnTo>
                  <a:pt x="117" y="154"/>
                </a:lnTo>
                <a:lnTo>
                  <a:pt x="117" y="146"/>
                </a:lnTo>
                <a:lnTo>
                  <a:pt x="110" y="138"/>
                </a:lnTo>
                <a:lnTo>
                  <a:pt x="110" y="131"/>
                </a:lnTo>
                <a:lnTo>
                  <a:pt x="110" y="123"/>
                </a:lnTo>
                <a:lnTo>
                  <a:pt x="117" y="115"/>
                </a:lnTo>
                <a:lnTo>
                  <a:pt x="117" y="108"/>
                </a:lnTo>
                <a:lnTo>
                  <a:pt x="124" y="100"/>
                </a:lnTo>
                <a:lnTo>
                  <a:pt x="124" y="85"/>
                </a:lnTo>
                <a:lnTo>
                  <a:pt x="132" y="77"/>
                </a:lnTo>
                <a:lnTo>
                  <a:pt x="132" y="69"/>
                </a:lnTo>
                <a:lnTo>
                  <a:pt x="132" y="61"/>
                </a:lnTo>
                <a:lnTo>
                  <a:pt x="139" y="54"/>
                </a:lnTo>
                <a:lnTo>
                  <a:pt x="139" y="46"/>
                </a:lnTo>
                <a:lnTo>
                  <a:pt x="147" y="38"/>
                </a:lnTo>
                <a:lnTo>
                  <a:pt x="147" y="31"/>
                </a:lnTo>
                <a:lnTo>
                  <a:pt x="154" y="23"/>
                </a:lnTo>
                <a:lnTo>
                  <a:pt x="154" y="15"/>
                </a:lnTo>
                <a:lnTo>
                  <a:pt x="161" y="8"/>
                </a:lnTo>
                <a:lnTo>
                  <a:pt x="169" y="8"/>
                </a:lnTo>
                <a:lnTo>
                  <a:pt x="176" y="15"/>
                </a:lnTo>
                <a:lnTo>
                  <a:pt x="183" y="23"/>
                </a:lnTo>
                <a:lnTo>
                  <a:pt x="198" y="23"/>
                </a:lnTo>
                <a:lnTo>
                  <a:pt x="205" y="31"/>
                </a:lnTo>
                <a:lnTo>
                  <a:pt x="213" y="38"/>
                </a:lnTo>
                <a:lnTo>
                  <a:pt x="220" y="31"/>
                </a:lnTo>
                <a:lnTo>
                  <a:pt x="220" y="23"/>
                </a:lnTo>
                <a:lnTo>
                  <a:pt x="227" y="15"/>
                </a:lnTo>
                <a:lnTo>
                  <a:pt x="227" y="8"/>
                </a:lnTo>
                <a:lnTo>
                  <a:pt x="235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2" name="Freeform 37"/>
          <p:cNvSpPr>
            <a:spLocks/>
          </p:cNvSpPr>
          <p:nvPr/>
        </p:nvSpPr>
        <p:spPr bwMode="auto">
          <a:xfrm>
            <a:off x="3079750" y="2706688"/>
            <a:ext cx="909638" cy="684212"/>
          </a:xfrm>
          <a:custGeom>
            <a:avLst/>
            <a:gdLst>
              <a:gd name="T0" fmla="*/ 2147483647 w 573"/>
              <a:gd name="T1" fmla="*/ 2147483647 h 431"/>
              <a:gd name="T2" fmla="*/ 2147483647 w 573"/>
              <a:gd name="T3" fmla="*/ 2147483647 h 431"/>
              <a:gd name="T4" fmla="*/ 2147483647 w 573"/>
              <a:gd name="T5" fmla="*/ 2147483647 h 431"/>
              <a:gd name="T6" fmla="*/ 2147483647 w 573"/>
              <a:gd name="T7" fmla="*/ 2147483647 h 431"/>
              <a:gd name="T8" fmla="*/ 2147483647 w 573"/>
              <a:gd name="T9" fmla="*/ 2147483647 h 431"/>
              <a:gd name="T10" fmla="*/ 2147483647 w 573"/>
              <a:gd name="T11" fmla="*/ 2147483647 h 431"/>
              <a:gd name="T12" fmla="*/ 2147483647 w 573"/>
              <a:gd name="T13" fmla="*/ 2147483647 h 431"/>
              <a:gd name="T14" fmla="*/ 2147483647 w 573"/>
              <a:gd name="T15" fmla="*/ 2147483647 h 431"/>
              <a:gd name="T16" fmla="*/ 2147483647 w 573"/>
              <a:gd name="T17" fmla="*/ 2147483647 h 431"/>
              <a:gd name="T18" fmla="*/ 2147483647 w 573"/>
              <a:gd name="T19" fmla="*/ 2147483647 h 431"/>
              <a:gd name="T20" fmla="*/ 2147483647 w 573"/>
              <a:gd name="T21" fmla="*/ 2147483647 h 431"/>
              <a:gd name="T22" fmla="*/ 2147483647 w 573"/>
              <a:gd name="T23" fmla="*/ 2147483647 h 431"/>
              <a:gd name="T24" fmla="*/ 2147483647 w 573"/>
              <a:gd name="T25" fmla="*/ 2147483647 h 431"/>
              <a:gd name="T26" fmla="*/ 2147483647 w 573"/>
              <a:gd name="T27" fmla="*/ 2147483647 h 431"/>
              <a:gd name="T28" fmla="*/ 2147483647 w 573"/>
              <a:gd name="T29" fmla="*/ 2147483647 h 431"/>
              <a:gd name="T30" fmla="*/ 2147483647 w 573"/>
              <a:gd name="T31" fmla="*/ 2147483647 h 431"/>
              <a:gd name="T32" fmla="*/ 2147483647 w 573"/>
              <a:gd name="T33" fmla="*/ 2147483647 h 431"/>
              <a:gd name="T34" fmla="*/ 2147483647 w 573"/>
              <a:gd name="T35" fmla="*/ 2147483647 h 431"/>
              <a:gd name="T36" fmla="*/ 2147483647 w 573"/>
              <a:gd name="T37" fmla="*/ 2147483647 h 431"/>
              <a:gd name="T38" fmla="*/ 2147483647 w 573"/>
              <a:gd name="T39" fmla="*/ 2147483647 h 431"/>
              <a:gd name="T40" fmla="*/ 2147483647 w 573"/>
              <a:gd name="T41" fmla="*/ 2147483647 h 431"/>
              <a:gd name="T42" fmla="*/ 2147483647 w 573"/>
              <a:gd name="T43" fmla="*/ 2147483647 h 431"/>
              <a:gd name="T44" fmla="*/ 2147483647 w 573"/>
              <a:gd name="T45" fmla="*/ 2147483647 h 431"/>
              <a:gd name="T46" fmla="*/ 2147483647 w 573"/>
              <a:gd name="T47" fmla="*/ 2147483647 h 431"/>
              <a:gd name="T48" fmla="*/ 2147483647 w 573"/>
              <a:gd name="T49" fmla="*/ 2147483647 h 431"/>
              <a:gd name="T50" fmla="*/ 2147483647 w 573"/>
              <a:gd name="T51" fmla="*/ 2147483647 h 431"/>
              <a:gd name="T52" fmla="*/ 2147483647 w 573"/>
              <a:gd name="T53" fmla="*/ 2147483647 h 431"/>
              <a:gd name="T54" fmla="*/ 2147483647 w 573"/>
              <a:gd name="T55" fmla="*/ 2147483647 h 431"/>
              <a:gd name="T56" fmla="*/ 2147483647 w 573"/>
              <a:gd name="T57" fmla="*/ 2147483647 h 431"/>
              <a:gd name="T58" fmla="*/ 2147483647 w 573"/>
              <a:gd name="T59" fmla="*/ 2147483647 h 431"/>
              <a:gd name="T60" fmla="*/ 2147483647 w 573"/>
              <a:gd name="T61" fmla="*/ 2147483647 h 431"/>
              <a:gd name="T62" fmla="*/ 2147483647 w 573"/>
              <a:gd name="T63" fmla="*/ 2147483647 h 431"/>
              <a:gd name="T64" fmla="*/ 2147483647 w 573"/>
              <a:gd name="T65" fmla="*/ 2147483647 h 431"/>
              <a:gd name="T66" fmla="*/ 2147483647 w 573"/>
              <a:gd name="T67" fmla="*/ 2147483647 h 431"/>
              <a:gd name="T68" fmla="*/ 2147483647 w 573"/>
              <a:gd name="T69" fmla="*/ 2147483647 h 431"/>
              <a:gd name="T70" fmla="*/ 2147483647 w 573"/>
              <a:gd name="T71" fmla="*/ 2147483647 h 431"/>
              <a:gd name="T72" fmla="*/ 2147483647 w 573"/>
              <a:gd name="T73" fmla="*/ 2147483647 h 431"/>
              <a:gd name="T74" fmla="*/ 2147483647 w 573"/>
              <a:gd name="T75" fmla="*/ 2147483647 h 431"/>
              <a:gd name="T76" fmla="*/ 2147483647 w 573"/>
              <a:gd name="T77" fmla="*/ 2147483647 h 431"/>
              <a:gd name="T78" fmla="*/ 2147483647 w 573"/>
              <a:gd name="T79" fmla="*/ 2147483647 h 431"/>
              <a:gd name="T80" fmla="*/ 2147483647 w 573"/>
              <a:gd name="T81" fmla="*/ 2147483647 h 431"/>
              <a:gd name="T82" fmla="*/ 2147483647 w 573"/>
              <a:gd name="T83" fmla="*/ 2147483647 h 431"/>
              <a:gd name="T84" fmla="*/ 2147483647 w 573"/>
              <a:gd name="T85" fmla="*/ 2147483647 h 431"/>
              <a:gd name="T86" fmla="*/ 2147483647 w 573"/>
              <a:gd name="T87" fmla="*/ 2147483647 h 431"/>
              <a:gd name="T88" fmla="*/ 2147483647 w 573"/>
              <a:gd name="T89" fmla="*/ 2147483647 h 431"/>
              <a:gd name="T90" fmla="*/ 2147483647 w 573"/>
              <a:gd name="T91" fmla="*/ 2147483647 h 431"/>
              <a:gd name="T92" fmla="*/ 2147483647 w 573"/>
              <a:gd name="T93" fmla="*/ 2147483647 h 431"/>
              <a:gd name="T94" fmla="*/ 2147483647 w 573"/>
              <a:gd name="T95" fmla="*/ 2147483647 h 431"/>
              <a:gd name="T96" fmla="*/ 2147483647 w 573"/>
              <a:gd name="T97" fmla="*/ 2147483647 h 431"/>
              <a:gd name="T98" fmla="*/ 2147483647 w 573"/>
              <a:gd name="T99" fmla="*/ 2147483647 h 431"/>
              <a:gd name="T100" fmla="*/ 2147483647 w 573"/>
              <a:gd name="T101" fmla="*/ 2147483647 h 431"/>
              <a:gd name="T102" fmla="*/ 2147483647 w 573"/>
              <a:gd name="T103" fmla="*/ 2147483647 h 431"/>
              <a:gd name="T104" fmla="*/ 2147483647 w 573"/>
              <a:gd name="T105" fmla="*/ 2147483647 h 431"/>
              <a:gd name="T106" fmla="*/ 2147483647 w 573"/>
              <a:gd name="T107" fmla="*/ 2147483647 h 431"/>
              <a:gd name="T108" fmla="*/ 2147483647 w 573"/>
              <a:gd name="T109" fmla="*/ 2147483647 h 431"/>
              <a:gd name="T110" fmla="*/ 2147483647 w 573"/>
              <a:gd name="T111" fmla="*/ 2147483647 h 431"/>
              <a:gd name="T112" fmla="*/ 2147483647 w 573"/>
              <a:gd name="T113" fmla="*/ 2147483647 h 43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73" h="431">
                <a:moveTo>
                  <a:pt x="507" y="0"/>
                </a:moveTo>
                <a:lnTo>
                  <a:pt x="514" y="0"/>
                </a:lnTo>
                <a:lnTo>
                  <a:pt x="522" y="0"/>
                </a:lnTo>
                <a:lnTo>
                  <a:pt x="522" y="8"/>
                </a:lnTo>
                <a:lnTo>
                  <a:pt x="522" y="15"/>
                </a:lnTo>
                <a:lnTo>
                  <a:pt x="529" y="31"/>
                </a:lnTo>
                <a:lnTo>
                  <a:pt x="536" y="38"/>
                </a:lnTo>
                <a:lnTo>
                  <a:pt x="536" y="46"/>
                </a:lnTo>
                <a:lnTo>
                  <a:pt x="544" y="54"/>
                </a:lnTo>
                <a:lnTo>
                  <a:pt x="544" y="61"/>
                </a:lnTo>
                <a:lnTo>
                  <a:pt x="551" y="69"/>
                </a:lnTo>
                <a:lnTo>
                  <a:pt x="558" y="69"/>
                </a:lnTo>
                <a:lnTo>
                  <a:pt x="566" y="77"/>
                </a:lnTo>
                <a:lnTo>
                  <a:pt x="573" y="85"/>
                </a:lnTo>
                <a:lnTo>
                  <a:pt x="573" y="92"/>
                </a:lnTo>
                <a:lnTo>
                  <a:pt x="573" y="100"/>
                </a:lnTo>
                <a:lnTo>
                  <a:pt x="573" y="108"/>
                </a:lnTo>
                <a:lnTo>
                  <a:pt x="566" y="115"/>
                </a:lnTo>
                <a:lnTo>
                  <a:pt x="573" y="115"/>
                </a:lnTo>
                <a:lnTo>
                  <a:pt x="558" y="123"/>
                </a:lnTo>
                <a:lnTo>
                  <a:pt x="551" y="123"/>
                </a:lnTo>
                <a:lnTo>
                  <a:pt x="544" y="123"/>
                </a:lnTo>
                <a:lnTo>
                  <a:pt x="536" y="123"/>
                </a:lnTo>
                <a:lnTo>
                  <a:pt x="529" y="131"/>
                </a:lnTo>
                <a:lnTo>
                  <a:pt x="522" y="131"/>
                </a:lnTo>
                <a:lnTo>
                  <a:pt x="514" y="138"/>
                </a:lnTo>
                <a:lnTo>
                  <a:pt x="514" y="146"/>
                </a:lnTo>
                <a:lnTo>
                  <a:pt x="514" y="154"/>
                </a:lnTo>
                <a:lnTo>
                  <a:pt x="507" y="162"/>
                </a:lnTo>
                <a:lnTo>
                  <a:pt x="507" y="177"/>
                </a:lnTo>
                <a:lnTo>
                  <a:pt x="507" y="185"/>
                </a:lnTo>
                <a:lnTo>
                  <a:pt x="507" y="192"/>
                </a:lnTo>
                <a:lnTo>
                  <a:pt x="492" y="200"/>
                </a:lnTo>
                <a:lnTo>
                  <a:pt x="485" y="200"/>
                </a:lnTo>
                <a:lnTo>
                  <a:pt x="477" y="200"/>
                </a:lnTo>
                <a:lnTo>
                  <a:pt x="470" y="200"/>
                </a:lnTo>
                <a:lnTo>
                  <a:pt x="463" y="200"/>
                </a:lnTo>
                <a:lnTo>
                  <a:pt x="455" y="200"/>
                </a:lnTo>
                <a:lnTo>
                  <a:pt x="448" y="200"/>
                </a:lnTo>
                <a:lnTo>
                  <a:pt x="441" y="200"/>
                </a:lnTo>
                <a:lnTo>
                  <a:pt x="433" y="208"/>
                </a:lnTo>
                <a:lnTo>
                  <a:pt x="433" y="215"/>
                </a:lnTo>
                <a:lnTo>
                  <a:pt x="441" y="223"/>
                </a:lnTo>
                <a:lnTo>
                  <a:pt x="441" y="231"/>
                </a:lnTo>
                <a:lnTo>
                  <a:pt x="441" y="239"/>
                </a:lnTo>
                <a:lnTo>
                  <a:pt x="441" y="246"/>
                </a:lnTo>
                <a:lnTo>
                  <a:pt x="448" y="254"/>
                </a:lnTo>
                <a:lnTo>
                  <a:pt x="455" y="262"/>
                </a:lnTo>
                <a:lnTo>
                  <a:pt x="463" y="262"/>
                </a:lnTo>
                <a:lnTo>
                  <a:pt x="470" y="269"/>
                </a:lnTo>
                <a:lnTo>
                  <a:pt x="470" y="277"/>
                </a:lnTo>
                <a:lnTo>
                  <a:pt x="463" y="285"/>
                </a:lnTo>
                <a:lnTo>
                  <a:pt x="455" y="285"/>
                </a:lnTo>
                <a:lnTo>
                  <a:pt x="448" y="292"/>
                </a:lnTo>
                <a:lnTo>
                  <a:pt x="448" y="300"/>
                </a:lnTo>
                <a:lnTo>
                  <a:pt x="448" y="308"/>
                </a:lnTo>
                <a:lnTo>
                  <a:pt x="448" y="316"/>
                </a:lnTo>
                <a:lnTo>
                  <a:pt x="448" y="331"/>
                </a:lnTo>
                <a:lnTo>
                  <a:pt x="455" y="339"/>
                </a:lnTo>
                <a:lnTo>
                  <a:pt x="463" y="339"/>
                </a:lnTo>
                <a:lnTo>
                  <a:pt x="470" y="346"/>
                </a:lnTo>
                <a:lnTo>
                  <a:pt x="463" y="354"/>
                </a:lnTo>
                <a:lnTo>
                  <a:pt x="455" y="354"/>
                </a:lnTo>
                <a:lnTo>
                  <a:pt x="448" y="362"/>
                </a:lnTo>
                <a:lnTo>
                  <a:pt x="448" y="369"/>
                </a:lnTo>
                <a:lnTo>
                  <a:pt x="448" y="377"/>
                </a:lnTo>
                <a:lnTo>
                  <a:pt x="448" y="385"/>
                </a:lnTo>
                <a:lnTo>
                  <a:pt x="448" y="393"/>
                </a:lnTo>
                <a:lnTo>
                  <a:pt x="448" y="400"/>
                </a:lnTo>
                <a:lnTo>
                  <a:pt x="448" y="408"/>
                </a:lnTo>
                <a:lnTo>
                  <a:pt x="441" y="416"/>
                </a:lnTo>
                <a:lnTo>
                  <a:pt x="448" y="416"/>
                </a:lnTo>
                <a:lnTo>
                  <a:pt x="433" y="408"/>
                </a:lnTo>
                <a:lnTo>
                  <a:pt x="426" y="400"/>
                </a:lnTo>
                <a:lnTo>
                  <a:pt x="419" y="400"/>
                </a:lnTo>
                <a:lnTo>
                  <a:pt x="411" y="408"/>
                </a:lnTo>
                <a:lnTo>
                  <a:pt x="404" y="408"/>
                </a:lnTo>
                <a:lnTo>
                  <a:pt x="397" y="408"/>
                </a:lnTo>
                <a:lnTo>
                  <a:pt x="389" y="416"/>
                </a:lnTo>
                <a:lnTo>
                  <a:pt x="382" y="416"/>
                </a:lnTo>
                <a:lnTo>
                  <a:pt x="375" y="423"/>
                </a:lnTo>
                <a:lnTo>
                  <a:pt x="367" y="423"/>
                </a:lnTo>
                <a:lnTo>
                  <a:pt x="352" y="423"/>
                </a:lnTo>
                <a:lnTo>
                  <a:pt x="345" y="431"/>
                </a:lnTo>
                <a:lnTo>
                  <a:pt x="338" y="431"/>
                </a:lnTo>
                <a:lnTo>
                  <a:pt x="330" y="431"/>
                </a:lnTo>
                <a:lnTo>
                  <a:pt x="323" y="423"/>
                </a:lnTo>
                <a:lnTo>
                  <a:pt x="316" y="423"/>
                </a:lnTo>
                <a:lnTo>
                  <a:pt x="308" y="416"/>
                </a:lnTo>
                <a:lnTo>
                  <a:pt x="301" y="416"/>
                </a:lnTo>
                <a:lnTo>
                  <a:pt x="294" y="416"/>
                </a:lnTo>
                <a:lnTo>
                  <a:pt x="286" y="408"/>
                </a:lnTo>
                <a:lnTo>
                  <a:pt x="279" y="408"/>
                </a:lnTo>
                <a:lnTo>
                  <a:pt x="272" y="400"/>
                </a:lnTo>
                <a:lnTo>
                  <a:pt x="264" y="400"/>
                </a:lnTo>
                <a:lnTo>
                  <a:pt x="257" y="400"/>
                </a:lnTo>
                <a:lnTo>
                  <a:pt x="250" y="393"/>
                </a:lnTo>
                <a:lnTo>
                  <a:pt x="242" y="393"/>
                </a:lnTo>
                <a:lnTo>
                  <a:pt x="235" y="393"/>
                </a:lnTo>
                <a:lnTo>
                  <a:pt x="228" y="385"/>
                </a:lnTo>
                <a:lnTo>
                  <a:pt x="213" y="385"/>
                </a:lnTo>
                <a:lnTo>
                  <a:pt x="205" y="393"/>
                </a:lnTo>
                <a:lnTo>
                  <a:pt x="198" y="393"/>
                </a:lnTo>
                <a:lnTo>
                  <a:pt x="191" y="400"/>
                </a:lnTo>
                <a:lnTo>
                  <a:pt x="183" y="393"/>
                </a:lnTo>
                <a:lnTo>
                  <a:pt x="176" y="385"/>
                </a:lnTo>
                <a:lnTo>
                  <a:pt x="176" y="377"/>
                </a:lnTo>
                <a:lnTo>
                  <a:pt x="176" y="369"/>
                </a:lnTo>
                <a:lnTo>
                  <a:pt x="176" y="362"/>
                </a:lnTo>
                <a:lnTo>
                  <a:pt x="169" y="354"/>
                </a:lnTo>
                <a:lnTo>
                  <a:pt x="161" y="354"/>
                </a:lnTo>
                <a:lnTo>
                  <a:pt x="154" y="354"/>
                </a:lnTo>
                <a:lnTo>
                  <a:pt x="147" y="362"/>
                </a:lnTo>
                <a:lnTo>
                  <a:pt x="139" y="369"/>
                </a:lnTo>
                <a:lnTo>
                  <a:pt x="132" y="369"/>
                </a:lnTo>
                <a:lnTo>
                  <a:pt x="125" y="377"/>
                </a:lnTo>
                <a:lnTo>
                  <a:pt x="117" y="377"/>
                </a:lnTo>
                <a:lnTo>
                  <a:pt x="110" y="369"/>
                </a:lnTo>
                <a:lnTo>
                  <a:pt x="110" y="377"/>
                </a:lnTo>
                <a:lnTo>
                  <a:pt x="110" y="362"/>
                </a:lnTo>
                <a:lnTo>
                  <a:pt x="103" y="354"/>
                </a:lnTo>
                <a:lnTo>
                  <a:pt x="103" y="346"/>
                </a:lnTo>
                <a:lnTo>
                  <a:pt x="103" y="339"/>
                </a:lnTo>
                <a:lnTo>
                  <a:pt x="103" y="331"/>
                </a:lnTo>
                <a:lnTo>
                  <a:pt x="103" y="316"/>
                </a:lnTo>
                <a:lnTo>
                  <a:pt x="103" y="308"/>
                </a:lnTo>
                <a:lnTo>
                  <a:pt x="95" y="300"/>
                </a:lnTo>
                <a:lnTo>
                  <a:pt x="95" y="292"/>
                </a:lnTo>
                <a:lnTo>
                  <a:pt x="95" y="285"/>
                </a:lnTo>
                <a:lnTo>
                  <a:pt x="88" y="277"/>
                </a:lnTo>
                <a:lnTo>
                  <a:pt x="73" y="269"/>
                </a:lnTo>
                <a:lnTo>
                  <a:pt x="66" y="269"/>
                </a:lnTo>
                <a:lnTo>
                  <a:pt x="58" y="262"/>
                </a:lnTo>
                <a:lnTo>
                  <a:pt x="51" y="262"/>
                </a:lnTo>
                <a:lnTo>
                  <a:pt x="44" y="254"/>
                </a:lnTo>
                <a:lnTo>
                  <a:pt x="36" y="254"/>
                </a:lnTo>
                <a:lnTo>
                  <a:pt x="29" y="246"/>
                </a:lnTo>
                <a:lnTo>
                  <a:pt x="22" y="246"/>
                </a:lnTo>
                <a:lnTo>
                  <a:pt x="14" y="239"/>
                </a:lnTo>
                <a:lnTo>
                  <a:pt x="7" y="239"/>
                </a:lnTo>
                <a:lnTo>
                  <a:pt x="0" y="231"/>
                </a:lnTo>
                <a:lnTo>
                  <a:pt x="0" y="223"/>
                </a:lnTo>
                <a:lnTo>
                  <a:pt x="7" y="215"/>
                </a:lnTo>
                <a:lnTo>
                  <a:pt x="7" y="208"/>
                </a:lnTo>
                <a:lnTo>
                  <a:pt x="14" y="200"/>
                </a:lnTo>
                <a:lnTo>
                  <a:pt x="14" y="192"/>
                </a:lnTo>
                <a:lnTo>
                  <a:pt x="14" y="185"/>
                </a:lnTo>
                <a:lnTo>
                  <a:pt x="22" y="177"/>
                </a:lnTo>
                <a:lnTo>
                  <a:pt x="22" y="162"/>
                </a:lnTo>
                <a:lnTo>
                  <a:pt x="29" y="154"/>
                </a:lnTo>
                <a:lnTo>
                  <a:pt x="29" y="146"/>
                </a:lnTo>
                <a:lnTo>
                  <a:pt x="36" y="138"/>
                </a:lnTo>
                <a:lnTo>
                  <a:pt x="44" y="131"/>
                </a:lnTo>
                <a:lnTo>
                  <a:pt x="51" y="131"/>
                </a:lnTo>
                <a:lnTo>
                  <a:pt x="58" y="131"/>
                </a:lnTo>
                <a:lnTo>
                  <a:pt x="66" y="131"/>
                </a:lnTo>
                <a:lnTo>
                  <a:pt x="73" y="123"/>
                </a:lnTo>
                <a:lnTo>
                  <a:pt x="73" y="115"/>
                </a:lnTo>
                <a:lnTo>
                  <a:pt x="88" y="108"/>
                </a:lnTo>
                <a:lnTo>
                  <a:pt x="95" y="100"/>
                </a:lnTo>
                <a:lnTo>
                  <a:pt x="103" y="92"/>
                </a:lnTo>
                <a:lnTo>
                  <a:pt x="110" y="92"/>
                </a:lnTo>
                <a:lnTo>
                  <a:pt x="117" y="92"/>
                </a:lnTo>
                <a:lnTo>
                  <a:pt x="125" y="100"/>
                </a:lnTo>
                <a:lnTo>
                  <a:pt x="125" y="108"/>
                </a:lnTo>
                <a:lnTo>
                  <a:pt x="125" y="115"/>
                </a:lnTo>
                <a:lnTo>
                  <a:pt x="132" y="123"/>
                </a:lnTo>
                <a:lnTo>
                  <a:pt x="139" y="131"/>
                </a:lnTo>
                <a:lnTo>
                  <a:pt x="147" y="131"/>
                </a:lnTo>
                <a:lnTo>
                  <a:pt x="154" y="131"/>
                </a:lnTo>
                <a:lnTo>
                  <a:pt x="161" y="131"/>
                </a:lnTo>
                <a:lnTo>
                  <a:pt x="169" y="131"/>
                </a:lnTo>
                <a:lnTo>
                  <a:pt x="176" y="123"/>
                </a:lnTo>
                <a:lnTo>
                  <a:pt x="183" y="115"/>
                </a:lnTo>
                <a:lnTo>
                  <a:pt x="191" y="115"/>
                </a:lnTo>
                <a:lnTo>
                  <a:pt x="198" y="108"/>
                </a:lnTo>
                <a:lnTo>
                  <a:pt x="205" y="108"/>
                </a:lnTo>
                <a:lnTo>
                  <a:pt x="213" y="108"/>
                </a:lnTo>
                <a:lnTo>
                  <a:pt x="228" y="100"/>
                </a:lnTo>
                <a:lnTo>
                  <a:pt x="235" y="100"/>
                </a:lnTo>
                <a:lnTo>
                  <a:pt x="242" y="108"/>
                </a:lnTo>
                <a:lnTo>
                  <a:pt x="250" y="108"/>
                </a:lnTo>
                <a:lnTo>
                  <a:pt x="257" y="115"/>
                </a:lnTo>
                <a:lnTo>
                  <a:pt x="264" y="108"/>
                </a:lnTo>
                <a:lnTo>
                  <a:pt x="272" y="100"/>
                </a:lnTo>
                <a:lnTo>
                  <a:pt x="279" y="100"/>
                </a:lnTo>
                <a:lnTo>
                  <a:pt x="286" y="92"/>
                </a:lnTo>
                <a:lnTo>
                  <a:pt x="294" y="85"/>
                </a:lnTo>
                <a:lnTo>
                  <a:pt x="301" y="77"/>
                </a:lnTo>
                <a:lnTo>
                  <a:pt x="294" y="69"/>
                </a:lnTo>
                <a:lnTo>
                  <a:pt x="286" y="61"/>
                </a:lnTo>
                <a:lnTo>
                  <a:pt x="286" y="54"/>
                </a:lnTo>
                <a:lnTo>
                  <a:pt x="279" y="46"/>
                </a:lnTo>
                <a:lnTo>
                  <a:pt x="272" y="38"/>
                </a:lnTo>
                <a:lnTo>
                  <a:pt x="264" y="31"/>
                </a:lnTo>
                <a:lnTo>
                  <a:pt x="272" y="15"/>
                </a:lnTo>
                <a:lnTo>
                  <a:pt x="279" y="15"/>
                </a:lnTo>
                <a:lnTo>
                  <a:pt x="286" y="8"/>
                </a:lnTo>
                <a:lnTo>
                  <a:pt x="294" y="15"/>
                </a:lnTo>
                <a:lnTo>
                  <a:pt x="301" y="31"/>
                </a:lnTo>
                <a:lnTo>
                  <a:pt x="308" y="31"/>
                </a:lnTo>
                <a:lnTo>
                  <a:pt x="316" y="38"/>
                </a:lnTo>
                <a:lnTo>
                  <a:pt x="323" y="46"/>
                </a:lnTo>
                <a:lnTo>
                  <a:pt x="330" y="54"/>
                </a:lnTo>
                <a:lnTo>
                  <a:pt x="338" y="54"/>
                </a:lnTo>
                <a:lnTo>
                  <a:pt x="345" y="61"/>
                </a:lnTo>
                <a:lnTo>
                  <a:pt x="352" y="69"/>
                </a:lnTo>
                <a:lnTo>
                  <a:pt x="367" y="61"/>
                </a:lnTo>
                <a:lnTo>
                  <a:pt x="375" y="54"/>
                </a:lnTo>
                <a:lnTo>
                  <a:pt x="382" y="46"/>
                </a:lnTo>
                <a:lnTo>
                  <a:pt x="389" y="46"/>
                </a:lnTo>
                <a:lnTo>
                  <a:pt x="397" y="38"/>
                </a:lnTo>
                <a:lnTo>
                  <a:pt x="404" y="38"/>
                </a:lnTo>
                <a:lnTo>
                  <a:pt x="411" y="38"/>
                </a:lnTo>
                <a:lnTo>
                  <a:pt x="419" y="38"/>
                </a:lnTo>
                <a:lnTo>
                  <a:pt x="426" y="31"/>
                </a:lnTo>
                <a:lnTo>
                  <a:pt x="433" y="31"/>
                </a:lnTo>
                <a:lnTo>
                  <a:pt x="441" y="31"/>
                </a:lnTo>
                <a:lnTo>
                  <a:pt x="448" y="15"/>
                </a:lnTo>
                <a:lnTo>
                  <a:pt x="455" y="31"/>
                </a:lnTo>
                <a:lnTo>
                  <a:pt x="463" y="38"/>
                </a:lnTo>
                <a:lnTo>
                  <a:pt x="463" y="46"/>
                </a:lnTo>
                <a:lnTo>
                  <a:pt x="463" y="54"/>
                </a:lnTo>
                <a:lnTo>
                  <a:pt x="470" y="61"/>
                </a:lnTo>
                <a:lnTo>
                  <a:pt x="477" y="54"/>
                </a:lnTo>
                <a:lnTo>
                  <a:pt x="477" y="46"/>
                </a:lnTo>
                <a:lnTo>
                  <a:pt x="485" y="38"/>
                </a:lnTo>
                <a:lnTo>
                  <a:pt x="485" y="31"/>
                </a:lnTo>
                <a:lnTo>
                  <a:pt x="492" y="15"/>
                </a:lnTo>
                <a:lnTo>
                  <a:pt x="492" y="8"/>
                </a:lnTo>
                <a:lnTo>
                  <a:pt x="507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3" name="Freeform 38"/>
          <p:cNvSpPr>
            <a:spLocks/>
          </p:cNvSpPr>
          <p:nvPr/>
        </p:nvSpPr>
        <p:spPr bwMode="auto">
          <a:xfrm>
            <a:off x="3313113" y="1336675"/>
            <a:ext cx="700087" cy="1003300"/>
          </a:xfrm>
          <a:custGeom>
            <a:avLst/>
            <a:gdLst>
              <a:gd name="T0" fmla="*/ 2147483647 w 441"/>
              <a:gd name="T1" fmla="*/ 0 h 632"/>
              <a:gd name="T2" fmla="*/ 2147483647 w 441"/>
              <a:gd name="T3" fmla="*/ 2147483647 h 632"/>
              <a:gd name="T4" fmla="*/ 2147483647 w 441"/>
              <a:gd name="T5" fmla="*/ 2147483647 h 632"/>
              <a:gd name="T6" fmla="*/ 2147483647 w 441"/>
              <a:gd name="T7" fmla="*/ 2147483647 h 632"/>
              <a:gd name="T8" fmla="*/ 2147483647 w 441"/>
              <a:gd name="T9" fmla="*/ 2147483647 h 632"/>
              <a:gd name="T10" fmla="*/ 2147483647 w 441"/>
              <a:gd name="T11" fmla="*/ 2147483647 h 632"/>
              <a:gd name="T12" fmla="*/ 2147483647 w 441"/>
              <a:gd name="T13" fmla="*/ 2147483647 h 632"/>
              <a:gd name="T14" fmla="*/ 2147483647 w 441"/>
              <a:gd name="T15" fmla="*/ 2147483647 h 632"/>
              <a:gd name="T16" fmla="*/ 2147483647 w 441"/>
              <a:gd name="T17" fmla="*/ 2147483647 h 632"/>
              <a:gd name="T18" fmla="*/ 2147483647 w 441"/>
              <a:gd name="T19" fmla="*/ 2147483647 h 632"/>
              <a:gd name="T20" fmla="*/ 2147483647 w 441"/>
              <a:gd name="T21" fmla="*/ 2147483647 h 632"/>
              <a:gd name="T22" fmla="*/ 2147483647 w 441"/>
              <a:gd name="T23" fmla="*/ 2147483647 h 632"/>
              <a:gd name="T24" fmla="*/ 2147483647 w 441"/>
              <a:gd name="T25" fmla="*/ 2147483647 h 632"/>
              <a:gd name="T26" fmla="*/ 2147483647 w 441"/>
              <a:gd name="T27" fmla="*/ 2147483647 h 632"/>
              <a:gd name="T28" fmla="*/ 2147483647 w 441"/>
              <a:gd name="T29" fmla="*/ 2147483647 h 632"/>
              <a:gd name="T30" fmla="*/ 2147483647 w 441"/>
              <a:gd name="T31" fmla="*/ 2147483647 h 632"/>
              <a:gd name="T32" fmla="*/ 2147483647 w 441"/>
              <a:gd name="T33" fmla="*/ 2147483647 h 632"/>
              <a:gd name="T34" fmla="*/ 2147483647 w 441"/>
              <a:gd name="T35" fmla="*/ 2147483647 h 632"/>
              <a:gd name="T36" fmla="*/ 2147483647 w 441"/>
              <a:gd name="T37" fmla="*/ 2147483647 h 632"/>
              <a:gd name="T38" fmla="*/ 2147483647 w 441"/>
              <a:gd name="T39" fmla="*/ 2147483647 h 632"/>
              <a:gd name="T40" fmla="*/ 2147483647 w 441"/>
              <a:gd name="T41" fmla="*/ 2147483647 h 632"/>
              <a:gd name="T42" fmla="*/ 2147483647 w 441"/>
              <a:gd name="T43" fmla="*/ 2147483647 h 632"/>
              <a:gd name="T44" fmla="*/ 2147483647 w 441"/>
              <a:gd name="T45" fmla="*/ 2147483647 h 632"/>
              <a:gd name="T46" fmla="*/ 2147483647 w 441"/>
              <a:gd name="T47" fmla="*/ 2147483647 h 632"/>
              <a:gd name="T48" fmla="*/ 2147483647 w 441"/>
              <a:gd name="T49" fmla="*/ 2147483647 h 632"/>
              <a:gd name="T50" fmla="*/ 2147483647 w 441"/>
              <a:gd name="T51" fmla="*/ 2147483647 h 632"/>
              <a:gd name="T52" fmla="*/ 2147483647 w 441"/>
              <a:gd name="T53" fmla="*/ 2147483647 h 632"/>
              <a:gd name="T54" fmla="*/ 2147483647 w 441"/>
              <a:gd name="T55" fmla="*/ 2147483647 h 632"/>
              <a:gd name="T56" fmla="*/ 2147483647 w 441"/>
              <a:gd name="T57" fmla="*/ 2147483647 h 632"/>
              <a:gd name="T58" fmla="*/ 2147483647 w 441"/>
              <a:gd name="T59" fmla="*/ 2147483647 h 632"/>
              <a:gd name="T60" fmla="*/ 2147483647 w 441"/>
              <a:gd name="T61" fmla="*/ 2147483647 h 632"/>
              <a:gd name="T62" fmla="*/ 2147483647 w 441"/>
              <a:gd name="T63" fmla="*/ 2147483647 h 632"/>
              <a:gd name="T64" fmla="*/ 2147483647 w 441"/>
              <a:gd name="T65" fmla="*/ 2147483647 h 632"/>
              <a:gd name="T66" fmla="*/ 2147483647 w 441"/>
              <a:gd name="T67" fmla="*/ 2147483647 h 632"/>
              <a:gd name="T68" fmla="*/ 2147483647 w 441"/>
              <a:gd name="T69" fmla="*/ 2147483647 h 632"/>
              <a:gd name="T70" fmla="*/ 2147483647 w 441"/>
              <a:gd name="T71" fmla="*/ 2147483647 h 632"/>
              <a:gd name="T72" fmla="*/ 2147483647 w 441"/>
              <a:gd name="T73" fmla="*/ 2147483647 h 632"/>
              <a:gd name="T74" fmla="*/ 2147483647 w 441"/>
              <a:gd name="T75" fmla="*/ 2147483647 h 632"/>
              <a:gd name="T76" fmla="*/ 2147483647 w 441"/>
              <a:gd name="T77" fmla="*/ 2147483647 h 632"/>
              <a:gd name="T78" fmla="*/ 2147483647 w 441"/>
              <a:gd name="T79" fmla="*/ 2147483647 h 632"/>
              <a:gd name="T80" fmla="*/ 2147483647 w 441"/>
              <a:gd name="T81" fmla="*/ 2147483647 h 632"/>
              <a:gd name="T82" fmla="*/ 2147483647 w 441"/>
              <a:gd name="T83" fmla="*/ 2147483647 h 632"/>
              <a:gd name="T84" fmla="*/ 2147483647 w 441"/>
              <a:gd name="T85" fmla="*/ 2147483647 h 632"/>
              <a:gd name="T86" fmla="*/ 2147483647 w 441"/>
              <a:gd name="T87" fmla="*/ 2147483647 h 632"/>
              <a:gd name="T88" fmla="*/ 2147483647 w 441"/>
              <a:gd name="T89" fmla="*/ 2147483647 h 632"/>
              <a:gd name="T90" fmla="*/ 2147483647 w 441"/>
              <a:gd name="T91" fmla="*/ 2147483647 h 632"/>
              <a:gd name="T92" fmla="*/ 2147483647 w 441"/>
              <a:gd name="T93" fmla="*/ 2147483647 h 632"/>
              <a:gd name="T94" fmla="*/ 2147483647 w 441"/>
              <a:gd name="T95" fmla="*/ 2147483647 h 632"/>
              <a:gd name="T96" fmla="*/ 2147483647 w 441"/>
              <a:gd name="T97" fmla="*/ 2147483647 h 632"/>
              <a:gd name="T98" fmla="*/ 2147483647 w 441"/>
              <a:gd name="T99" fmla="*/ 2147483647 h 632"/>
              <a:gd name="T100" fmla="*/ 2147483647 w 441"/>
              <a:gd name="T101" fmla="*/ 2147483647 h 632"/>
              <a:gd name="T102" fmla="*/ 2147483647 w 441"/>
              <a:gd name="T103" fmla="*/ 2147483647 h 632"/>
              <a:gd name="T104" fmla="*/ 2147483647 w 441"/>
              <a:gd name="T105" fmla="*/ 2147483647 h 632"/>
              <a:gd name="T106" fmla="*/ 2147483647 w 441"/>
              <a:gd name="T107" fmla="*/ 2147483647 h 632"/>
              <a:gd name="T108" fmla="*/ 2147483647 w 441"/>
              <a:gd name="T109" fmla="*/ 2147483647 h 632"/>
              <a:gd name="T110" fmla="*/ 2147483647 w 441"/>
              <a:gd name="T111" fmla="*/ 2147483647 h 632"/>
              <a:gd name="T112" fmla="*/ 2147483647 w 441"/>
              <a:gd name="T113" fmla="*/ 2147483647 h 632"/>
              <a:gd name="T114" fmla="*/ 2147483647 w 441"/>
              <a:gd name="T115" fmla="*/ 2147483647 h 632"/>
              <a:gd name="T116" fmla="*/ 2147483647 w 441"/>
              <a:gd name="T117" fmla="*/ 2147483647 h 632"/>
              <a:gd name="T118" fmla="*/ 2147483647 w 441"/>
              <a:gd name="T119" fmla="*/ 2147483647 h 632"/>
              <a:gd name="T120" fmla="*/ 2147483647 w 441"/>
              <a:gd name="T121" fmla="*/ 2147483647 h 632"/>
              <a:gd name="T122" fmla="*/ 2147483647 w 441"/>
              <a:gd name="T123" fmla="*/ 2147483647 h 63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1" h="632">
                <a:moveTo>
                  <a:pt x="161" y="0"/>
                </a:moveTo>
                <a:lnTo>
                  <a:pt x="169" y="8"/>
                </a:lnTo>
                <a:lnTo>
                  <a:pt x="176" y="8"/>
                </a:lnTo>
                <a:lnTo>
                  <a:pt x="183" y="0"/>
                </a:lnTo>
                <a:lnTo>
                  <a:pt x="191" y="0"/>
                </a:lnTo>
                <a:lnTo>
                  <a:pt x="198" y="8"/>
                </a:lnTo>
                <a:lnTo>
                  <a:pt x="205" y="8"/>
                </a:lnTo>
                <a:lnTo>
                  <a:pt x="220" y="8"/>
                </a:lnTo>
                <a:lnTo>
                  <a:pt x="228" y="16"/>
                </a:lnTo>
                <a:lnTo>
                  <a:pt x="235" y="24"/>
                </a:lnTo>
                <a:lnTo>
                  <a:pt x="242" y="31"/>
                </a:lnTo>
                <a:lnTo>
                  <a:pt x="250" y="39"/>
                </a:lnTo>
                <a:lnTo>
                  <a:pt x="257" y="47"/>
                </a:lnTo>
                <a:lnTo>
                  <a:pt x="264" y="54"/>
                </a:lnTo>
                <a:lnTo>
                  <a:pt x="257" y="62"/>
                </a:lnTo>
                <a:lnTo>
                  <a:pt x="250" y="70"/>
                </a:lnTo>
                <a:lnTo>
                  <a:pt x="242" y="77"/>
                </a:lnTo>
                <a:lnTo>
                  <a:pt x="250" y="77"/>
                </a:lnTo>
                <a:lnTo>
                  <a:pt x="257" y="85"/>
                </a:lnTo>
                <a:lnTo>
                  <a:pt x="264" y="85"/>
                </a:lnTo>
                <a:lnTo>
                  <a:pt x="272" y="85"/>
                </a:lnTo>
                <a:lnTo>
                  <a:pt x="279" y="85"/>
                </a:lnTo>
                <a:lnTo>
                  <a:pt x="286" y="93"/>
                </a:lnTo>
                <a:lnTo>
                  <a:pt x="294" y="93"/>
                </a:lnTo>
                <a:lnTo>
                  <a:pt x="301" y="85"/>
                </a:lnTo>
                <a:lnTo>
                  <a:pt x="301" y="77"/>
                </a:lnTo>
                <a:lnTo>
                  <a:pt x="308" y="70"/>
                </a:lnTo>
                <a:lnTo>
                  <a:pt x="316" y="70"/>
                </a:lnTo>
                <a:lnTo>
                  <a:pt x="323" y="77"/>
                </a:lnTo>
                <a:lnTo>
                  <a:pt x="330" y="85"/>
                </a:lnTo>
                <a:lnTo>
                  <a:pt x="338" y="93"/>
                </a:lnTo>
                <a:lnTo>
                  <a:pt x="345" y="93"/>
                </a:lnTo>
                <a:lnTo>
                  <a:pt x="360" y="93"/>
                </a:lnTo>
                <a:lnTo>
                  <a:pt x="367" y="93"/>
                </a:lnTo>
                <a:lnTo>
                  <a:pt x="375" y="85"/>
                </a:lnTo>
                <a:lnTo>
                  <a:pt x="375" y="77"/>
                </a:lnTo>
                <a:lnTo>
                  <a:pt x="382" y="70"/>
                </a:lnTo>
                <a:lnTo>
                  <a:pt x="389" y="70"/>
                </a:lnTo>
                <a:lnTo>
                  <a:pt x="397" y="70"/>
                </a:lnTo>
                <a:lnTo>
                  <a:pt x="404" y="70"/>
                </a:lnTo>
                <a:lnTo>
                  <a:pt x="411" y="70"/>
                </a:lnTo>
                <a:lnTo>
                  <a:pt x="419" y="70"/>
                </a:lnTo>
                <a:lnTo>
                  <a:pt x="426" y="77"/>
                </a:lnTo>
                <a:lnTo>
                  <a:pt x="433" y="85"/>
                </a:lnTo>
                <a:lnTo>
                  <a:pt x="433" y="93"/>
                </a:lnTo>
                <a:lnTo>
                  <a:pt x="433" y="101"/>
                </a:lnTo>
                <a:lnTo>
                  <a:pt x="441" y="108"/>
                </a:lnTo>
                <a:lnTo>
                  <a:pt x="433" y="116"/>
                </a:lnTo>
                <a:lnTo>
                  <a:pt x="441" y="116"/>
                </a:lnTo>
                <a:lnTo>
                  <a:pt x="426" y="131"/>
                </a:lnTo>
                <a:lnTo>
                  <a:pt x="419" y="131"/>
                </a:lnTo>
                <a:lnTo>
                  <a:pt x="411" y="139"/>
                </a:lnTo>
                <a:lnTo>
                  <a:pt x="404" y="139"/>
                </a:lnTo>
                <a:lnTo>
                  <a:pt x="397" y="147"/>
                </a:lnTo>
                <a:lnTo>
                  <a:pt x="389" y="154"/>
                </a:lnTo>
                <a:lnTo>
                  <a:pt x="382" y="162"/>
                </a:lnTo>
                <a:lnTo>
                  <a:pt x="382" y="170"/>
                </a:lnTo>
                <a:lnTo>
                  <a:pt x="375" y="178"/>
                </a:lnTo>
                <a:lnTo>
                  <a:pt x="375" y="185"/>
                </a:lnTo>
                <a:lnTo>
                  <a:pt x="367" y="193"/>
                </a:lnTo>
                <a:lnTo>
                  <a:pt x="367" y="201"/>
                </a:lnTo>
                <a:lnTo>
                  <a:pt x="360" y="208"/>
                </a:lnTo>
                <a:lnTo>
                  <a:pt x="360" y="216"/>
                </a:lnTo>
                <a:lnTo>
                  <a:pt x="345" y="224"/>
                </a:lnTo>
                <a:lnTo>
                  <a:pt x="338" y="224"/>
                </a:lnTo>
                <a:lnTo>
                  <a:pt x="330" y="231"/>
                </a:lnTo>
                <a:lnTo>
                  <a:pt x="338" y="239"/>
                </a:lnTo>
                <a:lnTo>
                  <a:pt x="338" y="247"/>
                </a:lnTo>
                <a:lnTo>
                  <a:pt x="345" y="255"/>
                </a:lnTo>
                <a:lnTo>
                  <a:pt x="345" y="262"/>
                </a:lnTo>
                <a:lnTo>
                  <a:pt x="360" y="270"/>
                </a:lnTo>
                <a:lnTo>
                  <a:pt x="367" y="270"/>
                </a:lnTo>
                <a:lnTo>
                  <a:pt x="375" y="270"/>
                </a:lnTo>
                <a:lnTo>
                  <a:pt x="382" y="270"/>
                </a:lnTo>
                <a:lnTo>
                  <a:pt x="389" y="262"/>
                </a:lnTo>
                <a:lnTo>
                  <a:pt x="397" y="255"/>
                </a:lnTo>
                <a:lnTo>
                  <a:pt x="404" y="262"/>
                </a:lnTo>
                <a:lnTo>
                  <a:pt x="404" y="270"/>
                </a:lnTo>
                <a:lnTo>
                  <a:pt x="411" y="285"/>
                </a:lnTo>
                <a:lnTo>
                  <a:pt x="411" y="293"/>
                </a:lnTo>
                <a:lnTo>
                  <a:pt x="419" y="301"/>
                </a:lnTo>
                <a:lnTo>
                  <a:pt x="419" y="308"/>
                </a:lnTo>
                <a:lnTo>
                  <a:pt x="426" y="316"/>
                </a:lnTo>
                <a:lnTo>
                  <a:pt x="426" y="324"/>
                </a:lnTo>
                <a:lnTo>
                  <a:pt x="433" y="332"/>
                </a:lnTo>
                <a:lnTo>
                  <a:pt x="426" y="339"/>
                </a:lnTo>
                <a:lnTo>
                  <a:pt x="426" y="347"/>
                </a:lnTo>
                <a:lnTo>
                  <a:pt x="419" y="355"/>
                </a:lnTo>
                <a:lnTo>
                  <a:pt x="411" y="362"/>
                </a:lnTo>
                <a:lnTo>
                  <a:pt x="411" y="370"/>
                </a:lnTo>
                <a:lnTo>
                  <a:pt x="404" y="378"/>
                </a:lnTo>
                <a:lnTo>
                  <a:pt x="397" y="378"/>
                </a:lnTo>
                <a:lnTo>
                  <a:pt x="389" y="378"/>
                </a:lnTo>
                <a:lnTo>
                  <a:pt x="382" y="378"/>
                </a:lnTo>
                <a:lnTo>
                  <a:pt x="375" y="378"/>
                </a:lnTo>
                <a:lnTo>
                  <a:pt x="367" y="378"/>
                </a:lnTo>
                <a:lnTo>
                  <a:pt x="360" y="378"/>
                </a:lnTo>
                <a:lnTo>
                  <a:pt x="345" y="378"/>
                </a:lnTo>
                <a:lnTo>
                  <a:pt x="338" y="378"/>
                </a:lnTo>
                <a:lnTo>
                  <a:pt x="330" y="378"/>
                </a:lnTo>
                <a:lnTo>
                  <a:pt x="323" y="385"/>
                </a:lnTo>
                <a:lnTo>
                  <a:pt x="323" y="393"/>
                </a:lnTo>
                <a:lnTo>
                  <a:pt x="323" y="401"/>
                </a:lnTo>
                <a:lnTo>
                  <a:pt x="323" y="409"/>
                </a:lnTo>
                <a:lnTo>
                  <a:pt x="323" y="416"/>
                </a:lnTo>
                <a:lnTo>
                  <a:pt x="323" y="432"/>
                </a:lnTo>
                <a:lnTo>
                  <a:pt x="323" y="439"/>
                </a:lnTo>
                <a:lnTo>
                  <a:pt x="323" y="447"/>
                </a:lnTo>
                <a:lnTo>
                  <a:pt x="316" y="455"/>
                </a:lnTo>
                <a:lnTo>
                  <a:pt x="308" y="455"/>
                </a:lnTo>
                <a:lnTo>
                  <a:pt x="301" y="462"/>
                </a:lnTo>
                <a:lnTo>
                  <a:pt x="294" y="462"/>
                </a:lnTo>
                <a:lnTo>
                  <a:pt x="286" y="470"/>
                </a:lnTo>
                <a:lnTo>
                  <a:pt x="279" y="478"/>
                </a:lnTo>
                <a:lnTo>
                  <a:pt x="279" y="486"/>
                </a:lnTo>
                <a:lnTo>
                  <a:pt x="286" y="493"/>
                </a:lnTo>
                <a:lnTo>
                  <a:pt x="286" y="501"/>
                </a:lnTo>
                <a:lnTo>
                  <a:pt x="286" y="509"/>
                </a:lnTo>
                <a:lnTo>
                  <a:pt x="286" y="516"/>
                </a:lnTo>
                <a:lnTo>
                  <a:pt x="294" y="524"/>
                </a:lnTo>
                <a:lnTo>
                  <a:pt x="294" y="532"/>
                </a:lnTo>
                <a:lnTo>
                  <a:pt x="294" y="539"/>
                </a:lnTo>
                <a:lnTo>
                  <a:pt x="294" y="547"/>
                </a:lnTo>
                <a:lnTo>
                  <a:pt x="301" y="555"/>
                </a:lnTo>
                <a:lnTo>
                  <a:pt x="301" y="563"/>
                </a:lnTo>
                <a:lnTo>
                  <a:pt x="301" y="570"/>
                </a:lnTo>
                <a:lnTo>
                  <a:pt x="294" y="586"/>
                </a:lnTo>
                <a:lnTo>
                  <a:pt x="286" y="593"/>
                </a:lnTo>
                <a:lnTo>
                  <a:pt x="279" y="593"/>
                </a:lnTo>
                <a:lnTo>
                  <a:pt x="272" y="601"/>
                </a:lnTo>
                <a:lnTo>
                  <a:pt x="264" y="609"/>
                </a:lnTo>
                <a:lnTo>
                  <a:pt x="257" y="609"/>
                </a:lnTo>
                <a:lnTo>
                  <a:pt x="250" y="616"/>
                </a:lnTo>
                <a:lnTo>
                  <a:pt x="242" y="616"/>
                </a:lnTo>
                <a:lnTo>
                  <a:pt x="235" y="616"/>
                </a:lnTo>
                <a:lnTo>
                  <a:pt x="228" y="616"/>
                </a:lnTo>
                <a:lnTo>
                  <a:pt x="220" y="624"/>
                </a:lnTo>
                <a:lnTo>
                  <a:pt x="205" y="624"/>
                </a:lnTo>
                <a:lnTo>
                  <a:pt x="198" y="624"/>
                </a:lnTo>
                <a:lnTo>
                  <a:pt x="191" y="624"/>
                </a:lnTo>
                <a:lnTo>
                  <a:pt x="183" y="632"/>
                </a:lnTo>
                <a:lnTo>
                  <a:pt x="176" y="632"/>
                </a:lnTo>
                <a:lnTo>
                  <a:pt x="169" y="624"/>
                </a:lnTo>
                <a:lnTo>
                  <a:pt x="161" y="616"/>
                </a:lnTo>
                <a:lnTo>
                  <a:pt x="154" y="616"/>
                </a:lnTo>
                <a:lnTo>
                  <a:pt x="147" y="624"/>
                </a:lnTo>
                <a:lnTo>
                  <a:pt x="139" y="624"/>
                </a:lnTo>
                <a:lnTo>
                  <a:pt x="132" y="632"/>
                </a:lnTo>
                <a:lnTo>
                  <a:pt x="125" y="624"/>
                </a:lnTo>
                <a:lnTo>
                  <a:pt x="125" y="616"/>
                </a:lnTo>
                <a:lnTo>
                  <a:pt x="117" y="609"/>
                </a:lnTo>
                <a:lnTo>
                  <a:pt x="110" y="601"/>
                </a:lnTo>
                <a:lnTo>
                  <a:pt x="110" y="593"/>
                </a:lnTo>
                <a:lnTo>
                  <a:pt x="110" y="586"/>
                </a:lnTo>
                <a:lnTo>
                  <a:pt x="110" y="570"/>
                </a:lnTo>
                <a:lnTo>
                  <a:pt x="110" y="563"/>
                </a:lnTo>
                <a:lnTo>
                  <a:pt x="110" y="555"/>
                </a:lnTo>
                <a:lnTo>
                  <a:pt x="110" y="547"/>
                </a:lnTo>
                <a:lnTo>
                  <a:pt x="110" y="539"/>
                </a:lnTo>
                <a:lnTo>
                  <a:pt x="110" y="532"/>
                </a:lnTo>
                <a:lnTo>
                  <a:pt x="103" y="524"/>
                </a:lnTo>
                <a:lnTo>
                  <a:pt x="103" y="516"/>
                </a:lnTo>
                <a:lnTo>
                  <a:pt x="103" y="509"/>
                </a:lnTo>
                <a:lnTo>
                  <a:pt x="103" y="501"/>
                </a:lnTo>
                <a:lnTo>
                  <a:pt x="103" y="493"/>
                </a:lnTo>
                <a:lnTo>
                  <a:pt x="103" y="486"/>
                </a:lnTo>
                <a:lnTo>
                  <a:pt x="103" y="478"/>
                </a:lnTo>
                <a:lnTo>
                  <a:pt x="95" y="470"/>
                </a:lnTo>
                <a:lnTo>
                  <a:pt x="88" y="470"/>
                </a:lnTo>
                <a:lnTo>
                  <a:pt x="81" y="470"/>
                </a:lnTo>
                <a:lnTo>
                  <a:pt x="66" y="470"/>
                </a:lnTo>
                <a:lnTo>
                  <a:pt x="58" y="462"/>
                </a:lnTo>
                <a:lnTo>
                  <a:pt x="51" y="462"/>
                </a:lnTo>
                <a:lnTo>
                  <a:pt x="44" y="462"/>
                </a:lnTo>
                <a:lnTo>
                  <a:pt x="36" y="455"/>
                </a:lnTo>
                <a:lnTo>
                  <a:pt x="36" y="447"/>
                </a:lnTo>
                <a:lnTo>
                  <a:pt x="36" y="439"/>
                </a:lnTo>
                <a:lnTo>
                  <a:pt x="36" y="432"/>
                </a:lnTo>
                <a:lnTo>
                  <a:pt x="29" y="416"/>
                </a:lnTo>
                <a:lnTo>
                  <a:pt x="29" y="409"/>
                </a:lnTo>
                <a:lnTo>
                  <a:pt x="29" y="401"/>
                </a:lnTo>
                <a:lnTo>
                  <a:pt x="36" y="393"/>
                </a:lnTo>
                <a:lnTo>
                  <a:pt x="44" y="385"/>
                </a:lnTo>
                <a:lnTo>
                  <a:pt x="51" y="385"/>
                </a:lnTo>
                <a:lnTo>
                  <a:pt x="58" y="378"/>
                </a:lnTo>
                <a:lnTo>
                  <a:pt x="66" y="370"/>
                </a:lnTo>
                <a:lnTo>
                  <a:pt x="58" y="362"/>
                </a:lnTo>
                <a:lnTo>
                  <a:pt x="58" y="355"/>
                </a:lnTo>
                <a:lnTo>
                  <a:pt x="51" y="347"/>
                </a:lnTo>
                <a:lnTo>
                  <a:pt x="51" y="339"/>
                </a:lnTo>
                <a:lnTo>
                  <a:pt x="44" y="332"/>
                </a:lnTo>
                <a:lnTo>
                  <a:pt x="36" y="332"/>
                </a:lnTo>
                <a:lnTo>
                  <a:pt x="29" y="324"/>
                </a:lnTo>
                <a:lnTo>
                  <a:pt x="29" y="316"/>
                </a:lnTo>
                <a:lnTo>
                  <a:pt x="29" y="308"/>
                </a:lnTo>
                <a:lnTo>
                  <a:pt x="29" y="301"/>
                </a:lnTo>
                <a:lnTo>
                  <a:pt x="29" y="293"/>
                </a:lnTo>
                <a:lnTo>
                  <a:pt x="29" y="285"/>
                </a:lnTo>
                <a:lnTo>
                  <a:pt x="22" y="270"/>
                </a:lnTo>
                <a:lnTo>
                  <a:pt x="14" y="262"/>
                </a:lnTo>
                <a:lnTo>
                  <a:pt x="14" y="255"/>
                </a:lnTo>
                <a:lnTo>
                  <a:pt x="14" y="247"/>
                </a:lnTo>
                <a:lnTo>
                  <a:pt x="7" y="239"/>
                </a:lnTo>
                <a:lnTo>
                  <a:pt x="7" y="231"/>
                </a:lnTo>
                <a:lnTo>
                  <a:pt x="7" y="224"/>
                </a:lnTo>
                <a:lnTo>
                  <a:pt x="7" y="216"/>
                </a:lnTo>
                <a:lnTo>
                  <a:pt x="0" y="208"/>
                </a:lnTo>
                <a:lnTo>
                  <a:pt x="7" y="201"/>
                </a:lnTo>
                <a:lnTo>
                  <a:pt x="14" y="201"/>
                </a:lnTo>
                <a:lnTo>
                  <a:pt x="22" y="193"/>
                </a:lnTo>
                <a:lnTo>
                  <a:pt x="22" y="185"/>
                </a:lnTo>
                <a:lnTo>
                  <a:pt x="22" y="178"/>
                </a:lnTo>
                <a:lnTo>
                  <a:pt x="22" y="170"/>
                </a:lnTo>
                <a:lnTo>
                  <a:pt x="22" y="162"/>
                </a:lnTo>
                <a:lnTo>
                  <a:pt x="22" y="154"/>
                </a:lnTo>
                <a:lnTo>
                  <a:pt x="14" y="147"/>
                </a:lnTo>
                <a:lnTo>
                  <a:pt x="14" y="139"/>
                </a:lnTo>
                <a:lnTo>
                  <a:pt x="14" y="131"/>
                </a:lnTo>
                <a:lnTo>
                  <a:pt x="22" y="116"/>
                </a:lnTo>
                <a:lnTo>
                  <a:pt x="22" y="108"/>
                </a:lnTo>
                <a:lnTo>
                  <a:pt x="14" y="101"/>
                </a:lnTo>
                <a:lnTo>
                  <a:pt x="14" y="93"/>
                </a:lnTo>
                <a:lnTo>
                  <a:pt x="7" y="85"/>
                </a:lnTo>
                <a:lnTo>
                  <a:pt x="7" y="77"/>
                </a:lnTo>
                <a:lnTo>
                  <a:pt x="14" y="70"/>
                </a:lnTo>
                <a:lnTo>
                  <a:pt x="22" y="62"/>
                </a:lnTo>
                <a:lnTo>
                  <a:pt x="22" y="54"/>
                </a:lnTo>
                <a:lnTo>
                  <a:pt x="29" y="47"/>
                </a:lnTo>
                <a:lnTo>
                  <a:pt x="36" y="47"/>
                </a:lnTo>
                <a:lnTo>
                  <a:pt x="44" y="54"/>
                </a:lnTo>
                <a:lnTo>
                  <a:pt x="44" y="62"/>
                </a:lnTo>
                <a:lnTo>
                  <a:pt x="51" y="70"/>
                </a:lnTo>
                <a:lnTo>
                  <a:pt x="58" y="70"/>
                </a:lnTo>
                <a:lnTo>
                  <a:pt x="66" y="70"/>
                </a:lnTo>
                <a:lnTo>
                  <a:pt x="81" y="62"/>
                </a:lnTo>
                <a:lnTo>
                  <a:pt x="88" y="54"/>
                </a:lnTo>
                <a:lnTo>
                  <a:pt x="95" y="54"/>
                </a:lnTo>
                <a:lnTo>
                  <a:pt x="103" y="62"/>
                </a:lnTo>
                <a:lnTo>
                  <a:pt x="110" y="62"/>
                </a:lnTo>
                <a:lnTo>
                  <a:pt x="117" y="70"/>
                </a:lnTo>
                <a:lnTo>
                  <a:pt x="125" y="62"/>
                </a:lnTo>
                <a:lnTo>
                  <a:pt x="125" y="54"/>
                </a:lnTo>
                <a:lnTo>
                  <a:pt x="132" y="47"/>
                </a:lnTo>
                <a:lnTo>
                  <a:pt x="132" y="39"/>
                </a:lnTo>
                <a:lnTo>
                  <a:pt x="132" y="31"/>
                </a:lnTo>
                <a:lnTo>
                  <a:pt x="132" y="24"/>
                </a:lnTo>
                <a:lnTo>
                  <a:pt x="139" y="16"/>
                </a:lnTo>
                <a:lnTo>
                  <a:pt x="147" y="8"/>
                </a:lnTo>
                <a:lnTo>
                  <a:pt x="154" y="8"/>
                </a:lnTo>
                <a:lnTo>
                  <a:pt x="161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4" name="Freeform 39"/>
          <p:cNvSpPr>
            <a:spLocks/>
          </p:cNvSpPr>
          <p:nvPr/>
        </p:nvSpPr>
        <p:spPr bwMode="auto">
          <a:xfrm>
            <a:off x="5738813" y="3867150"/>
            <a:ext cx="841375" cy="990600"/>
          </a:xfrm>
          <a:custGeom>
            <a:avLst/>
            <a:gdLst>
              <a:gd name="T0" fmla="*/ 2147483647 w 530"/>
              <a:gd name="T1" fmla="*/ 2147483647 h 624"/>
              <a:gd name="T2" fmla="*/ 2147483647 w 530"/>
              <a:gd name="T3" fmla="*/ 2147483647 h 624"/>
              <a:gd name="T4" fmla="*/ 2147483647 w 530"/>
              <a:gd name="T5" fmla="*/ 2147483647 h 624"/>
              <a:gd name="T6" fmla="*/ 2147483647 w 530"/>
              <a:gd name="T7" fmla="*/ 2147483647 h 624"/>
              <a:gd name="T8" fmla="*/ 2147483647 w 530"/>
              <a:gd name="T9" fmla="*/ 2147483647 h 624"/>
              <a:gd name="T10" fmla="*/ 2147483647 w 530"/>
              <a:gd name="T11" fmla="*/ 2147483647 h 624"/>
              <a:gd name="T12" fmla="*/ 2147483647 w 530"/>
              <a:gd name="T13" fmla="*/ 2147483647 h 624"/>
              <a:gd name="T14" fmla="*/ 2147483647 w 530"/>
              <a:gd name="T15" fmla="*/ 2147483647 h 624"/>
              <a:gd name="T16" fmla="*/ 2147483647 w 530"/>
              <a:gd name="T17" fmla="*/ 2147483647 h 624"/>
              <a:gd name="T18" fmla="*/ 2147483647 w 530"/>
              <a:gd name="T19" fmla="*/ 2147483647 h 624"/>
              <a:gd name="T20" fmla="*/ 2147483647 w 530"/>
              <a:gd name="T21" fmla="*/ 2147483647 h 624"/>
              <a:gd name="T22" fmla="*/ 2147483647 w 530"/>
              <a:gd name="T23" fmla="*/ 2147483647 h 624"/>
              <a:gd name="T24" fmla="*/ 2147483647 w 530"/>
              <a:gd name="T25" fmla="*/ 2147483647 h 624"/>
              <a:gd name="T26" fmla="*/ 2147483647 w 530"/>
              <a:gd name="T27" fmla="*/ 2147483647 h 624"/>
              <a:gd name="T28" fmla="*/ 2147483647 w 530"/>
              <a:gd name="T29" fmla="*/ 2147483647 h 624"/>
              <a:gd name="T30" fmla="*/ 2147483647 w 530"/>
              <a:gd name="T31" fmla="*/ 2147483647 h 624"/>
              <a:gd name="T32" fmla="*/ 2147483647 w 530"/>
              <a:gd name="T33" fmla="*/ 2147483647 h 624"/>
              <a:gd name="T34" fmla="*/ 2147483647 w 530"/>
              <a:gd name="T35" fmla="*/ 2147483647 h 624"/>
              <a:gd name="T36" fmla="*/ 2147483647 w 530"/>
              <a:gd name="T37" fmla="*/ 2147483647 h 624"/>
              <a:gd name="T38" fmla="*/ 2147483647 w 530"/>
              <a:gd name="T39" fmla="*/ 2147483647 h 624"/>
              <a:gd name="T40" fmla="*/ 2147483647 w 530"/>
              <a:gd name="T41" fmla="*/ 2147483647 h 624"/>
              <a:gd name="T42" fmla="*/ 2147483647 w 530"/>
              <a:gd name="T43" fmla="*/ 2147483647 h 624"/>
              <a:gd name="T44" fmla="*/ 2147483647 w 530"/>
              <a:gd name="T45" fmla="*/ 2147483647 h 624"/>
              <a:gd name="T46" fmla="*/ 2147483647 w 530"/>
              <a:gd name="T47" fmla="*/ 2147483647 h 624"/>
              <a:gd name="T48" fmla="*/ 2147483647 w 530"/>
              <a:gd name="T49" fmla="*/ 2147483647 h 624"/>
              <a:gd name="T50" fmla="*/ 2147483647 w 530"/>
              <a:gd name="T51" fmla="*/ 2147483647 h 624"/>
              <a:gd name="T52" fmla="*/ 2147483647 w 530"/>
              <a:gd name="T53" fmla="*/ 2147483647 h 624"/>
              <a:gd name="T54" fmla="*/ 2147483647 w 530"/>
              <a:gd name="T55" fmla="*/ 2147483647 h 624"/>
              <a:gd name="T56" fmla="*/ 2147483647 w 530"/>
              <a:gd name="T57" fmla="*/ 2147483647 h 624"/>
              <a:gd name="T58" fmla="*/ 2147483647 w 530"/>
              <a:gd name="T59" fmla="*/ 2147483647 h 624"/>
              <a:gd name="T60" fmla="*/ 2147483647 w 530"/>
              <a:gd name="T61" fmla="*/ 2147483647 h 624"/>
              <a:gd name="T62" fmla="*/ 2147483647 w 530"/>
              <a:gd name="T63" fmla="*/ 2147483647 h 624"/>
              <a:gd name="T64" fmla="*/ 2147483647 w 530"/>
              <a:gd name="T65" fmla="*/ 2147483647 h 624"/>
              <a:gd name="T66" fmla="*/ 2147483647 w 530"/>
              <a:gd name="T67" fmla="*/ 2147483647 h 624"/>
              <a:gd name="T68" fmla="*/ 2147483647 w 530"/>
              <a:gd name="T69" fmla="*/ 2147483647 h 624"/>
              <a:gd name="T70" fmla="*/ 2147483647 w 530"/>
              <a:gd name="T71" fmla="*/ 2147483647 h 624"/>
              <a:gd name="T72" fmla="*/ 2147483647 w 530"/>
              <a:gd name="T73" fmla="*/ 2147483647 h 624"/>
              <a:gd name="T74" fmla="*/ 2147483647 w 530"/>
              <a:gd name="T75" fmla="*/ 2147483647 h 624"/>
              <a:gd name="T76" fmla="*/ 2147483647 w 530"/>
              <a:gd name="T77" fmla="*/ 2147483647 h 624"/>
              <a:gd name="T78" fmla="*/ 2147483647 w 530"/>
              <a:gd name="T79" fmla="*/ 2147483647 h 624"/>
              <a:gd name="T80" fmla="*/ 0 w 530"/>
              <a:gd name="T81" fmla="*/ 2147483647 h 624"/>
              <a:gd name="T82" fmla="*/ 0 w 530"/>
              <a:gd name="T83" fmla="*/ 2147483647 h 624"/>
              <a:gd name="T84" fmla="*/ 0 w 530"/>
              <a:gd name="T85" fmla="*/ 2147483647 h 624"/>
              <a:gd name="T86" fmla="*/ 2147483647 w 530"/>
              <a:gd name="T87" fmla="*/ 2147483647 h 624"/>
              <a:gd name="T88" fmla="*/ 2147483647 w 530"/>
              <a:gd name="T89" fmla="*/ 2147483647 h 624"/>
              <a:gd name="T90" fmla="*/ 2147483647 w 530"/>
              <a:gd name="T91" fmla="*/ 2147483647 h 624"/>
              <a:gd name="T92" fmla="*/ 2147483647 w 530"/>
              <a:gd name="T93" fmla="*/ 2147483647 h 624"/>
              <a:gd name="T94" fmla="*/ 2147483647 w 530"/>
              <a:gd name="T95" fmla="*/ 2147483647 h 624"/>
              <a:gd name="T96" fmla="*/ 2147483647 w 530"/>
              <a:gd name="T97" fmla="*/ 2147483647 h 624"/>
              <a:gd name="T98" fmla="*/ 2147483647 w 530"/>
              <a:gd name="T99" fmla="*/ 2147483647 h 624"/>
              <a:gd name="T100" fmla="*/ 2147483647 w 530"/>
              <a:gd name="T101" fmla="*/ 2147483647 h 624"/>
              <a:gd name="T102" fmla="*/ 2147483647 w 530"/>
              <a:gd name="T103" fmla="*/ 2147483647 h 624"/>
              <a:gd name="T104" fmla="*/ 2147483647 w 530"/>
              <a:gd name="T105" fmla="*/ 2147483647 h 624"/>
              <a:gd name="T106" fmla="*/ 2147483647 w 530"/>
              <a:gd name="T107" fmla="*/ 2147483647 h 624"/>
              <a:gd name="T108" fmla="*/ 2147483647 w 530"/>
              <a:gd name="T109" fmla="*/ 2147483647 h 624"/>
              <a:gd name="T110" fmla="*/ 2147483647 w 530"/>
              <a:gd name="T111" fmla="*/ 2147483647 h 624"/>
              <a:gd name="T112" fmla="*/ 2147483647 w 530"/>
              <a:gd name="T113" fmla="*/ 2147483647 h 624"/>
              <a:gd name="T114" fmla="*/ 2147483647 w 530"/>
              <a:gd name="T115" fmla="*/ 2147483647 h 624"/>
              <a:gd name="T116" fmla="*/ 2147483647 w 530"/>
              <a:gd name="T117" fmla="*/ 2147483647 h 624"/>
              <a:gd name="T118" fmla="*/ 2147483647 w 530"/>
              <a:gd name="T119" fmla="*/ 2147483647 h 624"/>
              <a:gd name="T120" fmla="*/ 2147483647 w 530"/>
              <a:gd name="T121" fmla="*/ 2147483647 h 62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30" h="624">
                <a:moveTo>
                  <a:pt x="280" y="0"/>
                </a:moveTo>
                <a:lnTo>
                  <a:pt x="287" y="0"/>
                </a:lnTo>
                <a:lnTo>
                  <a:pt x="287" y="8"/>
                </a:lnTo>
                <a:lnTo>
                  <a:pt x="287" y="16"/>
                </a:lnTo>
                <a:lnTo>
                  <a:pt x="287" y="23"/>
                </a:lnTo>
                <a:lnTo>
                  <a:pt x="294" y="31"/>
                </a:lnTo>
                <a:lnTo>
                  <a:pt x="294" y="39"/>
                </a:lnTo>
                <a:lnTo>
                  <a:pt x="294" y="54"/>
                </a:lnTo>
                <a:lnTo>
                  <a:pt x="302" y="62"/>
                </a:lnTo>
                <a:lnTo>
                  <a:pt x="309" y="62"/>
                </a:lnTo>
                <a:lnTo>
                  <a:pt x="317" y="62"/>
                </a:lnTo>
                <a:lnTo>
                  <a:pt x="324" y="62"/>
                </a:lnTo>
                <a:lnTo>
                  <a:pt x="331" y="62"/>
                </a:lnTo>
                <a:lnTo>
                  <a:pt x="339" y="70"/>
                </a:lnTo>
                <a:lnTo>
                  <a:pt x="339" y="77"/>
                </a:lnTo>
                <a:lnTo>
                  <a:pt x="346" y="85"/>
                </a:lnTo>
                <a:lnTo>
                  <a:pt x="346" y="93"/>
                </a:lnTo>
                <a:lnTo>
                  <a:pt x="346" y="100"/>
                </a:lnTo>
                <a:lnTo>
                  <a:pt x="346" y="108"/>
                </a:lnTo>
                <a:lnTo>
                  <a:pt x="353" y="116"/>
                </a:lnTo>
                <a:lnTo>
                  <a:pt x="361" y="124"/>
                </a:lnTo>
                <a:lnTo>
                  <a:pt x="368" y="116"/>
                </a:lnTo>
                <a:lnTo>
                  <a:pt x="375" y="116"/>
                </a:lnTo>
                <a:lnTo>
                  <a:pt x="390" y="108"/>
                </a:lnTo>
                <a:lnTo>
                  <a:pt x="375" y="100"/>
                </a:lnTo>
                <a:lnTo>
                  <a:pt x="368" y="108"/>
                </a:lnTo>
                <a:lnTo>
                  <a:pt x="353" y="124"/>
                </a:lnTo>
                <a:lnTo>
                  <a:pt x="375" y="124"/>
                </a:lnTo>
                <a:lnTo>
                  <a:pt x="375" y="131"/>
                </a:lnTo>
                <a:lnTo>
                  <a:pt x="375" y="139"/>
                </a:lnTo>
                <a:lnTo>
                  <a:pt x="368" y="147"/>
                </a:lnTo>
                <a:lnTo>
                  <a:pt x="368" y="154"/>
                </a:lnTo>
                <a:lnTo>
                  <a:pt x="368" y="162"/>
                </a:lnTo>
                <a:lnTo>
                  <a:pt x="375" y="170"/>
                </a:lnTo>
                <a:lnTo>
                  <a:pt x="390" y="177"/>
                </a:lnTo>
                <a:lnTo>
                  <a:pt x="390" y="185"/>
                </a:lnTo>
                <a:lnTo>
                  <a:pt x="397" y="193"/>
                </a:lnTo>
                <a:lnTo>
                  <a:pt x="405" y="208"/>
                </a:lnTo>
                <a:lnTo>
                  <a:pt x="412" y="216"/>
                </a:lnTo>
                <a:lnTo>
                  <a:pt x="412" y="224"/>
                </a:lnTo>
                <a:lnTo>
                  <a:pt x="419" y="231"/>
                </a:lnTo>
                <a:lnTo>
                  <a:pt x="427" y="239"/>
                </a:lnTo>
                <a:lnTo>
                  <a:pt x="434" y="247"/>
                </a:lnTo>
                <a:lnTo>
                  <a:pt x="434" y="254"/>
                </a:lnTo>
                <a:lnTo>
                  <a:pt x="441" y="262"/>
                </a:lnTo>
                <a:lnTo>
                  <a:pt x="449" y="262"/>
                </a:lnTo>
                <a:lnTo>
                  <a:pt x="456" y="270"/>
                </a:lnTo>
                <a:lnTo>
                  <a:pt x="464" y="270"/>
                </a:lnTo>
                <a:lnTo>
                  <a:pt x="471" y="278"/>
                </a:lnTo>
                <a:lnTo>
                  <a:pt x="478" y="278"/>
                </a:lnTo>
                <a:lnTo>
                  <a:pt x="486" y="285"/>
                </a:lnTo>
                <a:lnTo>
                  <a:pt x="493" y="285"/>
                </a:lnTo>
                <a:lnTo>
                  <a:pt x="500" y="293"/>
                </a:lnTo>
                <a:lnTo>
                  <a:pt x="500" y="301"/>
                </a:lnTo>
                <a:lnTo>
                  <a:pt x="500" y="308"/>
                </a:lnTo>
                <a:lnTo>
                  <a:pt x="493" y="316"/>
                </a:lnTo>
                <a:lnTo>
                  <a:pt x="493" y="324"/>
                </a:lnTo>
                <a:lnTo>
                  <a:pt x="486" y="331"/>
                </a:lnTo>
                <a:lnTo>
                  <a:pt x="486" y="339"/>
                </a:lnTo>
                <a:lnTo>
                  <a:pt x="478" y="347"/>
                </a:lnTo>
                <a:lnTo>
                  <a:pt x="471" y="362"/>
                </a:lnTo>
                <a:lnTo>
                  <a:pt x="471" y="370"/>
                </a:lnTo>
                <a:lnTo>
                  <a:pt x="464" y="378"/>
                </a:lnTo>
                <a:lnTo>
                  <a:pt x="464" y="385"/>
                </a:lnTo>
                <a:lnTo>
                  <a:pt x="456" y="393"/>
                </a:lnTo>
                <a:lnTo>
                  <a:pt x="456" y="401"/>
                </a:lnTo>
                <a:lnTo>
                  <a:pt x="449" y="408"/>
                </a:lnTo>
                <a:lnTo>
                  <a:pt x="449" y="416"/>
                </a:lnTo>
                <a:lnTo>
                  <a:pt x="456" y="424"/>
                </a:lnTo>
                <a:lnTo>
                  <a:pt x="464" y="424"/>
                </a:lnTo>
                <a:lnTo>
                  <a:pt x="471" y="424"/>
                </a:lnTo>
                <a:lnTo>
                  <a:pt x="478" y="424"/>
                </a:lnTo>
                <a:lnTo>
                  <a:pt x="486" y="432"/>
                </a:lnTo>
                <a:lnTo>
                  <a:pt x="493" y="439"/>
                </a:lnTo>
                <a:lnTo>
                  <a:pt x="500" y="439"/>
                </a:lnTo>
                <a:lnTo>
                  <a:pt x="508" y="447"/>
                </a:lnTo>
                <a:lnTo>
                  <a:pt x="515" y="439"/>
                </a:lnTo>
                <a:lnTo>
                  <a:pt x="530" y="439"/>
                </a:lnTo>
                <a:lnTo>
                  <a:pt x="530" y="447"/>
                </a:lnTo>
                <a:lnTo>
                  <a:pt x="530" y="455"/>
                </a:lnTo>
                <a:lnTo>
                  <a:pt x="515" y="462"/>
                </a:lnTo>
                <a:lnTo>
                  <a:pt x="508" y="470"/>
                </a:lnTo>
                <a:lnTo>
                  <a:pt x="500" y="478"/>
                </a:lnTo>
                <a:lnTo>
                  <a:pt x="493" y="485"/>
                </a:lnTo>
                <a:lnTo>
                  <a:pt x="493" y="493"/>
                </a:lnTo>
                <a:lnTo>
                  <a:pt x="486" y="501"/>
                </a:lnTo>
                <a:lnTo>
                  <a:pt x="478" y="516"/>
                </a:lnTo>
                <a:lnTo>
                  <a:pt x="471" y="524"/>
                </a:lnTo>
                <a:lnTo>
                  <a:pt x="464" y="532"/>
                </a:lnTo>
                <a:lnTo>
                  <a:pt x="456" y="539"/>
                </a:lnTo>
                <a:lnTo>
                  <a:pt x="456" y="547"/>
                </a:lnTo>
                <a:lnTo>
                  <a:pt x="449" y="555"/>
                </a:lnTo>
                <a:lnTo>
                  <a:pt x="441" y="562"/>
                </a:lnTo>
                <a:lnTo>
                  <a:pt x="434" y="562"/>
                </a:lnTo>
                <a:lnTo>
                  <a:pt x="427" y="570"/>
                </a:lnTo>
                <a:lnTo>
                  <a:pt x="419" y="570"/>
                </a:lnTo>
                <a:lnTo>
                  <a:pt x="412" y="570"/>
                </a:lnTo>
                <a:lnTo>
                  <a:pt x="405" y="578"/>
                </a:lnTo>
                <a:lnTo>
                  <a:pt x="397" y="578"/>
                </a:lnTo>
                <a:lnTo>
                  <a:pt x="390" y="578"/>
                </a:lnTo>
                <a:lnTo>
                  <a:pt x="375" y="578"/>
                </a:lnTo>
                <a:lnTo>
                  <a:pt x="368" y="586"/>
                </a:lnTo>
                <a:lnTo>
                  <a:pt x="361" y="586"/>
                </a:lnTo>
                <a:lnTo>
                  <a:pt x="353" y="586"/>
                </a:lnTo>
                <a:lnTo>
                  <a:pt x="346" y="593"/>
                </a:lnTo>
                <a:lnTo>
                  <a:pt x="339" y="593"/>
                </a:lnTo>
                <a:lnTo>
                  <a:pt x="331" y="593"/>
                </a:lnTo>
                <a:lnTo>
                  <a:pt x="324" y="601"/>
                </a:lnTo>
                <a:lnTo>
                  <a:pt x="317" y="601"/>
                </a:lnTo>
                <a:lnTo>
                  <a:pt x="309" y="601"/>
                </a:lnTo>
                <a:lnTo>
                  <a:pt x="302" y="609"/>
                </a:lnTo>
                <a:lnTo>
                  <a:pt x="294" y="609"/>
                </a:lnTo>
                <a:lnTo>
                  <a:pt x="287" y="609"/>
                </a:lnTo>
                <a:lnTo>
                  <a:pt x="280" y="609"/>
                </a:lnTo>
                <a:lnTo>
                  <a:pt x="272" y="616"/>
                </a:lnTo>
                <a:lnTo>
                  <a:pt x="265" y="616"/>
                </a:lnTo>
                <a:lnTo>
                  <a:pt x="258" y="616"/>
                </a:lnTo>
                <a:lnTo>
                  <a:pt x="250" y="624"/>
                </a:lnTo>
                <a:lnTo>
                  <a:pt x="236" y="616"/>
                </a:lnTo>
                <a:lnTo>
                  <a:pt x="236" y="609"/>
                </a:lnTo>
                <a:lnTo>
                  <a:pt x="236" y="601"/>
                </a:lnTo>
                <a:lnTo>
                  <a:pt x="228" y="593"/>
                </a:lnTo>
                <a:lnTo>
                  <a:pt x="228" y="586"/>
                </a:lnTo>
                <a:lnTo>
                  <a:pt x="228" y="578"/>
                </a:lnTo>
                <a:lnTo>
                  <a:pt x="221" y="570"/>
                </a:lnTo>
                <a:lnTo>
                  <a:pt x="214" y="570"/>
                </a:lnTo>
                <a:lnTo>
                  <a:pt x="206" y="570"/>
                </a:lnTo>
                <a:lnTo>
                  <a:pt x="199" y="570"/>
                </a:lnTo>
                <a:lnTo>
                  <a:pt x="192" y="562"/>
                </a:lnTo>
                <a:lnTo>
                  <a:pt x="184" y="562"/>
                </a:lnTo>
                <a:lnTo>
                  <a:pt x="177" y="562"/>
                </a:lnTo>
                <a:lnTo>
                  <a:pt x="170" y="562"/>
                </a:lnTo>
                <a:lnTo>
                  <a:pt x="162" y="562"/>
                </a:lnTo>
                <a:lnTo>
                  <a:pt x="155" y="570"/>
                </a:lnTo>
                <a:lnTo>
                  <a:pt x="147" y="578"/>
                </a:lnTo>
                <a:lnTo>
                  <a:pt x="140" y="578"/>
                </a:lnTo>
                <a:lnTo>
                  <a:pt x="133" y="586"/>
                </a:lnTo>
                <a:lnTo>
                  <a:pt x="125" y="593"/>
                </a:lnTo>
                <a:lnTo>
                  <a:pt x="118" y="593"/>
                </a:lnTo>
                <a:lnTo>
                  <a:pt x="111" y="593"/>
                </a:lnTo>
                <a:lnTo>
                  <a:pt x="96" y="586"/>
                </a:lnTo>
                <a:lnTo>
                  <a:pt x="89" y="586"/>
                </a:lnTo>
                <a:lnTo>
                  <a:pt x="81" y="586"/>
                </a:lnTo>
                <a:lnTo>
                  <a:pt x="74" y="586"/>
                </a:lnTo>
                <a:lnTo>
                  <a:pt x="67" y="586"/>
                </a:lnTo>
                <a:lnTo>
                  <a:pt x="59" y="578"/>
                </a:lnTo>
                <a:lnTo>
                  <a:pt x="52" y="578"/>
                </a:lnTo>
                <a:lnTo>
                  <a:pt x="45" y="578"/>
                </a:lnTo>
                <a:lnTo>
                  <a:pt x="37" y="578"/>
                </a:lnTo>
                <a:lnTo>
                  <a:pt x="30" y="570"/>
                </a:lnTo>
                <a:lnTo>
                  <a:pt x="23" y="562"/>
                </a:lnTo>
                <a:lnTo>
                  <a:pt x="23" y="570"/>
                </a:lnTo>
                <a:lnTo>
                  <a:pt x="23" y="555"/>
                </a:lnTo>
                <a:lnTo>
                  <a:pt x="30" y="547"/>
                </a:lnTo>
                <a:lnTo>
                  <a:pt x="30" y="539"/>
                </a:lnTo>
                <a:lnTo>
                  <a:pt x="37" y="532"/>
                </a:lnTo>
                <a:lnTo>
                  <a:pt x="30" y="524"/>
                </a:lnTo>
                <a:lnTo>
                  <a:pt x="30" y="516"/>
                </a:lnTo>
                <a:lnTo>
                  <a:pt x="23" y="501"/>
                </a:lnTo>
                <a:lnTo>
                  <a:pt x="23" y="493"/>
                </a:lnTo>
                <a:lnTo>
                  <a:pt x="15" y="485"/>
                </a:lnTo>
                <a:lnTo>
                  <a:pt x="8" y="478"/>
                </a:lnTo>
                <a:lnTo>
                  <a:pt x="8" y="470"/>
                </a:lnTo>
                <a:lnTo>
                  <a:pt x="0" y="462"/>
                </a:lnTo>
                <a:lnTo>
                  <a:pt x="0" y="455"/>
                </a:lnTo>
                <a:lnTo>
                  <a:pt x="0" y="447"/>
                </a:lnTo>
                <a:lnTo>
                  <a:pt x="0" y="439"/>
                </a:lnTo>
                <a:lnTo>
                  <a:pt x="0" y="432"/>
                </a:ln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0" y="401"/>
                </a:lnTo>
                <a:lnTo>
                  <a:pt x="0" y="393"/>
                </a:lnTo>
                <a:lnTo>
                  <a:pt x="8" y="385"/>
                </a:lnTo>
                <a:lnTo>
                  <a:pt x="15" y="385"/>
                </a:lnTo>
                <a:lnTo>
                  <a:pt x="23" y="385"/>
                </a:lnTo>
                <a:lnTo>
                  <a:pt x="30" y="385"/>
                </a:lnTo>
                <a:lnTo>
                  <a:pt x="37" y="385"/>
                </a:lnTo>
                <a:lnTo>
                  <a:pt x="45" y="385"/>
                </a:lnTo>
                <a:lnTo>
                  <a:pt x="52" y="385"/>
                </a:lnTo>
                <a:lnTo>
                  <a:pt x="59" y="385"/>
                </a:lnTo>
                <a:lnTo>
                  <a:pt x="67" y="378"/>
                </a:lnTo>
                <a:lnTo>
                  <a:pt x="59" y="370"/>
                </a:lnTo>
                <a:lnTo>
                  <a:pt x="59" y="362"/>
                </a:lnTo>
                <a:lnTo>
                  <a:pt x="52" y="347"/>
                </a:lnTo>
                <a:lnTo>
                  <a:pt x="52" y="339"/>
                </a:lnTo>
                <a:lnTo>
                  <a:pt x="45" y="331"/>
                </a:lnTo>
                <a:lnTo>
                  <a:pt x="45" y="324"/>
                </a:lnTo>
                <a:lnTo>
                  <a:pt x="45" y="316"/>
                </a:lnTo>
                <a:lnTo>
                  <a:pt x="45" y="308"/>
                </a:lnTo>
                <a:lnTo>
                  <a:pt x="45" y="301"/>
                </a:lnTo>
                <a:lnTo>
                  <a:pt x="45" y="293"/>
                </a:lnTo>
                <a:lnTo>
                  <a:pt x="45" y="285"/>
                </a:lnTo>
                <a:lnTo>
                  <a:pt x="45" y="278"/>
                </a:lnTo>
                <a:lnTo>
                  <a:pt x="45" y="270"/>
                </a:lnTo>
                <a:lnTo>
                  <a:pt x="45" y="262"/>
                </a:lnTo>
                <a:lnTo>
                  <a:pt x="45" y="254"/>
                </a:lnTo>
                <a:lnTo>
                  <a:pt x="45" y="247"/>
                </a:lnTo>
                <a:lnTo>
                  <a:pt x="52" y="239"/>
                </a:lnTo>
                <a:lnTo>
                  <a:pt x="59" y="239"/>
                </a:lnTo>
                <a:lnTo>
                  <a:pt x="67" y="239"/>
                </a:lnTo>
                <a:lnTo>
                  <a:pt x="74" y="239"/>
                </a:lnTo>
                <a:lnTo>
                  <a:pt x="81" y="239"/>
                </a:lnTo>
                <a:lnTo>
                  <a:pt x="89" y="239"/>
                </a:lnTo>
                <a:lnTo>
                  <a:pt x="96" y="239"/>
                </a:lnTo>
                <a:lnTo>
                  <a:pt x="111" y="231"/>
                </a:lnTo>
                <a:lnTo>
                  <a:pt x="118" y="224"/>
                </a:lnTo>
                <a:lnTo>
                  <a:pt x="118" y="216"/>
                </a:lnTo>
                <a:lnTo>
                  <a:pt x="125" y="208"/>
                </a:lnTo>
                <a:lnTo>
                  <a:pt x="133" y="216"/>
                </a:lnTo>
                <a:lnTo>
                  <a:pt x="140" y="216"/>
                </a:lnTo>
                <a:lnTo>
                  <a:pt x="147" y="224"/>
                </a:lnTo>
                <a:lnTo>
                  <a:pt x="155" y="224"/>
                </a:lnTo>
                <a:lnTo>
                  <a:pt x="162" y="216"/>
                </a:lnTo>
                <a:lnTo>
                  <a:pt x="162" y="224"/>
                </a:lnTo>
                <a:lnTo>
                  <a:pt x="162" y="208"/>
                </a:lnTo>
                <a:lnTo>
                  <a:pt x="162" y="193"/>
                </a:lnTo>
                <a:lnTo>
                  <a:pt x="162" y="185"/>
                </a:lnTo>
                <a:lnTo>
                  <a:pt x="162" y="177"/>
                </a:lnTo>
                <a:lnTo>
                  <a:pt x="162" y="170"/>
                </a:lnTo>
                <a:lnTo>
                  <a:pt x="162" y="162"/>
                </a:lnTo>
                <a:lnTo>
                  <a:pt x="162" y="154"/>
                </a:lnTo>
                <a:lnTo>
                  <a:pt x="162" y="147"/>
                </a:lnTo>
                <a:lnTo>
                  <a:pt x="162" y="139"/>
                </a:lnTo>
                <a:lnTo>
                  <a:pt x="170" y="131"/>
                </a:lnTo>
                <a:lnTo>
                  <a:pt x="177" y="124"/>
                </a:lnTo>
                <a:lnTo>
                  <a:pt x="184" y="124"/>
                </a:lnTo>
                <a:lnTo>
                  <a:pt x="192" y="116"/>
                </a:lnTo>
                <a:lnTo>
                  <a:pt x="199" y="116"/>
                </a:lnTo>
                <a:lnTo>
                  <a:pt x="206" y="108"/>
                </a:lnTo>
                <a:lnTo>
                  <a:pt x="214" y="108"/>
                </a:lnTo>
                <a:lnTo>
                  <a:pt x="221" y="100"/>
                </a:lnTo>
                <a:lnTo>
                  <a:pt x="228" y="100"/>
                </a:lnTo>
                <a:lnTo>
                  <a:pt x="236" y="93"/>
                </a:lnTo>
                <a:lnTo>
                  <a:pt x="236" y="85"/>
                </a:lnTo>
                <a:lnTo>
                  <a:pt x="236" y="77"/>
                </a:lnTo>
                <a:lnTo>
                  <a:pt x="236" y="70"/>
                </a:lnTo>
                <a:lnTo>
                  <a:pt x="236" y="62"/>
                </a:lnTo>
                <a:lnTo>
                  <a:pt x="228" y="54"/>
                </a:lnTo>
                <a:lnTo>
                  <a:pt x="228" y="39"/>
                </a:lnTo>
                <a:lnTo>
                  <a:pt x="228" y="31"/>
                </a:lnTo>
                <a:lnTo>
                  <a:pt x="236" y="23"/>
                </a:lnTo>
                <a:lnTo>
                  <a:pt x="250" y="16"/>
                </a:lnTo>
                <a:lnTo>
                  <a:pt x="258" y="16"/>
                </a:lnTo>
                <a:lnTo>
                  <a:pt x="265" y="8"/>
                </a:lnTo>
                <a:lnTo>
                  <a:pt x="272" y="8"/>
                </a:lnTo>
                <a:lnTo>
                  <a:pt x="28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5" name="Freeform 40"/>
          <p:cNvSpPr>
            <a:spLocks/>
          </p:cNvSpPr>
          <p:nvPr/>
        </p:nvSpPr>
        <p:spPr bwMode="auto">
          <a:xfrm>
            <a:off x="5732463" y="2644775"/>
            <a:ext cx="887412" cy="855663"/>
          </a:xfrm>
          <a:custGeom>
            <a:avLst/>
            <a:gdLst>
              <a:gd name="T0" fmla="*/ 2147483647 w 559"/>
              <a:gd name="T1" fmla="*/ 2147483647 h 539"/>
              <a:gd name="T2" fmla="*/ 2147483647 w 559"/>
              <a:gd name="T3" fmla="*/ 2147483647 h 539"/>
              <a:gd name="T4" fmla="*/ 2147483647 w 559"/>
              <a:gd name="T5" fmla="*/ 2147483647 h 539"/>
              <a:gd name="T6" fmla="*/ 2147483647 w 559"/>
              <a:gd name="T7" fmla="*/ 2147483647 h 539"/>
              <a:gd name="T8" fmla="*/ 2147483647 w 559"/>
              <a:gd name="T9" fmla="*/ 2147483647 h 539"/>
              <a:gd name="T10" fmla="*/ 2147483647 w 559"/>
              <a:gd name="T11" fmla="*/ 2147483647 h 539"/>
              <a:gd name="T12" fmla="*/ 2147483647 w 559"/>
              <a:gd name="T13" fmla="*/ 2147483647 h 539"/>
              <a:gd name="T14" fmla="*/ 2147483647 w 559"/>
              <a:gd name="T15" fmla="*/ 2147483647 h 539"/>
              <a:gd name="T16" fmla="*/ 2147483647 w 559"/>
              <a:gd name="T17" fmla="*/ 2147483647 h 539"/>
              <a:gd name="T18" fmla="*/ 2147483647 w 559"/>
              <a:gd name="T19" fmla="*/ 2147483647 h 539"/>
              <a:gd name="T20" fmla="*/ 2147483647 w 559"/>
              <a:gd name="T21" fmla="*/ 2147483647 h 539"/>
              <a:gd name="T22" fmla="*/ 2147483647 w 559"/>
              <a:gd name="T23" fmla="*/ 2147483647 h 539"/>
              <a:gd name="T24" fmla="*/ 2147483647 w 559"/>
              <a:gd name="T25" fmla="*/ 2147483647 h 539"/>
              <a:gd name="T26" fmla="*/ 2147483647 w 559"/>
              <a:gd name="T27" fmla="*/ 2147483647 h 539"/>
              <a:gd name="T28" fmla="*/ 2147483647 w 559"/>
              <a:gd name="T29" fmla="*/ 2147483647 h 539"/>
              <a:gd name="T30" fmla="*/ 2147483647 w 559"/>
              <a:gd name="T31" fmla="*/ 2147483647 h 539"/>
              <a:gd name="T32" fmla="*/ 2147483647 w 559"/>
              <a:gd name="T33" fmla="*/ 2147483647 h 539"/>
              <a:gd name="T34" fmla="*/ 2147483647 w 559"/>
              <a:gd name="T35" fmla="*/ 2147483647 h 539"/>
              <a:gd name="T36" fmla="*/ 2147483647 w 559"/>
              <a:gd name="T37" fmla="*/ 2147483647 h 539"/>
              <a:gd name="T38" fmla="*/ 2147483647 w 559"/>
              <a:gd name="T39" fmla="*/ 2147483647 h 539"/>
              <a:gd name="T40" fmla="*/ 2147483647 w 559"/>
              <a:gd name="T41" fmla="*/ 2147483647 h 539"/>
              <a:gd name="T42" fmla="*/ 2147483647 w 559"/>
              <a:gd name="T43" fmla="*/ 2147483647 h 539"/>
              <a:gd name="T44" fmla="*/ 2147483647 w 559"/>
              <a:gd name="T45" fmla="*/ 2147483647 h 539"/>
              <a:gd name="T46" fmla="*/ 2147483647 w 559"/>
              <a:gd name="T47" fmla="*/ 2147483647 h 539"/>
              <a:gd name="T48" fmla="*/ 2147483647 w 559"/>
              <a:gd name="T49" fmla="*/ 2147483647 h 539"/>
              <a:gd name="T50" fmla="*/ 2147483647 w 559"/>
              <a:gd name="T51" fmla="*/ 2147483647 h 539"/>
              <a:gd name="T52" fmla="*/ 2147483647 w 559"/>
              <a:gd name="T53" fmla="*/ 2147483647 h 539"/>
              <a:gd name="T54" fmla="*/ 2147483647 w 559"/>
              <a:gd name="T55" fmla="*/ 2147483647 h 539"/>
              <a:gd name="T56" fmla="*/ 2147483647 w 559"/>
              <a:gd name="T57" fmla="*/ 2147483647 h 539"/>
              <a:gd name="T58" fmla="*/ 2147483647 w 559"/>
              <a:gd name="T59" fmla="*/ 2147483647 h 539"/>
              <a:gd name="T60" fmla="*/ 2147483647 w 559"/>
              <a:gd name="T61" fmla="*/ 2147483647 h 539"/>
              <a:gd name="T62" fmla="*/ 2147483647 w 559"/>
              <a:gd name="T63" fmla="*/ 2147483647 h 539"/>
              <a:gd name="T64" fmla="*/ 2147483647 w 559"/>
              <a:gd name="T65" fmla="*/ 2147483647 h 539"/>
              <a:gd name="T66" fmla="*/ 2147483647 w 559"/>
              <a:gd name="T67" fmla="*/ 2147483647 h 539"/>
              <a:gd name="T68" fmla="*/ 2147483647 w 559"/>
              <a:gd name="T69" fmla="*/ 2147483647 h 539"/>
              <a:gd name="T70" fmla="*/ 2147483647 w 559"/>
              <a:gd name="T71" fmla="*/ 2147483647 h 539"/>
              <a:gd name="T72" fmla="*/ 2147483647 w 559"/>
              <a:gd name="T73" fmla="*/ 2147483647 h 539"/>
              <a:gd name="T74" fmla="*/ 2147483647 w 559"/>
              <a:gd name="T75" fmla="*/ 2147483647 h 539"/>
              <a:gd name="T76" fmla="*/ 2147483647 w 559"/>
              <a:gd name="T77" fmla="*/ 2147483647 h 539"/>
              <a:gd name="T78" fmla="*/ 2147483647 w 559"/>
              <a:gd name="T79" fmla="*/ 2147483647 h 539"/>
              <a:gd name="T80" fmla="*/ 2147483647 w 559"/>
              <a:gd name="T81" fmla="*/ 2147483647 h 539"/>
              <a:gd name="T82" fmla="*/ 2147483647 w 559"/>
              <a:gd name="T83" fmla="*/ 2147483647 h 539"/>
              <a:gd name="T84" fmla="*/ 2147483647 w 559"/>
              <a:gd name="T85" fmla="*/ 2147483647 h 539"/>
              <a:gd name="T86" fmla="*/ 0 w 559"/>
              <a:gd name="T87" fmla="*/ 2147483647 h 539"/>
              <a:gd name="T88" fmla="*/ 0 w 559"/>
              <a:gd name="T89" fmla="*/ 2147483647 h 539"/>
              <a:gd name="T90" fmla="*/ 2147483647 w 559"/>
              <a:gd name="T91" fmla="*/ 2147483647 h 539"/>
              <a:gd name="T92" fmla="*/ 2147483647 w 559"/>
              <a:gd name="T93" fmla="*/ 2147483647 h 539"/>
              <a:gd name="T94" fmla="*/ 2147483647 w 559"/>
              <a:gd name="T95" fmla="*/ 2147483647 h 539"/>
              <a:gd name="T96" fmla="*/ 2147483647 w 559"/>
              <a:gd name="T97" fmla="*/ 2147483647 h 539"/>
              <a:gd name="T98" fmla="*/ 2147483647 w 559"/>
              <a:gd name="T99" fmla="*/ 2147483647 h 539"/>
              <a:gd name="T100" fmla="*/ 2147483647 w 559"/>
              <a:gd name="T101" fmla="*/ 2147483647 h 539"/>
              <a:gd name="T102" fmla="*/ 2147483647 w 559"/>
              <a:gd name="T103" fmla="*/ 2147483647 h 539"/>
              <a:gd name="T104" fmla="*/ 2147483647 w 559"/>
              <a:gd name="T105" fmla="*/ 2147483647 h 5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59" h="539">
                <a:moveTo>
                  <a:pt x="192" y="0"/>
                </a:moveTo>
                <a:lnTo>
                  <a:pt x="199" y="0"/>
                </a:lnTo>
                <a:lnTo>
                  <a:pt x="206" y="8"/>
                </a:lnTo>
                <a:lnTo>
                  <a:pt x="214" y="8"/>
                </a:lnTo>
                <a:lnTo>
                  <a:pt x="221" y="16"/>
                </a:lnTo>
                <a:lnTo>
                  <a:pt x="228" y="16"/>
                </a:lnTo>
                <a:lnTo>
                  <a:pt x="236" y="23"/>
                </a:lnTo>
                <a:lnTo>
                  <a:pt x="250" y="23"/>
                </a:lnTo>
                <a:lnTo>
                  <a:pt x="258" y="31"/>
                </a:lnTo>
                <a:lnTo>
                  <a:pt x="265" y="39"/>
                </a:lnTo>
                <a:lnTo>
                  <a:pt x="272" y="47"/>
                </a:lnTo>
                <a:lnTo>
                  <a:pt x="272" y="54"/>
                </a:lnTo>
                <a:lnTo>
                  <a:pt x="280" y="70"/>
                </a:lnTo>
                <a:lnTo>
                  <a:pt x="280" y="77"/>
                </a:lnTo>
                <a:lnTo>
                  <a:pt x="287" y="85"/>
                </a:lnTo>
                <a:lnTo>
                  <a:pt x="287" y="93"/>
                </a:lnTo>
                <a:lnTo>
                  <a:pt x="294" y="100"/>
                </a:lnTo>
                <a:lnTo>
                  <a:pt x="294" y="108"/>
                </a:lnTo>
                <a:lnTo>
                  <a:pt x="287" y="116"/>
                </a:lnTo>
                <a:lnTo>
                  <a:pt x="287" y="124"/>
                </a:lnTo>
                <a:lnTo>
                  <a:pt x="280" y="131"/>
                </a:lnTo>
                <a:lnTo>
                  <a:pt x="280" y="139"/>
                </a:lnTo>
                <a:lnTo>
                  <a:pt x="272" y="147"/>
                </a:lnTo>
                <a:lnTo>
                  <a:pt x="272" y="154"/>
                </a:lnTo>
                <a:lnTo>
                  <a:pt x="265" y="162"/>
                </a:lnTo>
                <a:lnTo>
                  <a:pt x="265" y="170"/>
                </a:lnTo>
                <a:lnTo>
                  <a:pt x="272" y="177"/>
                </a:lnTo>
                <a:lnTo>
                  <a:pt x="280" y="177"/>
                </a:lnTo>
                <a:lnTo>
                  <a:pt x="287" y="185"/>
                </a:lnTo>
                <a:lnTo>
                  <a:pt x="294" y="185"/>
                </a:lnTo>
                <a:lnTo>
                  <a:pt x="302" y="193"/>
                </a:lnTo>
                <a:lnTo>
                  <a:pt x="309" y="193"/>
                </a:lnTo>
                <a:lnTo>
                  <a:pt x="317" y="201"/>
                </a:lnTo>
                <a:lnTo>
                  <a:pt x="324" y="201"/>
                </a:lnTo>
                <a:lnTo>
                  <a:pt x="331" y="216"/>
                </a:lnTo>
                <a:lnTo>
                  <a:pt x="339" y="216"/>
                </a:lnTo>
                <a:lnTo>
                  <a:pt x="346" y="224"/>
                </a:lnTo>
                <a:lnTo>
                  <a:pt x="353" y="224"/>
                </a:lnTo>
                <a:lnTo>
                  <a:pt x="361" y="216"/>
                </a:lnTo>
                <a:lnTo>
                  <a:pt x="368" y="216"/>
                </a:lnTo>
                <a:lnTo>
                  <a:pt x="375" y="201"/>
                </a:lnTo>
                <a:lnTo>
                  <a:pt x="390" y="193"/>
                </a:lnTo>
                <a:lnTo>
                  <a:pt x="397" y="201"/>
                </a:lnTo>
                <a:lnTo>
                  <a:pt x="405" y="201"/>
                </a:lnTo>
                <a:lnTo>
                  <a:pt x="412" y="216"/>
                </a:lnTo>
                <a:lnTo>
                  <a:pt x="419" y="224"/>
                </a:lnTo>
                <a:lnTo>
                  <a:pt x="427" y="231"/>
                </a:lnTo>
                <a:lnTo>
                  <a:pt x="434" y="231"/>
                </a:lnTo>
                <a:lnTo>
                  <a:pt x="441" y="239"/>
                </a:lnTo>
                <a:lnTo>
                  <a:pt x="449" y="247"/>
                </a:lnTo>
                <a:lnTo>
                  <a:pt x="456" y="247"/>
                </a:lnTo>
                <a:lnTo>
                  <a:pt x="464" y="254"/>
                </a:lnTo>
                <a:lnTo>
                  <a:pt x="471" y="254"/>
                </a:lnTo>
                <a:lnTo>
                  <a:pt x="471" y="262"/>
                </a:lnTo>
                <a:lnTo>
                  <a:pt x="471" y="270"/>
                </a:lnTo>
                <a:lnTo>
                  <a:pt x="478" y="278"/>
                </a:lnTo>
                <a:lnTo>
                  <a:pt x="486" y="285"/>
                </a:lnTo>
                <a:lnTo>
                  <a:pt x="486" y="293"/>
                </a:lnTo>
                <a:lnTo>
                  <a:pt x="493" y="301"/>
                </a:lnTo>
                <a:lnTo>
                  <a:pt x="500" y="308"/>
                </a:lnTo>
                <a:lnTo>
                  <a:pt x="500" y="316"/>
                </a:lnTo>
                <a:lnTo>
                  <a:pt x="508" y="324"/>
                </a:lnTo>
                <a:lnTo>
                  <a:pt x="515" y="324"/>
                </a:lnTo>
                <a:lnTo>
                  <a:pt x="530" y="324"/>
                </a:lnTo>
                <a:lnTo>
                  <a:pt x="537" y="324"/>
                </a:lnTo>
                <a:lnTo>
                  <a:pt x="544" y="324"/>
                </a:lnTo>
                <a:lnTo>
                  <a:pt x="552" y="331"/>
                </a:lnTo>
                <a:lnTo>
                  <a:pt x="544" y="339"/>
                </a:lnTo>
                <a:lnTo>
                  <a:pt x="544" y="347"/>
                </a:lnTo>
                <a:lnTo>
                  <a:pt x="544" y="355"/>
                </a:lnTo>
                <a:lnTo>
                  <a:pt x="537" y="370"/>
                </a:lnTo>
                <a:lnTo>
                  <a:pt x="537" y="378"/>
                </a:lnTo>
                <a:lnTo>
                  <a:pt x="544" y="385"/>
                </a:lnTo>
                <a:lnTo>
                  <a:pt x="552" y="393"/>
                </a:lnTo>
                <a:lnTo>
                  <a:pt x="559" y="401"/>
                </a:lnTo>
                <a:lnTo>
                  <a:pt x="559" y="408"/>
                </a:lnTo>
                <a:lnTo>
                  <a:pt x="559" y="416"/>
                </a:lnTo>
                <a:lnTo>
                  <a:pt x="552" y="424"/>
                </a:lnTo>
                <a:lnTo>
                  <a:pt x="552" y="432"/>
                </a:lnTo>
                <a:lnTo>
                  <a:pt x="552" y="439"/>
                </a:lnTo>
                <a:lnTo>
                  <a:pt x="544" y="447"/>
                </a:lnTo>
                <a:lnTo>
                  <a:pt x="537" y="447"/>
                </a:lnTo>
                <a:lnTo>
                  <a:pt x="530" y="447"/>
                </a:lnTo>
                <a:lnTo>
                  <a:pt x="515" y="455"/>
                </a:lnTo>
                <a:lnTo>
                  <a:pt x="508" y="455"/>
                </a:lnTo>
                <a:lnTo>
                  <a:pt x="500" y="462"/>
                </a:lnTo>
                <a:lnTo>
                  <a:pt x="493" y="462"/>
                </a:lnTo>
                <a:lnTo>
                  <a:pt x="486" y="470"/>
                </a:lnTo>
                <a:lnTo>
                  <a:pt x="478" y="470"/>
                </a:lnTo>
                <a:lnTo>
                  <a:pt x="471" y="462"/>
                </a:lnTo>
                <a:lnTo>
                  <a:pt x="464" y="455"/>
                </a:lnTo>
                <a:lnTo>
                  <a:pt x="456" y="455"/>
                </a:lnTo>
                <a:lnTo>
                  <a:pt x="449" y="447"/>
                </a:lnTo>
                <a:lnTo>
                  <a:pt x="441" y="439"/>
                </a:lnTo>
                <a:lnTo>
                  <a:pt x="434" y="447"/>
                </a:lnTo>
                <a:lnTo>
                  <a:pt x="427" y="447"/>
                </a:lnTo>
                <a:lnTo>
                  <a:pt x="419" y="455"/>
                </a:lnTo>
                <a:lnTo>
                  <a:pt x="412" y="455"/>
                </a:lnTo>
                <a:lnTo>
                  <a:pt x="405" y="462"/>
                </a:lnTo>
                <a:lnTo>
                  <a:pt x="397" y="462"/>
                </a:lnTo>
                <a:lnTo>
                  <a:pt x="390" y="470"/>
                </a:lnTo>
                <a:lnTo>
                  <a:pt x="375" y="478"/>
                </a:lnTo>
                <a:lnTo>
                  <a:pt x="368" y="485"/>
                </a:lnTo>
                <a:lnTo>
                  <a:pt x="361" y="493"/>
                </a:lnTo>
                <a:lnTo>
                  <a:pt x="353" y="501"/>
                </a:lnTo>
                <a:lnTo>
                  <a:pt x="346" y="501"/>
                </a:lnTo>
                <a:lnTo>
                  <a:pt x="339" y="501"/>
                </a:lnTo>
                <a:lnTo>
                  <a:pt x="331" y="501"/>
                </a:lnTo>
                <a:lnTo>
                  <a:pt x="324" y="501"/>
                </a:lnTo>
                <a:lnTo>
                  <a:pt x="317" y="501"/>
                </a:lnTo>
                <a:lnTo>
                  <a:pt x="309" y="501"/>
                </a:lnTo>
                <a:lnTo>
                  <a:pt x="302" y="493"/>
                </a:lnTo>
                <a:lnTo>
                  <a:pt x="294" y="493"/>
                </a:lnTo>
                <a:lnTo>
                  <a:pt x="287" y="493"/>
                </a:lnTo>
                <a:lnTo>
                  <a:pt x="280" y="493"/>
                </a:lnTo>
                <a:lnTo>
                  <a:pt x="272" y="493"/>
                </a:lnTo>
                <a:lnTo>
                  <a:pt x="265" y="493"/>
                </a:lnTo>
                <a:lnTo>
                  <a:pt x="258" y="501"/>
                </a:lnTo>
                <a:lnTo>
                  <a:pt x="250" y="509"/>
                </a:lnTo>
                <a:lnTo>
                  <a:pt x="236" y="524"/>
                </a:lnTo>
                <a:lnTo>
                  <a:pt x="228" y="532"/>
                </a:lnTo>
                <a:lnTo>
                  <a:pt x="221" y="532"/>
                </a:lnTo>
                <a:lnTo>
                  <a:pt x="214" y="532"/>
                </a:lnTo>
                <a:lnTo>
                  <a:pt x="206" y="532"/>
                </a:lnTo>
                <a:lnTo>
                  <a:pt x="199" y="532"/>
                </a:lnTo>
                <a:lnTo>
                  <a:pt x="192" y="524"/>
                </a:lnTo>
                <a:lnTo>
                  <a:pt x="184" y="509"/>
                </a:lnTo>
                <a:lnTo>
                  <a:pt x="184" y="501"/>
                </a:lnTo>
                <a:lnTo>
                  <a:pt x="177" y="493"/>
                </a:lnTo>
                <a:lnTo>
                  <a:pt x="170" y="501"/>
                </a:lnTo>
                <a:lnTo>
                  <a:pt x="162" y="509"/>
                </a:lnTo>
                <a:lnTo>
                  <a:pt x="155" y="524"/>
                </a:lnTo>
                <a:lnTo>
                  <a:pt x="147" y="524"/>
                </a:lnTo>
                <a:lnTo>
                  <a:pt x="140" y="532"/>
                </a:lnTo>
                <a:lnTo>
                  <a:pt x="133" y="539"/>
                </a:lnTo>
                <a:lnTo>
                  <a:pt x="125" y="532"/>
                </a:lnTo>
                <a:lnTo>
                  <a:pt x="125" y="539"/>
                </a:lnTo>
                <a:lnTo>
                  <a:pt x="125" y="524"/>
                </a:lnTo>
                <a:lnTo>
                  <a:pt x="125" y="509"/>
                </a:lnTo>
                <a:lnTo>
                  <a:pt x="118" y="501"/>
                </a:lnTo>
                <a:lnTo>
                  <a:pt x="111" y="509"/>
                </a:lnTo>
                <a:lnTo>
                  <a:pt x="96" y="501"/>
                </a:lnTo>
                <a:lnTo>
                  <a:pt x="96" y="509"/>
                </a:lnTo>
                <a:lnTo>
                  <a:pt x="96" y="493"/>
                </a:lnTo>
                <a:lnTo>
                  <a:pt x="96" y="485"/>
                </a:lnTo>
                <a:lnTo>
                  <a:pt x="96" y="478"/>
                </a:lnTo>
                <a:lnTo>
                  <a:pt x="96" y="470"/>
                </a:lnTo>
                <a:lnTo>
                  <a:pt x="96" y="462"/>
                </a:lnTo>
                <a:lnTo>
                  <a:pt x="96" y="455"/>
                </a:lnTo>
                <a:lnTo>
                  <a:pt x="89" y="447"/>
                </a:lnTo>
                <a:lnTo>
                  <a:pt x="81" y="439"/>
                </a:lnTo>
                <a:lnTo>
                  <a:pt x="81" y="432"/>
                </a:lnTo>
                <a:lnTo>
                  <a:pt x="74" y="424"/>
                </a:lnTo>
                <a:lnTo>
                  <a:pt x="67" y="416"/>
                </a:lnTo>
                <a:lnTo>
                  <a:pt x="74" y="408"/>
                </a:lnTo>
                <a:lnTo>
                  <a:pt x="74" y="401"/>
                </a:lnTo>
                <a:lnTo>
                  <a:pt x="81" y="393"/>
                </a:lnTo>
                <a:lnTo>
                  <a:pt x="81" y="385"/>
                </a:lnTo>
                <a:lnTo>
                  <a:pt x="74" y="378"/>
                </a:lnTo>
                <a:lnTo>
                  <a:pt x="81" y="378"/>
                </a:lnTo>
                <a:lnTo>
                  <a:pt x="67" y="378"/>
                </a:lnTo>
                <a:lnTo>
                  <a:pt x="59" y="370"/>
                </a:lnTo>
                <a:lnTo>
                  <a:pt x="52" y="370"/>
                </a:lnTo>
                <a:lnTo>
                  <a:pt x="45" y="370"/>
                </a:lnTo>
                <a:lnTo>
                  <a:pt x="37" y="355"/>
                </a:lnTo>
                <a:lnTo>
                  <a:pt x="37" y="347"/>
                </a:lnTo>
                <a:lnTo>
                  <a:pt x="37" y="339"/>
                </a:lnTo>
                <a:lnTo>
                  <a:pt x="37" y="331"/>
                </a:lnTo>
                <a:lnTo>
                  <a:pt x="37" y="324"/>
                </a:lnTo>
                <a:lnTo>
                  <a:pt x="37" y="316"/>
                </a:lnTo>
                <a:lnTo>
                  <a:pt x="37" y="308"/>
                </a:lnTo>
                <a:lnTo>
                  <a:pt x="30" y="301"/>
                </a:lnTo>
                <a:lnTo>
                  <a:pt x="23" y="301"/>
                </a:lnTo>
                <a:lnTo>
                  <a:pt x="15" y="293"/>
                </a:lnTo>
                <a:lnTo>
                  <a:pt x="8" y="293"/>
                </a:lnTo>
                <a:lnTo>
                  <a:pt x="0" y="285"/>
                </a:lnTo>
                <a:lnTo>
                  <a:pt x="0" y="278"/>
                </a:lnTo>
                <a:lnTo>
                  <a:pt x="0" y="270"/>
                </a:lnTo>
                <a:lnTo>
                  <a:pt x="0" y="262"/>
                </a:lnTo>
                <a:lnTo>
                  <a:pt x="0" y="254"/>
                </a:lnTo>
                <a:lnTo>
                  <a:pt x="0" y="247"/>
                </a:lnTo>
                <a:lnTo>
                  <a:pt x="0" y="239"/>
                </a:lnTo>
                <a:lnTo>
                  <a:pt x="8" y="231"/>
                </a:lnTo>
                <a:lnTo>
                  <a:pt x="15" y="224"/>
                </a:lnTo>
                <a:lnTo>
                  <a:pt x="23" y="216"/>
                </a:lnTo>
                <a:lnTo>
                  <a:pt x="30" y="201"/>
                </a:lnTo>
                <a:lnTo>
                  <a:pt x="37" y="193"/>
                </a:lnTo>
                <a:lnTo>
                  <a:pt x="37" y="185"/>
                </a:lnTo>
                <a:lnTo>
                  <a:pt x="37" y="177"/>
                </a:lnTo>
                <a:lnTo>
                  <a:pt x="52" y="162"/>
                </a:lnTo>
                <a:lnTo>
                  <a:pt x="59" y="154"/>
                </a:lnTo>
                <a:lnTo>
                  <a:pt x="67" y="147"/>
                </a:lnTo>
                <a:lnTo>
                  <a:pt x="74" y="139"/>
                </a:lnTo>
                <a:lnTo>
                  <a:pt x="81" y="139"/>
                </a:lnTo>
                <a:lnTo>
                  <a:pt x="89" y="131"/>
                </a:lnTo>
                <a:lnTo>
                  <a:pt x="96" y="124"/>
                </a:lnTo>
                <a:lnTo>
                  <a:pt x="96" y="116"/>
                </a:lnTo>
                <a:lnTo>
                  <a:pt x="111" y="108"/>
                </a:lnTo>
                <a:lnTo>
                  <a:pt x="111" y="100"/>
                </a:lnTo>
                <a:lnTo>
                  <a:pt x="118" y="93"/>
                </a:lnTo>
                <a:lnTo>
                  <a:pt x="125" y="93"/>
                </a:lnTo>
                <a:lnTo>
                  <a:pt x="133" y="85"/>
                </a:lnTo>
                <a:lnTo>
                  <a:pt x="140" y="85"/>
                </a:lnTo>
                <a:lnTo>
                  <a:pt x="147" y="77"/>
                </a:lnTo>
                <a:lnTo>
                  <a:pt x="155" y="77"/>
                </a:lnTo>
                <a:lnTo>
                  <a:pt x="162" y="70"/>
                </a:lnTo>
                <a:lnTo>
                  <a:pt x="170" y="54"/>
                </a:lnTo>
                <a:lnTo>
                  <a:pt x="177" y="47"/>
                </a:lnTo>
                <a:lnTo>
                  <a:pt x="177" y="39"/>
                </a:lnTo>
                <a:lnTo>
                  <a:pt x="177" y="31"/>
                </a:lnTo>
                <a:lnTo>
                  <a:pt x="184" y="23"/>
                </a:lnTo>
                <a:lnTo>
                  <a:pt x="184" y="16"/>
                </a:lnTo>
                <a:lnTo>
                  <a:pt x="192" y="8"/>
                </a:lnTo>
                <a:lnTo>
                  <a:pt x="192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6" name="Freeform 41"/>
          <p:cNvSpPr>
            <a:spLocks/>
          </p:cNvSpPr>
          <p:nvPr/>
        </p:nvSpPr>
        <p:spPr bwMode="auto">
          <a:xfrm>
            <a:off x="6813550" y="2181225"/>
            <a:ext cx="735013" cy="952500"/>
          </a:xfrm>
          <a:custGeom>
            <a:avLst/>
            <a:gdLst>
              <a:gd name="T0" fmla="*/ 2147483647 w 463"/>
              <a:gd name="T1" fmla="*/ 2147483647 h 600"/>
              <a:gd name="T2" fmla="*/ 2147483647 w 463"/>
              <a:gd name="T3" fmla="*/ 2147483647 h 600"/>
              <a:gd name="T4" fmla="*/ 2147483647 w 463"/>
              <a:gd name="T5" fmla="*/ 2147483647 h 600"/>
              <a:gd name="T6" fmla="*/ 2147483647 w 463"/>
              <a:gd name="T7" fmla="*/ 2147483647 h 600"/>
              <a:gd name="T8" fmla="*/ 2147483647 w 463"/>
              <a:gd name="T9" fmla="*/ 2147483647 h 600"/>
              <a:gd name="T10" fmla="*/ 2147483647 w 463"/>
              <a:gd name="T11" fmla="*/ 2147483647 h 600"/>
              <a:gd name="T12" fmla="*/ 2147483647 w 463"/>
              <a:gd name="T13" fmla="*/ 2147483647 h 600"/>
              <a:gd name="T14" fmla="*/ 2147483647 w 463"/>
              <a:gd name="T15" fmla="*/ 2147483647 h 600"/>
              <a:gd name="T16" fmla="*/ 2147483647 w 463"/>
              <a:gd name="T17" fmla="*/ 2147483647 h 600"/>
              <a:gd name="T18" fmla="*/ 2147483647 w 463"/>
              <a:gd name="T19" fmla="*/ 2147483647 h 600"/>
              <a:gd name="T20" fmla="*/ 2147483647 w 463"/>
              <a:gd name="T21" fmla="*/ 2147483647 h 600"/>
              <a:gd name="T22" fmla="*/ 2147483647 w 463"/>
              <a:gd name="T23" fmla="*/ 2147483647 h 600"/>
              <a:gd name="T24" fmla="*/ 2147483647 w 463"/>
              <a:gd name="T25" fmla="*/ 2147483647 h 600"/>
              <a:gd name="T26" fmla="*/ 2147483647 w 463"/>
              <a:gd name="T27" fmla="*/ 2147483647 h 600"/>
              <a:gd name="T28" fmla="*/ 2147483647 w 463"/>
              <a:gd name="T29" fmla="*/ 2147483647 h 600"/>
              <a:gd name="T30" fmla="*/ 2147483647 w 463"/>
              <a:gd name="T31" fmla="*/ 2147483647 h 600"/>
              <a:gd name="T32" fmla="*/ 2147483647 w 463"/>
              <a:gd name="T33" fmla="*/ 2147483647 h 600"/>
              <a:gd name="T34" fmla="*/ 2147483647 w 463"/>
              <a:gd name="T35" fmla="*/ 2147483647 h 600"/>
              <a:gd name="T36" fmla="*/ 2147483647 w 463"/>
              <a:gd name="T37" fmla="*/ 2147483647 h 600"/>
              <a:gd name="T38" fmla="*/ 2147483647 w 463"/>
              <a:gd name="T39" fmla="*/ 2147483647 h 600"/>
              <a:gd name="T40" fmla="*/ 2147483647 w 463"/>
              <a:gd name="T41" fmla="*/ 2147483647 h 600"/>
              <a:gd name="T42" fmla="*/ 2147483647 w 463"/>
              <a:gd name="T43" fmla="*/ 2147483647 h 600"/>
              <a:gd name="T44" fmla="*/ 2147483647 w 463"/>
              <a:gd name="T45" fmla="*/ 2147483647 h 600"/>
              <a:gd name="T46" fmla="*/ 2147483647 w 463"/>
              <a:gd name="T47" fmla="*/ 2147483647 h 600"/>
              <a:gd name="T48" fmla="*/ 2147483647 w 463"/>
              <a:gd name="T49" fmla="*/ 2147483647 h 600"/>
              <a:gd name="T50" fmla="*/ 2147483647 w 463"/>
              <a:gd name="T51" fmla="*/ 2147483647 h 600"/>
              <a:gd name="T52" fmla="*/ 2147483647 w 463"/>
              <a:gd name="T53" fmla="*/ 2147483647 h 600"/>
              <a:gd name="T54" fmla="*/ 2147483647 w 463"/>
              <a:gd name="T55" fmla="*/ 2147483647 h 600"/>
              <a:gd name="T56" fmla="*/ 2147483647 w 463"/>
              <a:gd name="T57" fmla="*/ 2147483647 h 600"/>
              <a:gd name="T58" fmla="*/ 2147483647 w 463"/>
              <a:gd name="T59" fmla="*/ 2147483647 h 600"/>
              <a:gd name="T60" fmla="*/ 2147483647 w 463"/>
              <a:gd name="T61" fmla="*/ 2147483647 h 600"/>
              <a:gd name="T62" fmla="*/ 2147483647 w 463"/>
              <a:gd name="T63" fmla="*/ 2147483647 h 600"/>
              <a:gd name="T64" fmla="*/ 2147483647 w 463"/>
              <a:gd name="T65" fmla="*/ 2147483647 h 600"/>
              <a:gd name="T66" fmla="*/ 2147483647 w 463"/>
              <a:gd name="T67" fmla="*/ 2147483647 h 600"/>
              <a:gd name="T68" fmla="*/ 2147483647 w 463"/>
              <a:gd name="T69" fmla="*/ 2147483647 h 600"/>
              <a:gd name="T70" fmla="*/ 2147483647 w 463"/>
              <a:gd name="T71" fmla="*/ 2147483647 h 600"/>
              <a:gd name="T72" fmla="*/ 2147483647 w 463"/>
              <a:gd name="T73" fmla="*/ 2147483647 h 600"/>
              <a:gd name="T74" fmla="*/ 2147483647 w 463"/>
              <a:gd name="T75" fmla="*/ 2147483647 h 600"/>
              <a:gd name="T76" fmla="*/ 0 w 463"/>
              <a:gd name="T77" fmla="*/ 2147483647 h 600"/>
              <a:gd name="T78" fmla="*/ 2147483647 w 463"/>
              <a:gd name="T79" fmla="*/ 2147483647 h 600"/>
              <a:gd name="T80" fmla="*/ 0 w 463"/>
              <a:gd name="T81" fmla="*/ 2147483647 h 600"/>
              <a:gd name="T82" fmla="*/ 2147483647 w 463"/>
              <a:gd name="T83" fmla="*/ 2147483647 h 600"/>
              <a:gd name="T84" fmla="*/ 2147483647 w 463"/>
              <a:gd name="T85" fmla="*/ 2147483647 h 600"/>
              <a:gd name="T86" fmla="*/ 2147483647 w 463"/>
              <a:gd name="T87" fmla="*/ 2147483647 h 600"/>
              <a:gd name="T88" fmla="*/ 2147483647 w 463"/>
              <a:gd name="T89" fmla="*/ 2147483647 h 600"/>
              <a:gd name="T90" fmla="*/ 2147483647 w 463"/>
              <a:gd name="T91" fmla="*/ 2147483647 h 600"/>
              <a:gd name="T92" fmla="*/ 2147483647 w 463"/>
              <a:gd name="T93" fmla="*/ 2147483647 h 600"/>
              <a:gd name="T94" fmla="*/ 2147483647 w 463"/>
              <a:gd name="T95" fmla="*/ 2147483647 h 600"/>
              <a:gd name="T96" fmla="*/ 2147483647 w 463"/>
              <a:gd name="T97" fmla="*/ 2147483647 h 600"/>
              <a:gd name="T98" fmla="*/ 2147483647 w 463"/>
              <a:gd name="T99" fmla="*/ 2147483647 h 600"/>
              <a:gd name="T100" fmla="*/ 2147483647 w 463"/>
              <a:gd name="T101" fmla="*/ 2147483647 h 600"/>
              <a:gd name="T102" fmla="*/ 2147483647 w 463"/>
              <a:gd name="T103" fmla="*/ 2147483647 h 600"/>
              <a:gd name="T104" fmla="*/ 2147483647 w 463"/>
              <a:gd name="T105" fmla="*/ 2147483647 h 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63" h="600">
                <a:moveTo>
                  <a:pt x="183" y="0"/>
                </a:moveTo>
                <a:lnTo>
                  <a:pt x="191" y="0"/>
                </a:lnTo>
                <a:lnTo>
                  <a:pt x="198" y="7"/>
                </a:lnTo>
                <a:lnTo>
                  <a:pt x="205" y="15"/>
                </a:lnTo>
                <a:lnTo>
                  <a:pt x="213" y="15"/>
                </a:lnTo>
                <a:lnTo>
                  <a:pt x="213" y="23"/>
                </a:lnTo>
                <a:lnTo>
                  <a:pt x="205" y="31"/>
                </a:lnTo>
                <a:lnTo>
                  <a:pt x="205" y="38"/>
                </a:lnTo>
                <a:lnTo>
                  <a:pt x="198" y="54"/>
                </a:lnTo>
                <a:lnTo>
                  <a:pt x="198" y="61"/>
                </a:lnTo>
                <a:lnTo>
                  <a:pt x="198" y="69"/>
                </a:lnTo>
                <a:lnTo>
                  <a:pt x="205" y="77"/>
                </a:lnTo>
                <a:lnTo>
                  <a:pt x="213" y="77"/>
                </a:lnTo>
                <a:lnTo>
                  <a:pt x="220" y="77"/>
                </a:lnTo>
                <a:lnTo>
                  <a:pt x="228" y="84"/>
                </a:lnTo>
                <a:lnTo>
                  <a:pt x="235" y="92"/>
                </a:lnTo>
                <a:lnTo>
                  <a:pt x="235" y="100"/>
                </a:lnTo>
                <a:lnTo>
                  <a:pt x="242" y="108"/>
                </a:lnTo>
                <a:lnTo>
                  <a:pt x="242" y="115"/>
                </a:lnTo>
                <a:lnTo>
                  <a:pt x="242" y="123"/>
                </a:lnTo>
                <a:lnTo>
                  <a:pt x="242" y="131"/>
                </a:lnTo>
                <a:lnTo>
                  <a:pt x="250" y="138"/>
                </a:lnTo>
                <a:lnTo>
                  <a:pt x="250" y="146"/>
                </a:lnTo>
                <a:lnTo>
                  <a:pt x="257" y="154"/>
                </a:lnTo>
                <a:lnTo>
                  <a:pt x="264" y="161"/>
                </a:lnTo>
                <a:lnTo>
                  <a:pt x="279" y="161"/>
                </a:lnTo>
                <a:lnTo>
                  <a:pt x="286" y="161"/>
                </a:lnTo>
                <a:lnTo>
                  <a:pt x="294" y="161"/>
                </a:lnTo>
                <a:lnTo>
                  <a:pt x="301" y="169"/>
                </a:lnTo>
                <a:lnTo>
                  <a:pt x="308" y="169"/>
                </a:lnTo>
                <a:lnTo>
                  <a:pt x="316" y="169"/>
                </a:lnTo>
                <a:lnTo>
                  <a:pt x="323" y="169"/>
                </a:lnTo>
                <a:lnTo>
                  <a:pt x="330" y="177"/>
                </a:lnTo>
                <a:lnTo>
                  <a:pt x="338" y="177"/>
                </a:lnTo>
                <a:lnTo>
                  <a:pt x="345" y="185"/>
                </a:lnTo>
                <a:lnTo>
                  <a:pt x="352" y="192"/>
                </a:lnTo>
                <a:lnTo>
                  <a:pt x="352" y="208"/>
                </a:lnTo>
                <a:lnTo>
                  <a:pt x="352" y="215"/>
                </a:lnTo>
                <a:lnTo>
                  <a:pt x="360" y="223"/>
                </a:lnTo>
                <a:lnTo>
                  <a:pt x="360" y="231"/>
                </a:lnTo>
                <a:lnTo>
                  <a:pt x="367" y="238"/>
                </a:lnTo>
                <a:lnTo>
                  <a:pt x="367" y="246"/>
                </a:lnTo>
                <a:lnTo>
                  <a:pt x="375" y="254"/>
                </a:lnTo>
                <a:lnTo>
                  <a:pt x="382" y="262"/>
                </a:lnTo>
                <a:lnTo>
                  <a:pt x="382" y="269"/>
                </a:lnTo>
                <a:lnTo>
                  <a:pt x="389" y="277"/>
                </a:lnTo>
                <a:lnTo>
                  <a:pt x="389" y="285"/>
                </a:lnTo>
                <a:lnTo>
                  <a:pt x="389" y="292"/>
                </a:lnTo>
                <a:lnTo>
                  <a:pt x="397" y="300"/>
                </a:lnTo>
                <a:lnTo>
                  <a:pt x="397" y="308"/>
                </a:lnTo>
                <a:lnTo>
                  <a:pt x="397" y="315"/>
                </a:lnTo>
                <a:lnTo>
                  <a:pt x="404" y="323"/>
                </a:lnTo>
                <a:lnTo>
                  <a:pt x="419" y="323"/>
                </a:lnTo>
                <a:lnTo>
                  <a:pt x="426" y="323"/>
                </a:lnTo>
                <a:lnTo>
                  <a:pt x="433" y="323"/>
                </a:lnTo>
                <a:lnTo>
                  <a:pt x="441" y="331"/>
                </a:lnTo>
                <a:lnTo>
                  <a:pt x="448" y="339"/>
                </a:lnTo>
                <a:lnTo>
                  <a:pt x="448" y="346"/>
                </a:lnTo>
                <a:lnTo>
                  <a:pt x="448" y="362"/>
                </a:lnTo>
                <a:lnTo>
                  <a:pt x="441" y="369"/>
                </a:lnTo>
                <a:lnTo>
                  <a:pt x="433" y="369"/>
                </a:lnTo>
                <a:lnTo>
                  <a:pt x="426" y="377"/>
                </a:lnTo>
                <a:lnTo>
                  <a:pt x="426" y="385"/>
                </a:lnTo>
                <a:lnTo>
                  <a:pt x="433" y="392"/>
                </a:lnTo>
                <a:lnTo>
                  <a:pt x="441" y="400"/>
                </a:lnTo>
                <a:lnTo>
                  <a:pt x="448" y="408"/>
                </a:lnTo>
                <a:lnTo>
                  <a:pt x="455" y="416"/>
                </a:lnTo>
                <a:lnTo>
                  <a:pt x="463" y="423"/>
                </a:lnTo>
                <a:lnTo>
                  <a:pt x="463" y="431"/>
                </a:lnTo>
                <a:lnTo>
                  <a:pt x="455" y="439"/>
                </a:lnTo>
                <a:lnTo>
                  <a:pt x="448" y="439"/>
                </a:lnTo>
                <a:lnTo>
                  <a:pt x="441" y="439"/>
                </a:lnTo>
                <a:lnTo>
                  <a:pt x="433" y="431"/>
                </a:lnTo>
                <a:lnTo>
                  <a:pt x="433" y="423"/>
                </a:lnTo>
                <a:lnTo>
                  <a:pt x="426" y="416"/>
                </a:lnTo>
                <a:lnTo>
                  <a:pt x="419" y="416"/>
                </a:lnTo>
                <a:lnTo>
                  <a:pt x="404" y="416"/>
                </a:lnTo>
                <a:lnTo>
                  <a:pt x="397" y="416"/>
                </a:lnTo>
                <a:lnTo>
                  <a:pt x="389" y="416"/>
                </a:lnTo>
                <a:lnTo>
                  <a:pt x="382" y="416"/>
                </a:lnTo>
                <a:lnTo>
                  <a:pt x="375" y="416"/>
                </a:lnTo>
                <a:lnTo>
                  <a:pt x="367" y="423"/>
                </a:lnTo>
                <a:lnTo>
                  <a:pt x="375" y="431"/>
                </a:lnTo>
                <a:lnTo>
                  <a:pt x="375" y="439"/>
                </a:lnTo>
                <a:lnTo>
                  <a:pt x="375" y="446"/>
                </a:lnTo>
                <a:lnTo>
                  <a:pt x="382" y="454"/>
                </a:lnTo>
                <a:lnTo>
                  <a:pt x="382" y="462"/>
                </a:lnTo>
                <a:lnTo>
                  <a:pt x="382" y="469"/>
                </a:lnTo>
                <a:lnTo>
                  <a:pt x="389" y="477"/>
                </a:lnTo>
                <a:lnTo>
                  <a:pt x="382" y="485"/>
                </a:lnTo>
                <a:lnTo>
                  <a:pt x="375" y="485"/>
                </a:lnTo>
                <a:lnTo>
                  <a:pt x="367" y="485"/>
                </a:lnTo>
                <a:lnTo>
                  <a:pt x="360" y="485"/>
                </a:lnTo>
                <a:lnTo>
                  <a:pt x="352" y="485"/>
                </a:lnTo>
                <a:lnTo>
                  <a:pt x="345" y="485"/>
                </a:lnTo>
                <a:lnTo>
                  <a:pt x="338" y="485"/>
                </a:lnTo>
                <a:lnTo>
                  <a:pt x="330" y="493"/>
                </a:lnTo>
                <a:lnTo>
                  <a:pt x="330" y="508"/>
                </a:lnTo>
                <a:lnTo>
                  <a:pt x="323" y="516"/>
                </a:lnTo>
                <a:lnTo>
                  <a:pt x="323" y="523"/>
                </a:lnTo>
                <a:lnTo>
                  <a:pt x="323" y="531"/>
                </a:lnTo>
                <a:lnTo>
                  <a:pt x="323" y="539"/>
                </a:lnTo>
                <a:lnTo>
                  <a:pt x="316" y="546"/>
                </a:lnTo>
                <a:lnTo>
                  <a:pt x="316" y="554"/>
                </a:lnTo>
                <a:lnTo>
                  <a:pt x="308" y="570"/>
                </a:lnTo>
                <a:lnTo>
                  <a:pt x="308" y="577"/>
                </a:lnTo>
                <a:lnTo>
                  <a:pt x="301" y="585"/>
                </a:lnTo>
                <a:lnTo>
                  <a:pt x="301" y="593"/>
                </a:lnTo>
                <a:lnTo>
                  <a:pt x="294" y="600"/>
                </a:lnTo>
                <a:lnTo>
                  <a:pt x="286" y="593"/>
                </a:lnTo>
                <a:lnTo>
                  <a:pt x="279" y="585"/>
                </a:lnTo>
                <a:lnTo>
                  <a:pt x="264" y="585"/>
                </a:lnTo>
                <a:lnTo>
                  <a:pt x="257" y="577"/>
                </a:lnTo>
                <a:lnTo>
                  <a:pt x="250" y="570"/>
                </a:lnTo>
                <a:lnTo>
                  <a:pt x="242" y="562"/>
                </a:lnTo>
                <a:lnTo>
                  <a:pt x="242" y="570"/>
                </a:lnTo>
                <a:lnTo>
                  <a:pt x="242" y="554"/>
                </a:lnTo>
                <a:lnTo>
                  <a:pt x="242" y="546"/>
                </a:lnTo>
                <a:lnTo>
                  <a:pt x="242" y="539"/>
                </a:lnTo>
                <a:lnTo>
                  <a:pt x="242" y="531"/>
                </a:lnTo>
                <a:lnTo>
                  <a:pt x="242" y="523"/>
                </a:lnTo>
                <a:lnTo>
                  <a:pt x="242" y="516"/>
                </a:lnTo>
                <a:lnTo>
                  <a:pt x="242" y="508"/>
                </a:lnTo>
                <a:lnTo>
                  <a:pt x="242" y="493"/>
                </a:lnTo>
                <a:lnTo>
                  <a:pt x="235" y="485"/>
                </a:lnTo>
                <a:lnTo>
                  <a:pt x="228" y="477"/>
                </a:lnTo>
                <a:lnTo>
                  <a:pt x="220" y="477"/>
                </a:lnTo>
                <a:lnTo>
                  <a:pt x="213" y="477"/>
                </a:lnTo>
                <a:lnTo>
                  <a:pt x="205" y="477"/>
                </a:lnTo>
                <a:lnTo>
                  <a:pt x="198" y="469"/>
                </a:lnTo>
                <a:lnTo>
                  <a:pt x="191" y="469"/>
                </a:lnTo>
                <a:lnTo>
                  <a:pt x="183" y="469"/>
                </a:lnTo>
                <a:lnTo>
                  <a:pt x="176" y="462"/>
                </a:lnTo>
                <a:lnTo>
                  <a:pt x="169" y="462"/>
                </a:lnTo>
                <a:lnTo>
                  <a:pt x="161" y="454"/>
                </a:lnTo>
                <a:lnTo>
                  <a:pt x="154" y="454"/>
                </a:lnTo>
                <a:lnTo>
                  <a:pt x="147" y="446"/>
                </a:lnTo>
                <a:lnTo>
                  <a:pt x="139" y="446"/>
                </a:lnTo>
                <a:lnTo>
                  <a:pt x="125" y="439"/>
                </a:lnTo>
                <a:lnTo>
                  <a:pt x="117" y="439"/>
                </a:lnTo>
                <a:lnTo>
                  <a:pt x="110" y="439"/>
                </a:lnTo>
                <a:lnTo>
                  <a:pt x="103" y="431"/>
                </a:lnTo>
                <a:lnTo>
                  <a:pt x="95" y="431"/>
                </a:lnTo>
                <a:lnTo>
                  <a:pt x="88" y="431"/>
                </a:lnTo>
                <a:lnTo>
                  <a:pt x="81" y="423"/>
                </a:lnTo>
                <a:lnTo>
                  <a:pt x="73" y="423"/>
                </a:lnTo>
                <a:lnTo>
                  <a:pt x="66" y="423"/>
                </a:lnTo>
                <a:lnTo>
                  <a:pt x="58" y="416"/>
                </a:lnTo>
                <a:lnTo>
                  <a:pt x="51" y="416"/>
                </a:lnTo>
                <a:lnTo>
                  <a:pt x="44" y="416"/>
                </a:lnTo>
                <a:lnTo>
                  <a:pt x="36" y="408"/>
                </a:lnTo>
                <a:lnTo>
                  <a:pt x="29" y="408"/>
                </a:lnTo>
                <a:lnTo>
                  <a:pt x="22" y="408"/>
                </a:lnTo>
                <a:lnTo>
                  <a:pt x="14" y="408"/>
                </a:lnTo>
                <a:lnTo>
                  <a:pt x="7" y="400"/>
                </a:lnTo>
                <a:lnTo>
                  <a:pt x="0" y="392"/>
                </a:lnTo>
                <a:lnTo>
                  <a:pt x="0" y="400"/>
                </a:lnTo>
                <a:lnTo>
                  <a:pt x="0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7" y="346"/>
                </a:lnTo>
                <a:lnTo>
                  <a:pt x="7" y="339"/>
                </a:lnTo>
                <a:lnTo>
                  <a:pt x="0" y="331"/>
                </a:lnTo>
                <a:lnTo>
                  <a:pt x="7" y="323"/>
                </a:lnTo>
                <a:lnTo>
                  <a:pt x="14" y="315"/>
                </a:lnTo>
                <a:lnTo>
                  <a:pt x="22" y="315"/>
                </a:lnTo>
                <a:lnTo>
                  <a:pt x="29" y="308"/>
                </a:lnTo>
                <a:lnTo>
                  <a:pt x="22" y="300"/>
                </a:lnTo>
                <a:lnTo>
                  <a:pt x="22" y="292"/>
                </a:lnTo>
                <a:lnTo>
                  <a:pt x="14" y="285"/>
                </a:lnTo>
                <a:lnTo>
                  <a:pt x="14" y="277"/>
                </a:lnTo>
                <a:lnTo>
                  <a:pt x="14" y="269"/>
                </a:lnTo>
                <a:lnTo>
                  <a:pt x="22" y="262"/>
                </a:lnTo>
                <a:lnTo>
                  <a:pt x="29" y="262"/>
                </a:lnTo>
                <a:lnTo>
                  <a:pt x="36" y="254"/>
                </a:lnTo>
                <a:lnTo>
                  <a:pt x="44" y="246"/>
                </a:lnTo>
                <a:lnTo>
                  <a:pt x="36" y="238"/>
                </a:lnTo>
                <a:lnTo>
                  <a:pt x="36" y="231"/>
                </a:lnTo>
                <a:lnTo>
                  <a:pt x="29" y="223"/>
                </a:lnTo>
                <a:lnTo>
                  <a:pt x="36" y="215"/>
                </a:lnTo>
                <a:lnTo>
                  <a:pt x="44" y="208"/>
                </a:lnTo>
                <a:lnTo>
                  <a:pt x="51" y="208"/>
                </a:lnTo>
                <a:lnTo>
                  <a:pt x="58" y="192"/>
                </a:lnTo>
                <a:lnTo>
                  <a:pt x="58" y="185"/>
                </a:lnTo>
                <a:lnTo>
                  <a:pt x="66" y="177"/>
                </a:lnTo>
                <a:lnTo>
                  <a:pt x="66" y="169"/>
                </a:lnTo>
                <a:lnTo>
                  <a:pt x="73" y="161"/>
                </a:lnTo>
                <a:lnTo>
                  <a:pt x="73" y="154"/>
                </a:lnTo>
                <a:lnTo>
                  <a:pt x="66" y="146"/>
                </a:lnTo>
                <a:lnTo>
                  <a:pt x="58" y="138"/>
                </a:lnTo>
                <a:lnTo>
                  <a:pt x="58" y="131"/>
                </a:lnTo>
                <a:lnTo>
                  <a:pt x="58" y="123"/>
                </a:lnTo>
                <a:lnTo>
                  <a:pt x="66" y="115"/>
                </a:lnTo>
                <a:lnTo>
                  <a:pt x="66" y="108"/>
                </a:lnTo>
                <a:lnTo>
                  <a:pt x="66" y="100"/>
                </a:lnTo>
                <a:lnTo>
                  <a:pt x="66" y="92"/>
                </a:lnTo>
                <a:lnTo>
                  <a:pt x="73" y="84"/>
                </a:lnTo>
                <a:lnTo>
                  <a:pt x="73" y="77"/>
                </a:lnTo>
                <a:lnTo>
                  <a:pt x="73" y="69"/>
                </a:lnTo>
                <a:lnTo>
                  <a:pt x="73" y="61"/>
                </a:lnTo>
                <a:lnTo>
                  <a:pt x="81" y="54"/>
                </a:lnTo>
                <a:lnTo>
                  <a:pt x="88" y="38"/>
                </a:lnTo>
                <a:lnTo>
                  <a:pt x="95" y="31"/>
                </a:lnTo>
                <a:lnTo>
                  <a:pt x="103" y="31"/>
                </a:lnTo>
                <a:lnTo>
                  <a:pt x="110" y="31"/>
                </a:lnTo>
                <a:lnTo>
                  <a:pt x="117" y="23"/>
                </a:lnTo>
                <a:lnTo>
                  <a:pt x="125" y="23"/>
                </a:lnTo>
                <a:lnTo>
                  <a:pt x="139" y="23"/>
                </a:lnTo>
                <a:lnTo>
                  <a:pt x="147" y="15"/>
                </a:lnTo>
                <a:lnTo>
                  <a:pt x="154" y="15"/>
                </a:lnTo>
                <a:lnTo>
                  <a:pt x="161" y="7"/>
                </a:lnTo>
                <a:lnTo>
                  <a:pt x="169" y="7"/>
                </a:lnTo>
                <a:lnTo>
                  <a:pt x="176" y="7"/>
                </a:lnTo>
                <a:lnTo>
                  <a:pt x="18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7" name="Freeform 43"/>
          <p:cNvSpPr>
            <a:spLocks/>
          </p:cNvSpPr>
          <p:nvPr/>
        </p:nvSpPr>
        <p:spPr bwMode="auto">
          <a:xfrm>
            <a:off x="3849688" y="4051300"/>
            <a:ext cx="746125" cy="806450"/>
          </a:xfrm>
          <a:custGeom>
            <a:avLst/>
            <a:gdLst>
              <a:gd name="T0" fmla="*/ 2147483647 w 470"/>
              <a:gd name="T1" fmla="*/ 2147483647 h 508"/>
              <a:gd name="T2" fmla="*/ 2147483647 w 470"/>
              <a:gd name="T3" fmla="*/ 2147483647 h 508"/>
              <a:gd name="T4" fmla="*/ 2147483647 w 470"/>
              <a:gd name="T5" fmla="*/ 2147483647 h 508"/>
              <a:gd name="T6" fmla="*/ 2147483647 w 470"/>
              <a:gd name="T7" fmla="*/ 2147483647 h 508"/>
              <a:gd name="T8" fmla="*/ 2147483647 w 470"/>
              <a:gd name="T9" fmla="*/ 2147483647 h 508"/>
              <a:gd name="T10" fmla="*/ 2147483647 w 470"/>
              <a:gd name="T11" fmla="*/ 2147483647 h 508"/>
              <a:gd name="T12" fmla="*/ 2147483647 w 470"/>
              <a:gd name="T13" fmla="*/ 2147483647 h 508"/>
              <a:gd name="T14" fmla="*/ 2147483647 w 470"/>
              <a:gd name="T15" fmla="*/ 2147483647 h 508"/>
              <a:gd name="T16" fmla="*/ 2147483647 w 470"/>
              <a:gd name="T17" fmla="*/ 2147483647 h 508"/>
              <a:gd name="T18" fmla="*/ 2147483647 w 470"/>
              <a:gd name="T19" fmla="*/ 2147483647 h 508"/>
              <a:gd name="T20" fmla="*/ 2147483647 w 470"/>
              <a:gd name="T21" fmla="*/ 2147483647 h 508"/>
              <a:gd name="T22" fmla="*/ 2147483647 w 470"/>
              <a:gd name="T23" fmla="*/ 2147483647 h 508"/>
              <a:gd name="T24" fmla="*/ 2147483647 w 470"/>
              <a:gd name="T25" fmla="*/ 2147483647 h 508"/>
              <a:gd name="T26" fmla="*/ 2147483647 w 470"/>
              <a:gd name="T27" fmla="*/ 2147483647 h 508"/>
              <a:gd name="T28" fmla="*/ 2147483647 w 470"/>
              <a:gd name="T29" fmla="*/ 2147483647 h 508"/>
              <a:gd name="T30" fmla="*/ 2147483647 w 470"/>
              <a:gd name="T31" fmla="*/ 2147483647 h 508"/>
              <a:gd name="T32" fmla="*/ 2147483647 w 470"/>
              <a:gd name="T33" fmla="*/ 2147483647 h 508"/>
              <a:gd name="T34" fmla="*/ 2147483647 w 470"/>
              <a:gd name="T35" fmla="*/ 2147483647 h 508"/>
              <a:gd name="T36" fmla="*/ 2147483647 w 470"/>
              <a:gd name="T37" fmla="*/ 2147483647 h 508"/>
              <a:gd name="T38" fmla="*/ 2147483647 w 470"/>
              <a:gd name="T39" fmla="*/ 2147483647 h 508"/>
              <a:gd name="T40" fmla="*/ 2147483647 w 470"/>
              <a:gd name="T41" fmla="*/ 2147483647 h 508"/>
              <a:gd name="T42" fmla="*/ 2147483647 w 470"/>
              <a:gd name="T43" fmla="*/ 2147483647 h 508"/>
              <a:gd name="T44" fmla="*/ 2147483647 w 470"/>
              <a:gd name="T45" fmla="*/ 2147483647 h 508"/>
              <a:gd name="T46" fmla="*/ 2147483647 w 470"/>
              <a:gd name="T47" fmla="*/ 2147483647 h 508"/>
              <a:gd name="T48" fmla="*/ 2147483647 w 470"/>
              <a:gd name="T49" fmla="*/ 2147483647 h 508"/>
              <a:gd name="T50" fmla="*/ 2147483647 w 470"/>
              <a:gd name="T51" fmla="*/ 2147483647 h 508"/>
              <a:gd name="T52" fmla="*/ 2147483647 w 470"/>
              <a:gd name="T53" fmla="*/ 2147483647 h 508"/>
              <a:gd name="T54" fmla="*/ 2147483647 w 470"/>
              <a:gd name="T55" fmla="*/ 2147483647 h 508"/>
              <a:gd name="T56" fmla="*/ 2147483647 w 470"/>
              <a:gd name="T57" fmla="*/ 2147483647 h 508"/>
              <a:gd name="T58" fmla="*/ 2147483647 w 470"/>
              <a:gd name="T59" fmla="*/ 2147483647 h 508"/>
              <a:gd name="T60" fmla="*/ 2147483647 w 470"/>
              <a:gd name="T61" fmla="*/ 2147483647 h 508"/>
              <a:gd name="T62" fmla="*/ 2147483647 w 470"/>
              <a:gd name="T63" fmla="*/ 2147483647 h 508"/>
              <a:gd name="T64" fmla="*/ 2147483647 w 470"/>
              <a:gd name="T65" fmla="*/ 2147483647 h 508"/>
              <a:gd name="T66" fmla="*/ 2147483647 w 470"/>
              <a:gd name="T67" fmla="*/ 2147483647 h 508"/>
              <a:gd name="T68" fmla="*/ 2147483647 w 470"/>
              <a:gd name="T69" fmla="*/ 2147483647 h 508"/>
              <a:gd name="T70" fmla="*/ 2147483647 w 470"/>
              <a:gd name="T71" fmla="*/ 2147483647 h 508"/>
              <a:gd name="T72" fmla="*/ 0 w 470"/>
              <a:gd name="T73" fmla="*/ 2147483647 h 508"/>
              <a:gd name="T74" fmla="*/ 2147483647 w 470"/>
              <a:gd name="T75" fmla="*/ 2147483647 h 508"/>
              <a:gd name="T76" fmla="*/ 2147483647 w 470"/>
              <a:gd name="T77" fmla="*/ 2147483647 h 508"/>
              <a:gd name="T78" fmla="*/ 2147483647 w 470"/>
              <a:gd name="T79" fmla="*/ 2147483647 h 508"/>
              <a:gd name="T80" fmla="*/ 2147483647 w 470"/>
              <a:gd name="T81" fmla="*/ 2147483647 h 508"/>
              <a:gd name="T82" fmla="*/ 2147483647 w 470"/>
              <a:gd name="T83" fmla="*/ 2147483647 h 508"/>
              <a:gd name="T84" fmla="*/ 2147483647 w 470"/>
              <a:gd name="T85" fmla="*/ 2147483647 h 508"/>
              <a:gd name="T86" fmla="*/ 2147483647 w 470"/>
              <a:gd name="T87" fmla="*/ 2147483647 h 508"/>
              <a:gd name="T88" fmla="*/ 2147483647 w 470"/>
              <a:gd name="T89" fmla="*/ 2147483647 h 508"/>
              <a:gd name="T90" fmla="*/ 2147483647 w 470"/>
              <a:gd name="T91" fmla="*/ 2147483647 h 508"/>
              <a:gd name="T92" fmla="*/ 2147483647 w 470"/>
              <a:gd name="T93" fmla="*/ 2147483647 h 508"/>
              <a:gd name="T94" fmla="*/ 2147483647 w 470"/>
              <a:gd name="T95" fmla="*/ 2147483647 h 508"/>
              <a:gd name="T96" fmla="*/ 2147483647 w 470"/>
              <a:gd name="T97" fmla="*/ 2147483647 h 508"/>
              <a:gd name="T98" fmla="*/ 2147483647 w 470"/>
              <a:gd name="T99" fmla="*/ 2147483647 h 5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70" h="508">
                <a:moveTo>
                  <a:pt x="235" y="0"/>
                </a:moveTo>
                <a:lnTo>
                  <a:pt x="242" y="8"/>
                </a:lnTo>
                <a:lnTo>
                  <a:pt x="242" y="15"/>
                </a:lnTo>
                <a:lnTo>
                  <a:pt x="250" y="23"/>
                </a:lnTo>
                <a:lnTo>
                  <a:pt x="257" y="31"/>
                </a:lnTo>
                <a:lnTo>
                  <a:pt x="264" y="31"/>
                </a:lnTo>
                <a:lnTo>
                  <a:pt x="272" y="31"/>
                </a:lnTo>
                <a:lnTo>
                  <a:pt x="279" y="38"/>
                </a:lnTo>
                <a:lnTo>
                  <a:pt x="286" y="38"/>
                </a:lnTo>
                <a:lnTo>
                  <a:pt x="294" y="38"/>
                </a:lnTo>
                <a:lnTo>
                  <a:pt x="308" y="46"/>
                </a:lnTo>
                <a:lnTo>
                  <a:pt x="316" y="46"/>
                </a:lnTo>
                <a:lnTo>
                  <a:pt x="323" y="46"/>
                </a:lnTo>
                <a:lnTo>
                  <a:pt x="331" y="54"/>
                </a:lnTo>
                <a:lnTo>
                  <a:pt x="338" y="54"/>
                </a:lnTo>
                <a:lnTo>
                  <a:pt x="345" y="54"/>
                </a:lnTo>
                <a:lnTo>
                  <a:pt x="353" y="61"/>
                </a:lnTo>
                <a:lnTo>
                  <a:pt x="360" y="61"/>
                </a:lnTo>
                <a:lnTo>
                  <a:pt x="367" y="61"/>
                </a:lnTo>
                <a:lnTo>
                  <a:pt x="375" y="69"/>
                </a:lnTo>
                <a:lnTo>
                  <a:pt x="382" y="69"/>
                </a:lnTo>
                <a:lnTo>
                  <a:pt x="389" y="69"/>
                </a:lnTo>
                <a:lnTo>
                  <a:pt x="397" y="77"/>
                </a:lnTo>
                <a:lnTo>
                  <a:pt x="404" y="77"/>
                </a:lnTo>
                <a:lnTo>
                  <a:pt x="411" y="69"/>
                </a:lnTo>
                <a:lnTo>
                  <a:pt x="411" y="61"/>
                </a:lnTo>
                <a:lnTo>
                  <a:pt x="419" y="54"/>
                </a:lnTo>
                <a:lnTo>
                  <a:pt x="426" y="54"/>
                </a:lnTo>
                <a:lnTo>
                  <a:pt x="426" y="61"/>
                </a:lnTo>
                <a:lnTo>
                  <a:pt x="426" y="69"/>
                </a:lnTo>
                <a:lnTo>
                  <a:pt x="426" y="77"/>
                </a:lnTo>
                <a:lnTo>
                  <a:pt x="426" y="92"/>
                </a:lnTo>
                <a:lnTo>
                  <a:pt x="426" y="100"/>
                </a:lnTo>
                <a:lnTo>
                  <a:pt x="426" y="108"/>
                </a:lnTo>
                <a:lnTo>
                  <a:pt x="433" y="115"/>
                </a:lnTo>
                <a:lnTo>
                  <a:pt x="448" y="115"/>
                </a:lnTo>
                <a:lnTo>
                  <a:pt x="455" y="115"/>
                </a:lnTo>
                <a:lnTo>
                  <a:pt x="463" y="115"/>
                </a:lnTo>
                <a:lnTo>
                  <a:pt x="470" y="123"/>
                </a:lnTo>
                <a:lnTo>
                  <a:pt x="470" y="131"/>
                </a:lnTo>
                <a:lnTo>
                  <a:pt x="470" y="138"/>
                </a:lnTo>
                <a:lnTo>
                  <a:pt x="470" y="146"/>
                </a:lnTo>
                <a:lnTo>
                  <a:pt x="463" y="154"/>
                </a:lnTo>
                <a:lnTo>
                  <a:pt x="455" y="154"/>
                </a:lnTo>
                <a:lnTo>
                  <a:pt x="448" y="154"/>
                </a:lnTo>
                <a:lnTo>
                  <a:pt x="433" y="154"/>
                </a:lnTo>
                <a:lnTo>
                  <a:pt x="426" y="162"/>
                </a:lnTo>
                <a:lnTo>
                  <a:pt x="426" y="169"/>
                </a:lnTo>
                <a:lnTo>
                  <a:pt x="419" y="177"/>
                </a:lnTo>
                <a:lnTo>
                  <a:pt x="419" y="185"/>
                </a:lnTo>
                <a:lnTo>
                  <a:pt x="419" y="192"/>
                </a:lnTo>
                <a:lnTo>
                  <a:pt x="419" y="200"/>
                </a:lnTo>
                <a:lnTo>
                  <a:pt x="419" y="208"/>
                </a:lnTo>
                <a:lnTo>
                  <a:pt x="411" y="215"/>
                </a:lnTo>
                <a:lnTo>
                  <a:pt x="411" y="223"/>
                </a:lnTo>
                <a:lnTo>
                  <a:pt x="411" y="231"/>
                </a:lnTo>
                <a:lnTo>
                  <a:pt x="411" y="246"/>
                </a:lnTo>
                <a:lnTo>
                  <a:pt x="411" y="254"/>
                </a:lnTo>
                <a:lnTo>
                  <a:pt x="411" y="262"/>
                </a:lnTo>
                <a:lnTo>
                  <a:pt x="404" y="269"/>
                </a:lnTo>
                <a:lnTo>
                  <a:pt x="397" y="277"/>
                </a:lnTo>
                <a:lnTo>
                  <a:pt x="404" y="277"/>
                </a:lnTo>
                <a:lnTo>
                  <a:pt x="389" y="277"/>
                </a:lnTo>
                <a:lnTo>
                  <a:pt x="382" y="269"/>
                </a:lnTo>
                <a:lnTo>
                  <a:pt x="375" y="269"/>
                </a:lnTo>
                <a:lnTo>
                  <a:pt x="367" y="262"/>
                </a:lnTo>
                <a:lnTo>
                  <a:pt x="360" y="269"/>
                </a:lnTo>
                <a:lnTo>
                  <a:pt x="360" y="277"/>
                </a:lnTo>
                <a:lnTo>
                  <a:pt x="353" y="285"/>
                </a:lnTo>
                <a:lnTo>
                  <a:pt x="345" y="292"/>
                </a:lnTo>
                <a:lnTo>
                  <a:pt x="345" y="300"/>
                </a:lnTo>
                <a:lnTo>
                  <a:pt x="338" y="308"/>
                </a:lnTo>
                <a:lnTo>
                  <a:pt x="345" y="316"/>
                </a:lnTo>
                <a:lnTo>
                  <a:pt x="353" y="316"/>
                </a:lnTo>
                <a:lnTo>
                  <a:pt x="360" y="323"/>
                </a:lnTo>
                <a:lnTo>
                  <a:pt x="360" y="331"/>
                </a:lnTo>
                <a:lnTo>
                  <a:pt x="360" y="339"/>
                </a:lnTo>
                <a:lnTo>
                  <a:pt x="353" y="346"/>
                </a:lnTo>
                <a:lnTo>
                  <a:pt x="345" y="354"/>
                </a:lnTo>
                <a:lnTo>
                  <a:pt x="345" y="362"/>
                </a:lnTo>
                <a:lnTo>
                  <a:pt x="338" y="369"/>
                </a:lnTo>
                <a:lnTo>
                  <a:pt x="331" y="369"/>
                </a:lnTo>
                <a:lnTo>
                  <a:pt x="323" y="369"/>
                </a:lnTo>
                <a:lnTo>
                  <a:pt x="316" y="369"/>
                </a:lnTo>
                <a:lnTo>
                  <a:pt x="308" y="369"/>
                </a:lnTo>
                <a:lnTo>
                  <a:pt x="294" y="369"/>
                </a:lnTo>
                <a:lnTo>
                  <a:pt x="286" y="369"/>
                </a:lnTo>
                <a:lnTo>
                  <a:pt x="279" y="377"/>
                </a:lnTo>
                <a:lnTo>
                  <a:pt x="279" y="385"/>
                </a:lnTo>
                <a:lnTo>
                  <a:pt x="279" y="400"/>
                </a:lnTo>
                <a:lnTo>
                  <a:pt x="279" y="408"/>
                </a:lnTo>
                <a:lnTo>
                  <a:pt x="279" y="416"/>
                </a:lnTo>
                <a:lnTo>
                  <a:pt x="279" y="423"/>
                </a:lnTo>
                <a:lnTo>
                  <a:pt x="279" y="431"/>
                </a:lnTo>
                <a:lnTo>
                  <a:pt x="279" y="439"/>
                </a:lnTo>
                <a:lnTo>
                  <a:pt x="279" y="446"/>
                </a:lnTo>
                <a:lnTo>
                  <a:pt x="279" y="454"/>
                </a:lnTo>
                <a:lnTo>
                  <a:pt x="279" y="462"/>
                </a:lnTo>
                <a:lnTo>
                  <a:pt x="279" y="470"/>
                </a:lnTo>
                <a:lnTo>
                  <a:pt x="272" y="477"/>
                </a:lnTo>
                <a:lnTo>
                  <a:pt x="264" y="485"/>
                </a:lnTo>
                <a:lnTo>
                  <a:pt x="257" y="485"/>
                </a:lnTo>
                <a:lnTo>
                  <a:pt x="250" y="485"/>
                </a:lnTo>
                <a:lnTo>
                  <a:pt x="242" y="485"/>
                </a:lnTo>
                <a:lnTo>
                  <a:pt x="235" y="493"/>
                </a:lnTo>
                <a:lnTo>
                  <a:pt x="228" y="493"/>
                </a:lnTo>
                <a:lnTo>
                  <a:pt x="220" y="493"/>
                </a:lnTo>
                <a:lnTo>
                  <a:pt x="213" y="493"/>
                </a:lnTo>
                <a:lnTo>
                  <a:pt x="206" y="493"/>
                </a:lnTo>
                <a:lnTo>
                  <a:pt x="198" y="485"/>
                </a:lnTo>
                <a:lnTo>
                  <a:pt x="191" y="485"/>
                </a:lnTo>
                <a:lnTo>
                  <a:pt x="184" y="485"/>
                </a:lnTo>
                <a:lnTo>
                  <a:pt x="176" y="485"/>
                </a:lnTo>
                <a:lnTo>
                  <a:pt x="169" y="477"/>
                </a:lnTo>
                <a:lnTo>
                  <a:pt x="154" y="477"/>
                </a:lnTo>
                <a:lnTo>
                  <a:pt x="147" y="477"/>
                </a:lnTo>
                <a:lnTo>
                  <a:pt x="139" y="485"/>
                </a:lnTo>
                <a:lnTo>
                  <a:pt x="132" y="485"/>
                </a:lnTo>
                <a:lnTo>
                  <a:pt x="125" y="493"/>
                </a:lnTo>
                <a:lnTo>
                  <a:pt x="117" y="493"/>
                </a:lnTo>
                <a:lnTo>
                  <a:pt x="110" y="500"/>
                </a:lnTo>
                <a:lnTo>
                  <a:pt x="103" y="500"/>
                </a:lnTo>
                <a:lnTo>
                  <a:pt x="95" y="508"/>
                </a:lnTo>
                <a:lnTo>
                  <a:pt x="88" y="508"/>
                </a:lnTo>
                <a:lnTo>
                  <a:pt x="81" y="500"/>
                </a:lnTo>
                <a:lnTo>
                  <a:pt x="81" y="493"/>
                </a:lnTo>
                <a:lnTo>
                  <a:pt x="73" y="485"/>
                </a:lnTo>
                <a:lnTo>
                  <a:pt x="66" y="477"/>
                </a:lnTo>
                <a:lnTo>
                  <a:pt x="59" y="470"/>
                </a:lnTo>
                <a:lnTo>
                  <a:pt x="59" y="462"/>
                </a:lnTo>
                <a:lnTo>
                  <a:pt x="51" y="454"/>
                </a:lnTo>
                <a:lnTo>
                  <a:pt x="44" y="446"/>
                </a:lnTo>
                <a:lnTo>
                  <a:pt x="37" y="439"/>
                </a:lnTo>
                <a:lnTo>
                  <a:pt x="37" y="431"/>
                </a:lnTo>
                <a:lnTo>
                  <a:pt x="29" y="423"/>
                </a:lnTo>
                <a:lnTo>
                  <a:pt x="22" y="416"/>
                </a:lnTo>
                <a:lnTo>
                  <a:pt x="22" y="408"/>
                </a:lnTo>
                <a:lnTo>
                  <a:pt x="22" y="400"/>
                </a:lnTo>
                <a:lnTo>
                  <a:pt x="22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7" y="354"/>
                </a:lnTo>
                <a:lnTo>
                  <a:pt x="7" y="346"/>
                </a:lnTo>
                <a:lnTo>
                  <a:pt x="7" y="339"/>
                </a:lnTo>
                <a:lnTo>
                  <a:pt x="0" y="331"/>
                </a:lnTo>
                <a:lnTo>
                  <a:pt x="0" y="323"/>
                </a:lnTo>
                <a:lnTo>
                  <a:pt x="0" y="316"/>
                </a:lnTo>
                <a:lnTo>
                  <a:pt x="0" y="308"/>
                </a:lnTo>
                <a:lnTo>
                  <a:pt x="7" y="300"/>
                </a:lnTo>
                <a:lnTo>
                  <a:pt x="22" y="300"/>
                </a:lnTo>
                <a:lnTo>
                  <a:pt x="29" y="292"/>
                </a:lnTo>
                <a:lnTo>
                  <a:pt x="37" y="285"/>
                </a:lnTo>
                <a:lnTo>
                  <a:pt x="37" y="277"/>
                </a:lnTo>
                <a:lnTo>
                  <a:pt x="29" y="269"/>
                </a:lnTo>
                <a:lnTo>
                  <a:pt x="29" y="262"/>
                </a:lnTo>
                <a:lnTo>
                  <a:pt x="22" y="254"/>
                </a:lnTo>
                <a:lnTo>
                  <a:pt x="22" y="246"/>
                </a:lnTo>
                <a:lnTo>
                  <a:pt x="29" y="231"/>
                </a:lnTo>
                <a:lnTo>
                  <a:pt x="29" y="223"/>
                </a:lnTo>
                <a:lnTo>
                  <a:pt x="37" y="215"/>
                </a:lnTo>
                <a:lnTo>
                  <a:pt x="44" y="208"/>
                </a:lnTo>
                <a:lnTo>
                  <a:pt x="51" y="200"/>
                </a:lnTo>
                <a:lnTo>
                  <a:pt x="51" y="192"/>
                </a:lnTo>
                <a:lnTo>
                  <a:pt x="59" y="185"/>
                </a:lnTo>
                <a:lnTo>
                  <a:pt x="66" y="177"/>
                </a:lnTo>
                <a:lnTo>
                  <a:pt x="73" y="169"/>
                </a:lnTo>
                <a:lnTo>
                  <a:pt x="73" y="162"/>
                </a:lnTo>
                <a:lnTo>
                  <a:pt x="81" y="154"/>
                </a:lnTo>
                <a:lnTo>
                  <a:pt x="88" y="146"/>
                </a:lnTo>
                <a:lnTo>
                  <a:pt x="81" y="138"/>
                </a:lnTo>
                <a:lnTo>
                  <a:pt x="73" y="131"/>
                </a:lnTo>
                <a:lnTo>
                  <a:pt x="66" y="131"/>
                </a:lnTo>
                <a:lnTo>
                  <a:pt x="59" y="123"/>
                </a:lnTo>
                <a:lnTo>
                  <a:pt x="51" y="115"/>
                </a:lnTo>
                <a:lnTo>
                  <a:pt x="59" y="108"/>
                </a:lnTo>
                <a:lnTo>
                  <a:pt x="59" y="100"/>
                </a:lnTo>
                <a:lnTo>
                  <a:pt x="66" y="92"/>
                </a:lnTo>
                <a:lnTo>
                  <a:pt x="66" y="77"/>
                </a:lnTo>
                <a:lnTo>
                  <a:pt x="73" y="69"/>
                </a:lnTo>
                <a:lnTo>
                  <a:pt x="81" y="61"/>
                </a:lnTo>
                <a:lnTo>
                  <a:pt x="81" y="54"/>
                </a:lnTo>
                <a:lnTo>
                  <a:pt x="88" y="46"/>
                </a:lnTo>
                <a:lnTo>
                  <a:pt x="95" y="46"/>
                </a:lnTo>
                <a:lnTo>
                  <a:pt x="103" y="46"/>
                </a:lnTo>
                <a:lnTo>
                  <a:pt x="110" y="38"/>
                </a:lnTo>
                <a:lnTo>
                  <a:pt x="117" y="38"/>
                </a:lnTo>
                <a:lnTo>
                  <a:pt x="125" y="38"/>
                </a:lnTo>
                <a:lnTo>
                  <a:pt x="132" y="38"/>
                </a:lnTo>
                <a:lnTo>
                  <a:pt x="139" y="31"/>
                </a:lnTo>
                <a:lnTo>
                  <a:pt x="147" y="31"/>
                </a:lnTo>
                <a:lnTo>
                  <a:pt x="154" y="38"/>
                </a:lnTo>
                <a:lnTo>
                  <a:pt x="169" y="38"/>
                </a:lnTo>
                <a:lnTo>
                  <a:pt x="176" y="46"/>
                </a:lnTo>
                <a:lnTo>
                  <a:pt x="184" y="38"/>
                </a:lnTo>
                <a:lnTo>
                  <a:pt x="191" y="31"/>
                </a:lnTo>
                <a:lnTo>
                  <a:pt x="198" y="31"/>
                </a:lnTo>
                <a:lnTo>
                  <a:pt x="206" y="23"/>
                </a:lnTo>
                <a:lnTo>
                  <a:pt x="213" y="15"/>
                </a:lnTo>
                <a:lnTo>
                  <a:pt x="220" y="8"/>
                </a:lnTo>
                <a:lnTo>
                  <a:pt x="228" y="8"/>
                </a:lnTo>
                <a:lnTo>
                  <a:pt x="235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8" name="Freeform 42"/>
          <p:cNvSpPr>
            <a:spLocks/>
          </p:cNvSpPr>
          <p:nvPr/>
        </p:nvSpPr>
        <p:spPr bwMode="auto">
          <a:xfrm>
            <a:off x="5191125" y="4759325"/>
            <a:ext cx="1236663" cy="1100138"/>
          </a:xfrm>
          <a:custGeom>
            <a:avLst/>
            <a:gdLst>
              <a:gd name="T0" fmla="*/ 2147483647 w 779"/>
              <a:gd name="T1" fmla="*/ 2147483647 h 693"/>
              <a:gd name="T2" fmla="*/ 2147483647 w 779"/>
              <a:gd name="T3" fmla="*/ 2147483647 h 693"/>
              <a:gd name="T4" fmla="*/ 2147483647 w 779"/>
              <a:gd name="T5" fmla="*/ 2147483647 h 693"/>
              <a:gd name="T6" fmla="*/ 2147483647 w 779"/>
              <a:gd name="T7" fmla="*/ 2147483647 h 693"/>
              <a:gd name="T8" fmla="*/ 2147483647 w 779"/>
              <a:gd name="T9" fmla="*/ 2147483647 h 693"/>
              <a:gd name="T10" fmla="*/ 2147483647 w 779"/>
              <a:gd name="T11" fmla="*/ 2147483647 h 693"/>
              <a:gd name="T12" fmla="*/ 2147483647 w 779"/>
              <a:gd name="T13" fmla="*/ 2147483647 h 693"/>
              <a:gd name="T14" fmla="*/ 2147483647 w 779"/>
              <a:gd name="T15" fmla="*/ 2147483647 h 693"/>
              <a:gd name="T16" fmla="*/ 2147483647 w 779"/>
              <a:gd name="T17" fmla="*/ 2147483647 h 693"/>
              <a:gd name="T18" fmla="*/ 2147483647 w 779"/>
              <a:gd name="T19" fmla="*/ 2147483647 h 693"/>
              <a:gd name="T20" fmla="*/ 2147483647 w 779"/>
              <a:gd name="T21" fmla="*/ 2147483647 h 693"/>
              <a:gd name="T22" fmla="*/ 2147483647 w 779"/>
              <a:gd name="T23" fmla="*/ 2147483647 h 693"/>
              <a:gd name="T24" fmla="*/ 2147483647 w 779"/>
              <a:gd name="T25" fmla="*/ 2147483647 h 693"/>
              <a:gd name="T26" fmla="*/ 2147483647 w 779"/>
              <a:gd name="T27" fmla="*/ 2147483647 h 693"/>
              <a:gd name="T28" fmla="*/ 2147483647 w 779"/>
              <a:gd name="T29" fmla="*/ 2147483647 h 693"/>
              <a:gd name="T30" fmla="*/ 2147483647 w 779"/>
              <a:gd name="T31" fmla="*/ 2147483647 h 693"/>
              <a:gd name="T32" fmla="*/ 2147483647 w 779"/>
              <a:gd name="T33" fmla="*/ 2147483647 h 693"/>
              <a:gd name="T34" fmla="*/ 2147483647 w 779"/>
              <a:gd name="T35" fmla="*/ 2147483647 h 693"/>
              <a:gd name="T36" fmla="*/ 2147483647 w 779"/>
              <a:gd name="T37" fmla="*/ 2147483647 h 693"/>
              <a:gd name="T38" fmla="*/ 2147483647 w 779"/>
              <a:gd name="T39" fmla="*/ 2147483647 h 693"/>
              <a:gd name="T40" fmla="*/ 2147483647 w 779"/>
              <a:gd name="T41" fmla="*/ 2147483647 h 693"/>
              <a:gd name="T42" fmla="*/ 2147483647 w 779"/>
              <a:gd name="T43" fmla="*/ 2147483647 h 693"/>
              <a:gd name="T44" fmla="*/ 2147483647 w 779"/>
              <a:gd name="T45" fmla="*/ 2147483647 h 693"/>
              <a:gd name="T46" fmla="*/ 2147483647 w 779"/>
              <a:gd name="T47" fmla="*/ 2147483647 h 693"/>
              <a:gd name="T48" fmla="*/ 2147483647 w 779"/>
              <a:gd name="T49" fmla="*/ 2147483647 h 693"/>
              <a:gd name="T50" fmla="*/ 2147483647 w 779"/>
              <a:gd name="T51" fmla="*/ 2147483647 h 693"/>
              <a:gd name="T52" fmla="*/ 2147483647 w 779"/>
              <a:gd name="T53" fmla="*/ 2147483647 h 693"/>
              <a:gd name="T54" fmla="*/ 2147483647 w 779"/>
              <a:gd name="T55" fmla="*/ 2147483647 h 693"/>
              <a:gd name="T56" fmla="*/ 2147483647 w 779"/>
              <a:gd name="T57" fmla="*/ 2147483647 h 693"/>
              <a:gd name="T58" fmla="*/ 2147483647 w 779"/>
              <a:gd name="T59" fmla="*/ 2147483647 h 693"/>
              <a:gd name="T60" fmla="*/ 2147483647 w 779"/>
              <a:gd name="T61" fmla="*/ 2147483647 h 693"/>
              <a:gd name="T62" fmla="*/ 2147483647 w 779"/>
              <a:gd name="T63" fmla="*/ 2147483647 h 693"/>
              <a:gd name="T64" fmla="*/ 2147483647 w 779"/>
              <a:gd name="T65" fmla="*/ 2147483647 h 693"/>
              <a:gd name="T66" fmla="*/ 2147483647 w 779"/>
              <a:gd name="T67" fmla="*/ 2147483647 h 693"/>
              <a:gd name="T68" fmla="*/ 0 w 779"/>
              <a:gd name="T69" fmla="*/ 2147483647 h 693"/>
              <a:gd name="T70" fmla="*/ 2147483647 w 779"/>
              <a:gd name="T71" fmla="*/ 2147483647 h 693"/>
              <a:gd name="T72" fmla="*/ 2147483647 w 779"/>
              <a:gd name="T73" fmla="*/ 2147483647 h 693"/>
              <a:gd name="T74" fmla="*/ 2147483647 w 779"/>
              <a:gd name="T75" fmla="*/ 2147483647 h 693"/>
              <a:gd name="T76" fmla="*/ 2147483647 w 779"/>
              <a:gd name="T77" fmla="*/ 2147483647 h 693"/>
              <a:gd name="T78" fmla="*/ 2147483647 w 779"/>
              <a:gd name="T79" fmla="*/ 2147483647 h 693"/>
              <a:gd name="T80" fmla="*/ 2147483647 w 779"/>
              <a:gd name="T81" fmla="*/ 2147483647 h 693"/>
              <a:gd name="T82" fmla="*/ 2147483647 w 779"/>
              <a:gd name="T83" fmla="*/ 2147483647 h 693"/>
              <a:gd name="T84" fmla="*/ 2147483647 w 779"/>
              <a:gd name="T85" fmla="*/ 2147483647 h 693"/>
              <a:gd name="T86" fmla="*/ 2147483647 w 779"/>
              <a:gd name="T87" fmla="*/ 2147483647 h 693"/>
              <a:gd name="T88" fmla="*/ 2147483647 w 779"/>
              <a:gd name="T89" fmla="*/ 2147483647 h 693"/>
              <a:gd name="T90" fmla="*/ 2147483647 w 779"/>
              <a:gd name="T91" fmla="*/ 2147483647 h 693"/>
              <a:gd name="T92" fmla="*/ 2147483647 w 779"/>
              <a:gd name="T93" fmla="*/ 2147483647 h 693"/>
              <a:gd name="T94" fmla="*/ 2147483647 w 779"/>
              <a:gd name="T95" fmla="*/ 2147483647 h 693"/>
              <a:gd name="T96" fmla="*/ 2147483647 w 779"/>
              <a:gd name="T97" fmla="*/ 2147483647 h 693"/>
              <a:gd name="T98" fmla="*/ 2147483647 w 779"/>
              <a:gd name="T99" fmla="*/ 2147483647 h 693"/>
              <a:gd name="T100" fmla="*/ 2147483647 w 779"/>
              <a:gd name="T101" fmla="*/ 2147483647 h 693"/>
              <a:gd name="T102" fmla="*/ 2147483647 w 779"/>
              <a:gd name="T103" fmla="*/ 2147483647 h 693"/>
              <a:gd name="T104" fmla="*/ 2147483647 w 779"/>
              <a:gd name="T105" fmla="*/ 2147483647 h 693"/>
              <a:gd name="T106" fmla="*/ 2147483647 w 779"/>
              <a:gd name="T107" fmla="*/ 0 h 6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79" h="693">
                <a:moveTo>
                  <a:pt x="507" y="0"/>
                </a:moveTo>
                <a:lnTo>
                  <a:pt x="515" y="0"/>
                </a:lnTo>
                <a:lnTo>
                  <a:pt x="522" y="0"/>
                </a:lnTo>
                <a:lnTo>
                  <a:pt x="529" y="0"/>
                </a:lnTo>
                <a:lnTo>
                  <a:pt x="537" y="0"/>
                </a:lnTo>
                <a:lnTo>
                  <a:pt x="544" y="8"/>
                </a:lnTo>
                <a:lnTo>
                  <a:pt x="551" y="8"/>
                </a:lnTo>
                <a:lnTo>
                  <a:pt x="559" y="8"/>
                </a:lnTo>
                <a:lnTo>
                  <a:pt x="566" y="8"/>
                </a:lnTo>
                <a:lnTo>
                  <a:pt x="573" y="16"/>
                </a:lnTo>
                <a:lnTo>
                  <a:pt x="573" y="24"/>
                </a:lnTo>
                <a:lnTo>
                  <a:pt x="573" y="31"/>
                </a:lnTo>
                <a:lnTo>
                  <a:pt x="581" y="39"/>
                </a:lnTo>
                <a:lnTo>
                  <a:pt x="581" y="47"/>
                </a:lnTo>
                <a:lnTo>
                  <a:pt x="581" y="54"/>
                </a:lnTo>
                <a:lnTo>
                  <a:pt x="595" y="62"/>
                </a:lnTo>
                <a:lnTo>
                  <a:pt x="603" y="54"/>
                </a:lnTo>
                <a:lnTo>
                  <a:pt x="610" y="54"/>
                </a:lnTo>
                <a:lnTo>
                  <a:pt x="617" y="54"/>
                </a:lnTo>
                <a:lnTo>
                  <a:pt x="625" y="47"/>
                </a:lnTo>
                <a:lnTo>
                  <a:pt x="632" y="47"/>
                </a:lnTo>
                <a:lnTo>
                  <a:pt x="639" y="47"/>
                </a:lnTo>
                <a:lnTo>
                  <a:pt x="647" y="47"/>
                </a:lnTo>
                <a:lnTo>
                  <a:pt x="654" y="39"/>
                </a:lnTo>
                <a:lnTo>
                  <a:pt x="662" y="39"/>
                </a:lnTo>
                <a:lnTo>
                  <a:pt x="669" y="39"/>
                </a:lnTo>
                <a:lnTo>
                  <a:pt x="676" y="31"/>
                </a:lnTo>
                <a:lnTo>
                  <a:pt x="684" y="31"/>
                </a:lnTo>
                <a:lnTo>
                  <a:pt x="691" y="31"/>
                </a:lnTo>
                <a:lnTo>
                  <a:pt x="698" y="24"/>
                </a:lnTo>
                <a:lnTo>
                  <a:pt x="706" y="24"/>
                </a:lnTo>
                <a:lnTo>
                  <a:pt x="713" y="24"/>
                </a:lnTo>
                <a:lnTo>
                  <a:pt x="720" y="16"/>
                </a:lnTo>
                <a:lnTo>
                  <a:pt x="735" y="16"/>
                </a:lnTo>
                <a:lnTo>
                  <a:pt x="742" y="16"/>
                </a:lnTo>
                <a:lnTo>
                  <a:pt x="750" y="16"/>
                </a:lnTo>
                <a:lnTo>
                  <a:pt x="757" y="8"/>
                </a:lnTo>
                <a:lnTo>
                  <a:pt x="764" y="8"/>
                </a:lnTo>
                <a:lnTo>
                  <a:pt x="772" y="8"/>
                </a:lnTo>
                <a:lnTo>
                  <a:pt x="779" y="16"/>
                </a:lnTo>
                <a:lnTo>
                  <a:pt x="779" y="24"/>
                </a:lnTo>
                <a:lnTo>
                  <a:pt x="779" y="31"/>
                </a:lnTo>
                <a:lnTo>
                  <a:pt x="779" y="39"/>
                </a:lnTo>
                <a:lnTo>
                  <a:pt x="772" y="47"/>
                </a:lnTo>
                <a:lnTo>
                  <a:pt x="772" y="54"/>
                </a:lnTo>
                <a:lnTo>
                  <a:pt x="764" y="62"/>
                </a:lnTo>
                <a:lnTo>
                  <a:pt x="757" y="70"/>
                </a:lnTo>
                <a:lnTo>
                  <a:pt x="750" y="70"/>
                </a:lnTo>
                <a:lnTo>
                  <a:pt x="742" y="77"/>
                </a:lnTo>
                <a:lnTo>
                  <a:pt x="735" y="77"/>
                </a:lnTo>
                <a:lnTo>
                  <a:pt x="720" y="85"/>
                </a:lnTo>
                <a:lnTo>
                  <a:pt x="713" y="85"/>
                </a:lnTo>
                <a:lnTo>
                  <a:pt x="706" y="101"/>
                </a:lnTo>
                <a:lnTo>
                  <a:pt x="698" y="108"/>
                </a:lnTo>
                <a:lnTo>
                  <a:pt x="706" y="116"/>
                </a:lnTo>
                <a:lnTo>
                  <a:pt x="706" y="124"/>
                </a:lnTo>
                <a:lnTo>
                  <a:pt x="713" y="131"/>
                </a:lnTo>
                <a:lnTo>
                  <a:pt x="713" y="139"/>
                </a:lnTo>
                <a:lnTo>
                  <a:pt x="713" y="147"/>
                </a:lnTo>
                <a:lnTo>
                  <a:pt x="720" y="154"/>
                </a:lnTo>
                <a:lnTo>
                  <a:pt x="720" y="162"/>
                </a:lnTo>
                <a:lnTo>
                  <a:pt x="735" y="170"/>
                </a:lnTo>
                <a:lnTo>
                  <a:pt x="720" y="178"/>
                </a:lnTo>
                <a:lnTo>
                  <a:pt x="713" y="178"/>
                </a:lnTo>
                <a:lnTo>
                  <a:pt x="706" y="178"/>
                </a:lnTo>
                <a:lnTo>
                  <a:pt x="698" y="178"/>
                </a:lnTo>
                <a:lnTo>
                  <a:pt x="691" y="178"/>
                </a:lnTo>
                <a:lnTo>
                  <a:pt x="684" y="178"/>
                </a:lnTo>
                <a:lnTo>
                  <a:pt x="676" y="185"/>
                </a:lnTo>
                <a:lnTo>
                  <a:pt x="669" y="193"/>
                </a:lnTo>
                <a:lnTo>
                  <a:pt x="662" y="201"/>
                </a:lnTo>
                <a:lnTo>
                  <a:pt x="654" y="208"/>
                </a:lnTo>
                <a:lnTo>
                  <a:pt x="647" y="216"/>
                </a:lnTo>
                <a:lnTo>
                  <a:pt x="639" y="224"/>
                </a:lnTo>
                <a:lnTo>
                  <a:pt x="632" y="231"/>
                </a:lnTo>
                <a:lnTo>
                  <a:pt x="625" y="239"/>
                </a:lnTo>
                <a:lnTo>
                  <a:pt x="617" y="255"/>
                </a:lnTo>
                <a:lnTo>
                  <a:pt x="610" y="262"/>
                </a:lnTo>
                <a:lnTo>
                  <a:pt x="610" y="270"/>
                </a:lnTo>
                <a:lnTo>
                  <a:pt x="610" y="278"/>
                </a:lnTo>
                <a:lnTo>
                  <a:pt x="610" y="285"/>
                </a:lnTo>
                <a:lnTo>
                  <a:pt x="610" y="293"/>
                </a:lnTo>
                <a:lnTo>
                  <a:pt x="610" y="301"/>
                </a:lnTo>
                <a:lnTo>
                  <a:pt x="610" y="308"/>
                </a:lnTo>
                <a:lnTo>
                  <a:pt x="610" y="316"/>
                </a:lnTo>
                <a:lnTo>
                  <a:pt x="617" y="324"/>
                </a:lnTo>
                <a:lnTo>
                  <a:pt x="617" y="332"/>
                </a:lnTo>
                <a:lnTo>
                  <a:pt x="625" y="339"/>
                </a:lnTo>
                <a:lnTo>
                  <a:pt x="625" y="347"/>
                </a:lnTo>
                <a:lnTo>
                  <a:pt x="632" y="355"/>
                </a:lnTo>
                <a:lnTo>
                  <a:pt x="632" y="362"/>
                </a:lnTo>
                <a:lnTo>
                  <a:pt x="625" y="370"/>
                </a:lnTo>
                <a:lnTo>
                  <a:pt x="617" y="378"/>
                </a:lnTo>
                <a:lnTo>
                  <a:pt x="610" y="385"/>
                </a:lnTo>
                <a:lnTo>
                  <a:pt x="617" y="393"/>
                </a:lnTo>
                <a:lnTo>
                  <a:pt x="617" y="409"/>
                </a:lnTo>
                <a:lnTo>
                  <a:pt x="625" y="416"/>
                </a:lnTo>
                <a:lnTo>
                  <a:pt x="625" y="424"/>
                </a:lnTo>
                <a:lnTo>
                  <a:pt x="632" y="432"/>
                </a:lnTo>
                <a:lnTo>
                  <a:pt x="632" y="439"/>
                </a:lnTo>
                <a:lnTo>
                  <a:pt x="639" y="447"/>
                </a:lnTo>
                <a:lnTo>
                  <a:pt x="639" y="455"/>
                </a:lnTo>
                <a:lnTo>
                  <a:pt x="647" y="462"/>
                </a:lnTo>
                <a:lnTo>
                  <a:pt x="647" y="470"/>
                </a:lnTo>
                <a:lnTo>
                  <a:pt x="654" y="478"/>
                </a:lnTo>
                <a:lnTo>
                  <a:pt x="654" y="486"/>
                </a:lnTo>
                <a:lnTo>
                  <a:pt x="662" y="493"/>
                </a:lnTo>
                <a:lnTo>
                  <a:pt x="662" y="501"/>
                </a:lnTo>
                <a:lnTo>
                  <a:pt x="654" y="509"/>
                </a:lnTo>
                <a:lnTo>
                  <a:pt x="654" y="516"/>
                </a:lnTo>
                <a:lnTo>
                  <a:pt x="647" y="524"/>
                </a:lnTo>
                <a:lnTo>
                  <a:pt x="647" y="532"/>
                </a:lnTo>
                <a:lnTo>
                  <a:pt x="639" y="539"/>
                </a:lnTo>
                <a:lnTo>
                  <a:pt x="639" y="547"/>
                </a:lnTo>
                <a:lnTo>
                  <a:pt x="632" y="563"/>
                </a:lnTo>
                <a:lnTo>
                  <a:pt x="625" y="563"/>
                </a:lnTo>
                <a:lnTo>
                  <a:pt x="617" y="563"/>
                </a:lnTo>
                <a:lnTo>
                  <a:pt x="610" y="563"/>
                </a:lnTo>
                <a:lnTo>
                  <a:pt x="603" y="563"/>
                </a:lnTo>
                <a:lnTo>
                  <a:pt x="595" y="563"/>
                </a:lnTo>
                <a:lnTo>
                  <a:pt x="581" y="563"/>
                </a:lnTo>
                <a:lnTo>
                  <a:pt x="573" y="570"/>
                </a:lnTo>
                <a:lnTo>
                  <a:pt x="573" y="578"/>
                </a:lnTo>
                <a:lnTo>
                  <a:pt x="573" y="586"/>
                </a:lnTo>
                <a:lnTo>
                  <a:pt x="566" y="593"/>
                </a:lnTo>
                <a:lnTo>
                  <a:pt x="559" y="593"/>
                </a:lnTo>
                <a:lnTo>
                  <a:pt x="551" y="593"/>
                </a:lnTo>
                <a:lnTo>
                  <a:pt x="544" y="593"/>
                </a:lnTo>
                <a:lnTo>
                  <a:pt x="537" y="586"/>
                </a:lnTo>
                <a:lnTo>
                  <a:pt x="537" y="578"/>
                </a:lnTo>
                <a:lnTo>
                  <a:pt x="537" y="570"/>
                </a:lnTo>
                <a:lnTo>
                  <a:pt x="537" y="563"/>
                </a:lnTo>
                <a:lnTo>
                  <a:pt x="537" y="547"/>
                </a:lnTo>
                <a:lnTo>
                  <a:pt x="537" y="539"/>
                </a:lnTo>
                <a:lnTo>
                  <a:pt x="529" y="532"/>
                </a:lnTo>
                <a:lnTo>
                  <a:pt x="522" y="532"/>
                </a:lnTo>
                <a:lnTo>
                  <a:pt x="515" y="539"/>
                </a:lnTo>
                <a:lnTo>
                  <a:pt x="507" y="547"/>
                </a:lnTo>
                <a:lnTo>
                  <a:pt x="500" y="547"/>
                </a:lnTo>
                <a:lnTo>
                  <a:pt x="492" y="563"/>
                </a:lnTo>
                <a:lnTo>
                  <a:pt x="485" y="570"/>
                </a:lnTo>
                <a:lnTo>
                  <a:pt x="478" y="570"/>
                </a:lnTo>
                <a:lnTo>
                  <a:pt x="470" y="578"/>
                </a:lnTo>
                <a:lnTo>
                  <a:pt x="463" y="586"/>
                </a:lnTo>
                <a:lnTo>
                  <a:pt x="456" y="586"/>
                </a:lnTo>
                <a:lnTo>
                  <a:pt x="441" y="593"/>
                </a:lnTo>
                <a:lnTo>
                  <a:pt x="434" y="601"/>
                </a:lnTo>
                <a:lnTo>
                  <a:pt x="434" y="609"/>
                </a:lnTo>
                <a:lnTo>
                  <a:pt x="426" y="616"/>
                </a:lnTo>
                <a:lnTo>
                  <a:pt x="426" y="624"/>
                </a:lnTo>
                <a:lnTo>
                  <a:pt x="419" y="632"/>
                </a:lnTo>
                <a:lnTo>
                  <a:pt x="412" y="640"/>
                </a:lnTo>
                <a:lnTo>
                  <a:pt x="412" y="647"/>
                </a:lnTo>
                <a:lnTo>
                  <a:pt x="404" y="655"/>
                </a:lnTo>
                <a:lnTo>
                  <a:pt x="397" y="663"/>
                </a:lnTo>
                <a:lnTo>
                  <a:pt x="397" y="670"/>
                </a:lnTo>
                <a:lnTo>
                  <a:pt x="390" y="678"/>
                </a:lnTo>
                <a:lnTo>
                  <a:pt x="390" y="686"/>
                </a:lnTo>
                <a:lnTo>
                  <a:pt x="382" y="693"/>
                </a:lnTo>
                <a:lnTo>
                  <a:pt x="375" y="693"/>
                </a:lnTo>
                <a:lnTo>
                  <a:pt x="368" y="686"/>
                </a:lnTo>
                <a:lnTo>
                  <a:pt x="360" y="686"/>
                </a:lnTo>
                <a:lnTo>
                  <a:pt x="353" y="686"/>
                </a:lnTo>
                <a:lnTo>
                  <a:pt x="345" y="678"/>
                </a:lnTo>
                <a:lnTo>
                  <a:pt x="338" y="678"/>
                </a:lnTo>
                <a:lnTo>
                  <a:pt x="331" y="678"/>
                </a:lnTo>
                <a:lnTo>
                  <a:pt x="323" y="678"/>
                </a:lnTo>
                <a:lnTo>
                  <a:pt x="316" y="670"/>
                </a:lnTo>
                <a:lnTo>
                  <a:pt x="309" y="670"/>
                </a:lnTo>
                <a:lnTo>
                  <a:pt x="294" y="670"/>
                </a:lnTo>
                <a:lnTo>
                  <a:pt x="287" y="663"/>
                </a:lnTo>
                <a:lnTo>
                  <a:pt x="279" y="663"/>
                </a:lnTo>
                <a:lnTo>
                  <a:pt x="272" y="655"/>
                </a:lnTo>
                <a:lnTo>
                  <a:pt x="265" y="647"/>
                </a:lnTo>
                <a:lnTo>
                  <a:pt x="257" y="640"/>
                </a:lnTo>
                <a:lnTo>
                  <a:pt x="250" y="632"/>
                </a:lnTo>
                <a:lnTo>
                  <a:pt x="250" y="624"/>
                </a:lnTo>
                <a:lnTo>
                  <a:pt x="243" y="616"/>
                </a:lnTo>
                <a:lnTo>
                  <a:pt x="235" y="609"/>
                </a:lnTo>
                <a:lnTo>
                  <a:pt x="228" y="601"/>
                </a:lnTo>
                <a:lnTo>
                  <a:pt x="221" y="593"/>
                </a:lnTo>
                <a:lnTo>
                  <a:pt x="213" y="593"/>
                </a:lnTo>
                <a:lnTo>
                  <a:pt x="206" y="601"/>
                </a:lnTo>
                <a:lnTo>
                  <a:pt x="198" y="601"/>
                </a:lnTo>
                <a:lnTo>
                  <a:pt x="191" y="609"/>
                </a:lnTo>
                <a:lnTo>
                  <a:pt x="184" y="609"/>
                </a:lnTo>
                <a:lnTo>
                  <a:pt x="176" y="616"/>
                </a:lnTo>
                <a:lnTo>
                  <a:pt x="169" y="616"/>
                </a:lnTo>
                <a:lnTo>
                  <a:pt x="154" y="616"/>
                </a:lnTo>
                <a:lnTo>
                  <a:pt x="147" y="616"/>
                </a:lnTo>
                <a:lnTo>
                  <a:pt x="140" y="624"/>
                </a:lnTo>
                <a:lnTo>
                  <a:pt x="132" y="632"/>
                </a:lnTo>
                <a:lnTo>
                  <a:pt x="125" y="632"/>
                </a:lnTo>
                <a:lnTo>
                  <a:pt x="118" y="632"/>
                </a:lnTo>
                <a:lnTo>
                  <a:pt x="110" y="632"/>
                </a:lnTo>
                <a:lnTo>
                  <a:pt x="103" y="632"/>
                </a:lnTo>
                <a:lnTo>
                  <a:pt x="96" y="632"/>
                </a:lnTo>
                <a:lnTo>
                  <a:pt x="88" y="632"/>
                </a:lnTo>
                <a:lnTo>
                  <a:pt x="81" y="632"/>
                </a:lnTo>
                <a:lnTo>
                  <a:pt x="74" y="632"/>
                </a:lnTo>
                <a:lnTo>
                  <a:pt x="66" y="632"/>
                </a:lnTo>
                <a:lnTo>
                  <a:pt x="59" y="624"/>
                </a:lnTo>
                <a:lnTo>
                  <a:pt x="51" y="616"/>
                </a:lnTo>
                <a:lnTo>
                  <a:pt x="44" y="609"/>
                </a:lnTo>
                <a:lnTo>
                  <a:pt x="37" y="601"/>
                </a:lnTo>
                <a:lnTo>
                  <a:pt x="29" y="593"/>
                </a:lnTo>
                <a:lnTo>
                  <a:pt x="15" y="586"/>
                </a:lnTo>
                <a:lnTo>
                  <a:pt x="15" y="578"/>
                </a:lnTo>
                <a:lnTo>
                  <a:pt x="7" y="570"/>
                </a:lnTo>
                <a:lnTo>
                  <a:pt x="0" y="563"/>
                </a:lnTo>
                <a:lnTo>
                  <a:pt x="0" y="547"/>
                </a:lnTo>
                <a:lnTo>
                  <a:pt x="7" y="539"/>
                </a:lnTo>
                <a:lnTo>
                  <a:pt x="7" y="532"/>
                </a:lnTo>
                <a:lnTo>
                  <a:pt x="15" y="524"/>
                </a:lnTo>
                <a:lnTo>
                  <a:pt x="15" y="516"/>
                </a:lnTo>
                <a:lnTo>
                  <a:pt x="29" y="509"/>
                </a:lnTo>
                <a:lnTo>
                  <a:pt x="37" y="501"/>
                </a:lnTo>
                <a:lnTo>
                  <a:pt x="44" y="501"/>
                </a:lnTo>
                <a:lnTo>
                  <a:pt x="51" y="501"/>
                </a:lnTo>
                <a:lnTo>
                  <a:pt x="59" y="501"/>
                </a:lnTo>
                <a:lnTo>
                  <a:pt x="66" y="493"/>
                </a:lnTo>
                <a:lnTo>
                  <a:pt x="74" y="478"/>
                </a:lnTo>
                <a:lnTo>
                  <a:pt x="81" y="470"/>
                </a:lnTo>
                <a:lnTo>
                  <a:pt x="81" y="462"/>
                </a:lnTo>
                <a:lnTo>
                  <a:pt x="88" y="455"/>
                </a:lnTo>
                <a:lnTo>
                  <a:pt x="88" y="447"/>
                </a:lnTo>
                <a:lnTo>
                  <a:pt x="96" y="439"/>
                </a:lnTo>
                <a:lnTo>
                  <a:pt x="88" y="432"/>
                </a:lnTo>
                <a:lnTo>
                  <a:pt x="81" y="424"/>
                </a:lnTo>
                <a:lnTo>
                  <a:pt x="74" y="424"/>
                </a:lnTo>
                <a:lnTo>
                  <a:pt x="66" y="416"/>
                </a:lnTo>
                <a:lnTo>
                  <a:pt x="59" y="416"/>
                </a:lnTo>
                <a:lnTo>
                  <a:pt x="51" y="409"/>
                </a:lnTo>
                <a:lnTo>
                  <a:pt x="44" y="393"/>
                </a:lnTo>
                <a:lnTo>
                  <a:pt x="51" y="385"/>
                </a:lnTo>
                <a:lnTo>
                  <a:pt x="51" y="378"/>
                </a:lnTo>
                <a:lnTo>
                  <a:pt x="59" y="370"/>
                </a:lnTo>
                <a:lnTo>
                  <a:pt x="59" y="362"/>
                </a:lnTo>
                <a:lnTo>
                  <a:pt x="66" y="355"/>
                </a:lnTo>
                <a:lnTo>
                  <a:pt x="74" y="347"/>
                </a:lnTo>
                <a:lnTo>
                  <a:pt x="81" y="347"/>
                </a:lnTo>
                <a:lnTo>
                  <a:pt x="88" y="339"/>
                </a:lnTo>
                <a:lnTo>
                  <a:pt x="96" y="339"/>
                </a:lnTo>
                <a:lnTo>
                  <a:pt x="103" y="339"/>
                </a:lnTo>
                <a:lnTo>
                  <a:pt x="110" y="339"/>
                </a:lnTo>
                <a:lnTo>
                  <a:pt x="118" y="332"/>
                </a:lnTo>
                <a:lnTo>
                  <a:pt x="125" y="332"/>
                </a:lnTo>
                <a:lnTo>
                  <a:pt x="132" y="324"/>
                </a:lnTo>
                <a:lnTo>
                  <a:pt x="132" y="316"/>
                </a:lnTo>
                <a:lnTo>
                  <a:pt x="140" y="308"/>
                </a:lnTo>
                <a:lnTo>
                  <a:pt x="147" y="301"/>
                </a:lnTo>
                <a:lnTo>
                  <a:pt x="147" y="293"/>
                </a:lnTo>
                <a:lnTo>
                  <a:pt x="154" y="285"/>
                </a:lnTo>
                <a:lnTo>
                  <a:pt x="169" y="278"/>
                </a:lnTo>
                <a:lnTo>
                  <a:pt x="169" y="270"/>
                </a:lnTo>
                <a:lnTo>
                  <a:pt x="176" y="262"/>
                </a:lnTo>
                <a:lnTo>
                  <a:pt x="184" y="255"/>
                </a:lnTo>
                <a:lnTo>
                  <a:pt x="184" y="239"/>
                </a:lnTo>
                <a:lnTo>
                  <a:pt x="191" y="231"/>
                </a:lnTo>
                <a:lnTo>
                  <a:pt x="191" y="224"/>
                </a:lnTo>
                <a:lnTo>
                  <a:pt x="191" y="216"/>
                </a:lnTo>
                <a:lnTo>
                  <a:pt x="191" y="208"/>
                </a:lnTo>
                <a:lnTo>
                  <a:pt x="191" y="201"/>
                </a:lnTo>
                <a:lnTo>
                  <a:pt x="198" y="193"/>
                </a:lnTo>
                <a:lnTo>
                  <a:pt x="206" y="193"/>
                </a:lnTo>
                <a:lnTo>
                  <a:pt x="213" y="201"/>
                </a:lnTo>
                <a:lnTo>
                  <a:pt x="221" y="201"/>
                </a:lnTo>
                <a:lnTo>
                  <a:pt x="228" y="201"/>
                </a:lnTo>
                <a:lnTo>
                  <a:pt x="235" y="201"/>
                </a:lnTo>
                <a:lnTo>
                  <a:pt x="243" y="208"/>
                </a:lnTo>
                <a:lnTo>
                  <a:pt x="250" y="208"/>
                </a:lnTo>
                <a:lnTo>
                  <a:pt x="257" y="208"/>
                </a:lnTo>
                <a:lnTo>
                  <a:pt x="265" y="201"/>
                </a:lnTo>
                <a:lnTo>
                  <a:pt x="272" y="201"/>
                </a:lnTo>
                <a:lnTo>
                  <a:pt x="279" y="193"/>
                </a:lnTo>
                <a:lnTo>
                  <a:pt x="287" y="185"/>
                </a:lnTo>
                <a:lnTo>
                  <a:pt x="294" y="178"/>
                </a:lnTo>
                <a:lnTo>
                  <a:pt x="309" y="178"/>
                </a:lnTo>
                <a:lnTo>
                  <a:pt x="316" y="170"/>
                </a:lnTo>
                <a:lnTo>
                  <a:pt x="323" y="162"/>
                </a:lnTo>
                <a:lnTo>
                  <a:pt x="331" y="154"/>
                </a:lnTo>
                <a:lnTo>
                  <a:pt x="338" y="154"/>
                </a:lnTo>
                <a:lnTo>
                  <a:pt x="345" y="147"/>
                </a:lnTo>
                <a:lnTo>
                  <a:pt x="345" y="139"/>
                </a:lnTo>
                <a:lnTo>
                  <a:pt x="345" y="131"/>
                </a:lnTo>
                <a:lnTo>
                  <a:pt x="345" y="124"/>
                </a:lnTo>
                <a:lnTo>
                  <a:pt x="345" y="116"/>
                </a:lnTo>
                <a:lnTo>
                  <a:pt x="345" y="108"/>
                </a:lnTo>
                <a:lnTo>
                  <a:pt x="345" y="101"/>
                </a:lnTo>
                <a:lnTo>
                  <a:pt x="345" y="85"/>
                </a:lnTo>
                <a:lnTo>
                  <a:pt x="353" y="77"/>
                </a:lnTo>
                <a:lnTo>
                  <a:pt x="360" y="77"/>
                </a:lnTo>
                <a:lnTo>
                  <a:pt x="368" y="85"/>
                </a:lnTo>
                <a:lnTo>
                  <a:pt x="375" y="85"/>
                </a:lnTo>
                <a:lnTo>
                  <a:pt x="382" y="85"/>
                </a:lnTo>
                <a:lnTo>
                  <a:pt x="390" y="85"/>
                </a:lnTo>
                <a:lnTo>
                  <a:pt x="397" y="101"/>
                </a:lnTo>
                <a:lnTo>
                  <a:pt x="404" y="101"/>
                </a:lnTo>
                <a:lnTo>
                  <a:pt x="412" y="85"/>
                </a:lnTo>
                <a:lnTo>
                  <a:pt x="412" y="77"/>
                </a:lnTo>
                <a:lnTo>
                  <a:pt x="412" y="70"/>
                </a:lnTo>
                <a:lnTo>
                  <a:pt x="412" y="62"/>
                </a:lnTo>
                <a:lnTo>
                  <a:pt x="404" y="54"/>
                </a:lnTo>
                <a:lnTo>
                  <a:pt x="397" y="47"/>
                </a:lnTo>
                <a:lnTo>
                  <a:pt x="390" y="39"/>
                </a:lnTo>
                <a:lnTo>
                  <a:pt x="382" y="31"/>
                </a:lnTo>
                <a:lnTo>
                  <a:pt x="375" y="24"/>
                </a:lnTo>
                <a:lnTo>
                  <a:pt x="382" y="16"/>
                </a:lnTo>
                <a:lnTo>
                  <a:pt x="390" y="16"/>
                </a:lnTo>
                <a:lnTo>
                  <a:pt x="397" y="16"/>
                </a:lnTo>
                <a:lnTo>
                  <a:pt x="404" y="16"/>
                </a:lnTo>
                <a:lnTo>
                  <a:pt x="412" y="24"/>
                </a:lnTo>
                <a:lnTo>
                  <a:pt x="419" y="24"/>
                </a:lnTo>
                <a:lnTo>
                  <a:pt x="426" y="24"/>
                </a:lnTo>
                <a:lnTo>
                  <a:pt x="434" y="24"/>
                </a:lnTo>
                <a:lnTo>
                  <a:pt x="441" y="24"/>
                </a:lnTo>
                <a:lnTo>
                  <a:pt x="456" y="31"/>
                </a:lnTo>
                <a:lnTo>
                  <a:pt x="463" y="31"/>
                </a:lnTo>
                <a:lnTo>
                  <a:pt x="470" y="31"/>
                </a:lnTo>
                <a:lnTo>
                  <a:pt x="478" y="24"/>
                </a:lnTo>
                <a:lnTo>
                  <a:pt x="485" y="16"/>
                </a:lnTo>
                <a:lnTo>
                  <a:pt x="492" y="16"/>
                </a:lnTo>
                <a:lnTo>
                  <a:pt x="500" y="8"/>
                </a:lnTo>
                <a:lnTo>
                  <a:pt x="507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9" name="Freeform 44"/>
          <p:cNvSpPr>
            <a:spLocks/>
          </p:cNvSpPr>
          <p:nvPr/>
        </p:nvSpPr>
        <p:spPr bwMode="auto">
          <a:xfrm>
            <a:off x="6205538" y="3562350"/>
            <a:ext cx="1004887" cy="1160463"/>
          </a:xfrm>
          <a:custGeom>
            <a:avLst/>
            <a:gdLst>
              <a:gd name="T0" fmla="*/ 2147483647 w 633"/>
              <a:gd name="T1" fmla="*/ 2147483647 h 731"/>
              <a:gd name="T2" fmla="*/ 2147483647 w 633"/>
              <a:gd name="T3" fmla="*/ 2147483647 h 731"/>
              <a:gd name="T4" fmla="*/ 2147483647 w 633"/>
              <a:gd name="T5" fmla="*/ 2147483647 h 731"/>
              <a:gd name="T6" fmla="*/ 2147483647 w 633"/>
              <a:gd name="T7" fmla="*/ 2147483647 h 731"/>
              <a:gd name="T8" fmla="*/ 2147483647 w 633"/>
              <a:gd name="T9" fmla="*/ 2147483647 h 731"/>
              <a:gd name="T10" fmla="*/ 2147483647 w 633"/>
              <a:gd name="T11" fmla="*/ 2147483647 h 731"/>
              <a:gd name="T12" fmla="*/ 2147483647 w 633"/>
              <a:gd name="T13" fmla="*/ 2147483647 h 731"/>
              <a:gd name="T14" fmla="*/ 2147483647 w 633"/>
              <a:gd name="T15" fmla="*/ 2147483647 h 731"/>
              <a:gd name="T16" fmla="*/ 2147483647 w 633"/>
              <a:gd name="T17" fmla="*/ 2147483647 h 731"/>
              <a:gd name="T18" fmla="*/ 2147483647 w 633"/>
              <a:gd name="T19" fmla="*/ 2147483647 h 731"/>
              <a:gd name="T20" fmla="*/ 2147483647 w 633"/>
              <a:gd name="T21" fmla="*/ 2147483647 h 731"/>
              <a:gd name="T22" fmla="*/ 2147483647 w 633"/>
              <a:gd name="T23" fmla="*/ 2147483647 h 731"/>
              <a:gd name="T24" fmla="*/ 2147483647 w 633"/>
              <a:gd name="T25" fmla="*/ 2147483647 h 731"/>
              <a:gd name="T26" fmla="*/ 2147483647 w 633"/>
              <a:gd name="T27" fmla="*/ 2147483647 h 731"/>
              <a:gd name="T28" fmla="*/ 2147483647 w 633"/>
              <a:gd name="T29" fmla="*/ 2147483647 h 731"/>
              <a:gd name="T30" fmla="*/ 2147483647 w 633"/>
              <a:gd name="T31" fmla="*/ 2147483647 h 731"/>
              <a:gd name="T32" fmla="*/ 2147483647 w 633"/>
              <a:gd name="T33" fmla="*/ 2147483647 h 731"/>
              <a:gd name="T34" fmla="*/ 2147483647 w 633"/>
              <a:gd name="T35" fmla="*/ 2147483647 h 731"/>
              <a:gd name="T36" fmla="*/ 2147483647 w 633"/>
              <a:gd name="T37" fmla="*/ 2147483647 h 731"/>
              <a:gd name="T38" fmla="*/ 2147483647 w 633"/>
              <a:gd name="T39" fmla="*/ 2147483647 h 731"/>
              <a:gd name="T40" fmla="*/ 2147483647 w 633"/>
              <a:gd name="T41" fmla="*/ 2147483647 h 731"/>
              <a:gd name="T42" fmla="*/ 2147483647 w 633"/>
              <a:gd name="T43" fmla="*/ 2147483647 h 731"/>
              <a:gd name="T44" fmla="*/ 2147483647 w 633"/>
              <a:gd name="T45" fmla="*/ 2147483647 h 731"/>
              <a:gd name="T46" fmla="*/ 2147483647 w 633"/>
              <a:gd name="T47" fmla="*/ 2147483647 h 731"/>
              <a:gd name="T48" fmla="*/ 2147483647 w 633"/>
              <a:gd name="T49" fmla="*/ 2147483647 h 731"/>
              <a:gd name="T50" fmla="*/ 2147483647 w 633"/>
              <a:gd name="T51" fmla="*/ 2147483647 h 731"/>
              <a:gd name="T52" fmla="*/ 2147483647 w 633"/>
              <a:gd name="T53" fmla="*/ 2147483647 h 731"/>
              <a:gd name="T54" fmla="*/ 2147483647 w 633"/>
              <a:gd name="T55" fmla="*/ 2147483647 h 731"/>
              <a:gd name="T56" fmla="*/ 2147483647 w 633"/>
              <a:gd name="T57" fmla="*/ 2147483647 h 731"/>
              <a:gd name="T58" fmla="*/ 2147483647 w 633"/>
              <a:gd name="T59" fmla="*/ 2147483647 h 731"/>
              <a:gd name="T60" fmla="*/ 2147483647 w 633"/>
              <a:gd name="T61" fmla="*/ 2147483647 h 731"/>
              <a:gd name="T62" fmla="*/ 2147483647 w 633"/>
              <a:gd name="T63" fmla="*/ 2147483647 h 731"/>
              <a:gd name="T64" fmla="*/ 2147483647 w 633"/>
              <a:gd name="T65" fmla="*/ 2147483647 h 731"/>
              <a:gd name="T66" fmla="*/ 2147483647 w 633"/>
              <a:gd name="T67" fmla="*/ 2147483647 h 731"/>
              <a:gd name="T68" fmla="*/ 2147483647 w 633"/>
              <a:gd name="T69" fmla="*/ 2147483647 h 731"/>
              <a:gd name="T70" fmla="*/ 2147483647 w 633"/>
              <a:gd name="T71" fmla="*/ 2147483647 h 731"/>
              <a:gd name="T72" fmla="*/ 2147483647 w 633"/>
              <a:gd name="T73" fmla="*/ 2147483647 h 731"/>
              <a:gd name="T74" fmla="*/ 2147483647 w 633"/>
              <a:gd name="T75" fmla="*/ 2147483647 h 731"/>
              <a:gd name="T76" fmla="*/ 2147483647 w 633"/>
              <a:gd name="T77" fmla="*/ 2147483647 h 731"/>
              <a:gd name="T78" fmla="*/ 2147483647 w 633"/>
              <a:gd name="T79" fmla="*/ 2147483647 h 731"/>
              <a:gd name="T80" fmla="*/ 2147483647 w 633"/>
              <a:gd name="T81" fmla="*/ 2147483647 h 731"/>
              <a:gd name="T82" fmla="*/ 2147483647 w 633"/>
              <a:gd name="T83" fmla="*/ 2147483647 h 731"/>
              <a:gd name="T84" fmla="*/ 2147483647 w 633"/>
              <a:gd name="T85" fmla="*/ 2147483647 h 731"/>
              <a:gd name="T86" fmla="*/ 2147483647 w 633"/>
              <a:gd name="T87" fmla="*/ 2147483647 h 731"/>
              <a:gd name="T88" fmla="*/ 2147483647 w 633"/>
              <a:gd name="T89" fmla="*/ 2147483647 h 731"/>
              <a:gd name="T90" fmla="*/ 2147483647 w 633"/>
              <a:gd name="T91" fmla="*/ 2147483647 h 731"/>
              <a:gd name="T92" fmla="*/ 2147483647 w 633"/>
              <a:gd name="T93" fmla="*/ 2147483647 h 731"/>
              <a:gd name="T94" fmla="*/ 2147483647 w 633"/>
              <a:gd name="T95" fmla="*/ 2147483647 h 731"/>
              <a:gd name="T96" fmla="*/ 2147483647 w 633"/>
              <a:gd name="T97" fmla="*/ 2147483647 h 731"/>
              <a:gd name="T98" fmla="*/ 2147483647 w 633"/>
              <a:gd name="T99" fmla="*/ 2147483647 h 731"/>
              <a:gd name="T100" fmla="*/ 2147483647 w 633"/>
              <a:gd name="T101" fmla="*/ 2147483647 h 731"/>
              <a:gd name="T102" fmla="*/ 2147483647 w 633"/>
              <a:gd name="T103" fmla="*/ 2147483647 h 731"/>
              <a:gd name="T104" fmla="*/ 2147483647 w 633"/>
              <a:gd name="T105" fmla="*/ 2147483647 h 731"/>
              <a:gd name="T106" fmla="*/ 2147483647 w 633"/>
              <a:gd name="T107" fmla="*/ 2147483647 h 731"/>
              <a:gd name="T108" fmla="*/ 2147483647 w 633"/>
              <a:gd name="T109" fmla="*/ 2147483647 h 731"/>
              <a:gd name="T110" fmla="*/ 2147483647 w 633"/>
              <a:gd name="T111" fmla="*/ 2147483647 h 731"/>
              <a:gd name="T112" fmla="*/ 2147483647 w 633"/>
              <a:gd name="T113" fmla="*/ 2147483647 h 731"/>
              <a:gd name="T114" fmla="*/ 2147483647 w 633"/>
              <a:gd name="T115" fmla="*/ 0 h 7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33" h="731">
                <a:moveTo>
                  <a:pt x="390" y="0"/>
                </a:moveTo>
                <a:lnTo>
                  <a:pt x="397" y="8"/>
                </a:lnTo>
                <a:lnTo>
                  <a:pt x="397" y="15"/>
                </a:lnTo>
                <a:lnTo>
                  <a:pt x="405" y="23"/>
                </a:lnTo>
                <a:lnTo>
                  <a:pt x="405" y="31"/>
                </a:lnTo>
                <a:lnTo>
                  <a:pt x="412" y="38"/>
                </a:lnTo>
                <a:lnTo>
                  <a:pt x="419" y="38"/>
                </a:lnTo>
                <a:lnTo>
                  <a:pt x="427" y="31"/>
                </a:lnTo>
                <a:lnTo>
                  <a:pt x="434" y="31"/>
                </a:lnTo>
                <a:lnTo>
                  <a:pt x="441" y="31"/>
                </a:lnTo>
                <a:lnTo>
                  <a:pt x="449" y="31"/>
                </a:lnTo>
                <a:lnTo>
                  <a:pt x="456" y="23"/>
                </a:lnTo>
                <a:lnTo>
                  <a:pt x="464" y="23"/>
                </a:lnTo>
                <a:lnTo>
                  <a:pt x="471" y="31"/>
                </a:lnTo>
                <a:lnTo>
                  <a:pt x="478" y="38"/>
                </a:lnTo>
                <a:lnTo>
                  <a:pt x="486" y="46"/>
                </a:lnTo>
                <a:lnTo>
                  <a:pt x="493" y="46"/>
                </a:lnTo>
                <a:lnTo>
                  <a:pt x="500" y="54"/>
                </a:lnTo>
                <a:lnTo>
                  <a:pt x="508" y="61"/>
                </a:lnTo>
                <a:lnTo>
                  <a:pt x="522" y="69"/>
                </a:lnTo>
                <a:lnTo>
                  <a:pt x="530" y="77"/>
                </a:lnTo>
                <a:lnTo>
                  <a:pt x="537" y="85"/>
                </a:lnTo>
                <a:lnTo>
                  <a:pt x="544" y="100"/>
                </a:lnTo>
                <a:lnTo>
                  <a:pt x="552" y="100"/>
                </a:lnTo>
                <a:lnTo>
                  <a:pt x="559" y="108"/>
                </a:lnTo>
                <a:lnTo>
                  <a:pt x="566" y="115"/>
                </a:lnTo>
                <a:lnTo>
                  <a:pt x="574" y="123"/>
                </a:lnTo>
                <a:lnTo>
                  <a:pt x="574" y="131"/>
                </a:lnTo>
                <a:lnTo>
                  <a:pt x="566" y="138"/>
                </a:lnTo>
                <a:lnTo>
                  <a:pt x="566" y="146"/>
                </a:lnTo>
                <a:lnTo>
                  <a:pt x="566" y="154"/>
                </a:lnTo>
                <a:lnTo>
                  <a:pt x="559" y="162"/>
                </a:lnTo>
                <a:lnTo>
                  <a:pt x="559" y="169"/>
                </a:lnTo>
                <a:lnTo>
                  <a:pt x="559" y="177"/>
                </a:lnTo>
                <a:lnTo>
                  <a:pt x="552" y="185"/>
                </a:lnTo>
                <a:lnTo>
                  <a:pt x="552" y="192"/>
                </a:lnTo>
                <a:lnTo>
                  <a:pt x="559" y="200"/>
                </a:lnTo>
                <a:lnTo>
                  <a:pt x="566" y="208"/>
                </a:lnTo>
                <a:lnTo>
                  <a:pt x="574" y="215"/>
                </a:lnTo>
                <a:lnTo>
                  <a:pt x="581" y="223"/>
                </a:lnTo>
                <a:lnTo>
                  <a:pt x="588" y="231"/>
                </a:lnTo>
                <a:lnTo>
                  <a:pt x="588" y="246"/>
                </a:lnTo>
                <a:lnTo>
                  <a:pt x="596" y="254"/>
                </a:lnTo>
                <a:lnTo>
                  <a:pt x="603" y="262"/>
                </a:lnTo>
                <a:lnTo>
                  <a:pt x="611" y="269"/>
                </a:lnTo>
                <a:lnTo>
                  <a:pt x="618" y="277"/>
                </a:lnTo>
                <a:lnTo>
                  <a:pt x="625" y="285"/>
                </a:lnTo>
                <a:lnTo>
                  <a:pt x="625" y="292"/>
                </a:lnTo>
                <a:lnTo>
                  <a:pt x="625" y="300"/>
                </a:lnTo>
                <a:lnTo>
                  <a:pt x="625" y="308"/>
                </a:lnTo>
                <a:lnTo>
                  <a:pt x="625" y="316"/>
                </a:lnTo>
                <a:lnTo>
                  <a:pt x="625" y="323"/>
                </a:lnTo>
                <a:lnTo>
                  <a:pt x="625" y="331"/>
                </a:lnTo>
                <a:lnTo>
                  <a:pt x="625" y="339"/>
                </a:lnTo>
                <a:lnTo>
                  <a:pt x="625" y="346"/>
                </a:lnTo>
                <a:lnTo>
                  <a:pt x="625" y="354"/>
                </a:lnTo>
                <a:lnTo>
                  <a:pt x="625" y="362"/>
                </a:lnTo>
                <a:lnTo>
                  <a:pt x="625" y="369"/>
                </a:lnTo>
                <a:lnTo>
                  <a:pt x="625" y="377"/>
                </a:lnTo>
                <a:lnTo>
                  <a:pt x="625" y="385"/>
                </a:lnTo>
                <a:lnTo>
                  <a:pt x="625" y="400"/>
                </a:lnTo>
                <a:lnTo>
                  <a:pt x="625" y="408"/>
                </a:lnTo>
                <a:lnTo>
                  <a:pt x="625" y="416"/>
                </a:lnTo>
                <a:lnTo>
                  <a:pt x="625" y="423"/>
                </a:lnTo>
                <a:lnTo>
                  <a:pt x="625" y="431"/>
                </a:lnTo>
                <a:lnTo>
                  <a:pt x="633" y="439"/>
                </a:lnTo>
                <a:lnTo>
                  <a:pt x="633" y="446"/>
                </a:lnTo>
                <a:lnTo>
                  <a:pt x="633" y="454"/>
                </a:lnTo>
                <a:lnTo>
                  <a:pt x="633" y="462"/>
                </a:lnTo>
                <a:lnTo>
                  <a:pt x="633" y="470"/>
                </a:lnTo>
                <a:lnTo>
                  <a:pt x="633" y="477"/>
                </a:lnTo>
                <a:lnTo>
                  <a:pt x="633" y="485"/>
                </a:lnTo>
                <a:lnTo>
                  <a:pt x="633" y="493"/>
                </a:lnTo>
                <a:lnTo>
                  <a:pt x="633" y="500"/>
                </a:lnTo>
                <a:lnTo>
                  <a:pt x="633" y="508"/>
                </a:lnTo>
                <a:lnTo>
                  <a:pt x="633" y="516"/>
                </a:lnTo>
                <a:lnTo>
                  <a:pt x="633" y="523"/>
                </a:lnTo>
                <a:lnTo>
                  <a:pt x="633" y="531"/>
                </a:lnTo>
                <a:lnTo>
                  <a:pt x="633" y="539"/>
                </a:lnTo>
                <a:lnTo>
                  <a:pt x="633" y="554"/>
                </a:lnTo>
                <a:lnTo>
                  <a:pt x="633" y="562"/>
                </a:lnTo>
                <a:lnTo>
                  <a:pt x="633" y="570"/>
                </a:lnTo>
                <a:lnTo>
                  <a:pt x="633" y="577"/>
                </a:lnTo>
                <a:lnTo>
                  <a:pt x="633" y="585"/>
                </a:lnTo>
                <a:lnTo>
                  <a:pt x="633" y="593"/>
                </a:lnTo>
                <a:lnTo>
                  <a:pt x="625" y="600"/>
                </a:lnTo>
                <a:lnTo>
                  <a:pt x="618" y="600"/>
                </a:lnTo>
                <a:lnTo>
                  <a:pt x="611" y="608"/>
                </a:lnTo>
                <a:lnTo>
                  <a:pt x="603" y="616"/>
                </a:lnTo>
                <a:lnTo>
                  <a:pt x="596" y="624"/>
                </a:lnTo>
                <a:lnTo>
                  <a:pt x="588" y="624"/>
                </a:lnTo>
                <a:lnTo>
                  <a:pt x="581" y="631"/>
                </a:lnTo>
                <a:lnTo>
                  <a:pt x="581" y="639"/>
                </a:lnTo>
                <a:lnTo>
                  <a:pt x="574" y="647"/>
                </a:lnTo>
                <a:lnTo>
                  <a:pt x="574" y="654"/>
                </a:lnTo>
                <a:lnTo>
                  <a:pt x="574" y="662"/>
                </a:lnTo>
                <a:lnTo>
                  <a:pt x="566" y="670"/>
                </a:lnTo>
                <a:lnTo>
                  <a:pt x="566" y="677"/>
                </a:lnTo>
                <a:lnTo>
                  <a:pt x="566" y="685"/>
                </a:lnTo>
                <a:lnTo>
                  <a:pt x="559" y="693"/>
                </a:lnTo>
                <a:lnTo>
                  <a:pt x="559" y="708"/>
                </a:lnTo>
                <a:lnTo>
                  <a:pt x="559" y="716"/>
                </a:lnTo>
                <a:lnTo>
                  <a:pt x="552" y="724"/>
                </a:lnTo>
                <a:lnTo>
                  <a:pt x="544" y="731"/>
                </a:lnTo>
                <a:lnTo>
                  <a:pt x="552" y="731"/>
                </a:lnTo>
                <a:lnTo>
                  <a:pt x="537" y="724"/>
                </a:lnTo>
                <a:lnTo>
                  <a:pt x="530" y="724"/>
                </a:lnTo>
                <a:lnTo>
                  <a:pt x="522" y="724"/>
                </a:lnTo>
                <a:lnTo>
                  <a:pt x="508" y="716"/>
                </a:lnTo>
                <a:lnTo>
                  <a:pt x="500" y="716"/>
                </a:lnTo>
                <a:lnTo>
                  <a:pt x="493" y="708"/>
                </a:lnTo>
                <a:lnTo>
                  <a:pt x="486" y="708"/>
                </a:lnTo>
                <a:lnTo>
                  <a:pt x="478" y="708"/>
                </a:lnTo>
                <a:lnTo>
                  <a:pt x="471" y="693"/>
                </a:lnTo>
                <a:lnTo>
                  <a:pt x="464" y="693"/>
                </a:lnTo>
                <a:lnTo>
                  <a:pt x="456" y="693"/>
                </a:lnTo>
                <a:lnTo>
                  <a:pt x="449" y="693"/>
                </a:lnTo>
                <a:lnTo>
                  <a:pt x="441" y="693"/>
                </a:lnTo>
                <a:lnTo>
                  <a:pt x="434" y="693"/>
                </a:lnTo>
                <a:lnTo>
                  <a:pt x="427" y="685"/>
                </a:lnTo>
                <a:lnTo>
                  <a:pt x="419" y="685"/>
                </a:lnTo>
                <a:lnTo>
                  <a:pt x="412" y="685"/>
                </a:lnTo>
                <a:lnTo>
                  <a:pt x="405" y="685"/>
                </a:lnTo>
                <a:lnTo>
                  <a:pt x="397" y="685"/>
                </a:lnTo>
                <a:lnTo>
                  <a:pt x="390" y="685"/>
                </a:lnTo>
                <a:lnTo>
                  <a:pt x="383" y="685"/>
                </a:lnTo>
                <a:lnTo>
                  <a:pt x="368" y="685"/>
                </a:lnTo>
                <a:lnTo>
                  <a:pt x="361" y="677"/>
                </a:lnTo>
                <a:lnTo>
                  <a:pt x="353" y="677"/>
                </a:lnTo>
                <a:lnTo>
                  <a:pt x="346" y="677"/>
                </a:lnTo>
                <a:lnTo>
                  <a:pt x="339" y="685"/>
                </a:lnTo>
                <a:lnTo>
                  <a:pt x="339" y="693"/>
                </a:lnTo>
                <a:lnTo>
                  <a:pt x="339" y="708"/>
                </a:lnTo>
                <a:lnTo>
                  <a:pt x="339" y="716"/>
                </a:lnTo>
                <a:lnTo>
                  <a:pt x="331" y="724"/>
                </a:lnTo>
                <a:lnTo>
                  <a:pt x="324" y="724"/>
                </a:lnTo>
                <a:lnTo>
                  <a:pt x="317" y="724"/>
                </a:lnTo>
                <a:lnTo>
                  <a:pt x="309" y="724"/>
                </a:lnTo>
                <a:lnTo>
                  <a:pt x="302" y="724"/>
                </a:lnTo>
                <a:lnTo>
                  <a:pt x="294" y="724"/>
                </a:lnTo>
                <a:lnTo>
                  <a:pt x="287" y="716"/>
                </a:lnTo>
                <a:lnTo>
                  <a:pt x="280" y="716"/>
                </a:lnTo>
                <a:lnTo>
                  <a:pt x="272" y="708"/>
                </a:lnTo>
                <a:lnTo>
                  <a:pt x="265" y="693"/>
                </a:lnTo>
                <a:lnTo>
                  <a:pt x="258" y="693"/>
                </a:lnTo>
                <a:lnTo>
                  <a:pt x="250" y="685"/>
                </a:lnTo>
                <a:lnTo>
                  <a:pt x="243" y="677"/>
                </a:lnTo>
                <a:lnTo>
                  <a:pt x="236" y="670"/>
                </a:lnTo>
                <a:lnTo>
                  <a:pt x="221" y="670"/>
                </a:lnTo>
                <a:lnTo>
                  <a:pt x="214" y="662"/>
                </a:lnTo>
                <a:lnTo>
                  <a:pt x="221" y="654"/>
                </a:lnTo>
                <a:lnTo>
                  <a:pt x="236" y="647"/>
                </a:lnTo>
                <a:lnTo>
                  <a:pt x="236" y="639"/>
                </a:lnTo>
                <a:lnTo>
                  <a:pt x="243" y="631"/>
                </a:lnTo>
                <a:lnTo>
                  <a:pt x="236" y="631"/>
                </a:lnTo>
                <a:lnTo>
                  <a:pt x="221" y="631"/>
                </a:lnTo>
                <a:lnTo>
                  <a:pt x="214" y="639"/>
                </a:lnTo>
                <a:lnTo>
                  <a:pt x="206" y="631"/>
                </a:lnTo>
                <a:lnTo>
                  <a:pt x="199" y="631"/>
                </a:lnTo>
                <a:lnTo>
                  <a:pt x="192" y="624"/>
                </a:lnTo>
                <a:lnTo>
                  <a:pt x="184" y="616"/>
                </a:lnTo>
                <a:lnTo>
                  <a:pt x="177" y="616"/>
                </a:lnTo>
                <a:lnTo>
                  <a:pt x="170" y="616"/>
                </a:lnTo>
                <a:lnTo>
                  <a:pt x="162" y="616"/>
                </a:lnTo>
                <a:lnTo>
                  <a:pt x="155" y="608"/>
                </a:lnTo>
                <a:lnTo>
                  <a:pt x="155" y="600"/>
                </a:lnTo>
                <a:lnTo>
                  <a:pt x="162" y="593"/>
                </a:lnTo>
                <a:lnTo>
                  <a:pt x="162" y="585"/>
                </a:lnTo>
                <a:lnTo>
                  <a:pt x="170" y="577"/>
                </a:lnTo>
                <a:lnTo>
                  <a:pt x="170" y="570"/>
                </a:lnTo>
                <a:lnTo>
                  <a:pt x="177" y="562"/>
                </a:lnTo>
                <a:lnTo>
                  <a:pt x="177" y="554"/>
                </a:lnTo>
                <a:lnTo>
                  <a:pt x="184" y="539"/>
                </a:lnTo>
                <a:lnTo>
                  <a:pt x="192" y="531"/>
                </a:lnTo>
                <a:lnTo>
                  <a:pt x="192" y="523"/>
                </a:lnTo>
                <a:lnTo>
                  <a:pt x="199" y="516"/>
                </a:lnTo>
                <a:lnTo>
                  <a:pt x="199" y="508"/>
                </a:lnTo>
                <a:lnTo>
                  <a:pt x="206" y="500"/>
                </a:lnTo>
                <a:lnTo>
                  <a:pt x="206" y="493"/>
                </a:lnTo>
                <a:lnTo>
                  <a:pt x="206" y="485"/>
                </a:lnTo>
                <a:lnTo>
                  <a:pt x="199" y="477"/>
                </a:lnTo>
                <a:lnTo>
                  <a:pt x="192" y="477"/>
                </a:lnTo>
                <a:lnTo>
                  <a:pt x="184" y="470"/>
                </a:lnTo>
                <a:lnTo>
                  <a:pt x="177" y="470"/>
                </a:lnTo>
                <a:lnTo>
                  <a:pt x="170" y="462"/>
                </a:lnTo>
                <a:lnTo>
                  <a:pt x="162" y="462"/>
                </a:lnTo>
                <a:lnTo>
                  <a:pt x="155" y="454"/>
                </a:lnTo>
                <a:lnTo>
                  <a:pt x="147" y="454"/>
                </a:lnTo>
                <a:lnTo>
                  <a:pt x="140" y="446"/>
                </a:lnTo>
                <a:lnTo>
                  <a:pt x="140" y="439"/>
                </a:lnTo>
                <a:lnTo>
                  <a:pt x="133" y="431"/>
                </a:lnTo>
                <a:lnTo>
                  <a:pt x="125" y="423"/>
                </a:lnTo>
                <a:lnTo>
                  <a:pt x="118" y="416"/>
                </a:lnTo>
                <a:lnTo>
                  <a:pt x="118" y="408"/>
                </a:lnTo>
                <a:lnTo>
                  <a:pt x="111" y="400"/>
                </a:lnTo>
                <a:lnTo>
                  <a:pt x="103" y="385"/>
                </a:lnTo>
                <a:lnTo>
                  <a:pt x="96" y="377"/>
                </a:lnTo>
                <a:lnTo>
                  <a:pt x="96" y="369"/>
                </a:lnTo>
                <a:lnTo>
                  <a:pt x="81" y="362"/>
                </a:lnTo>
                <a:lnTo>
                  <a:pt x="74" y="354"/>
                </a:lnTo>
                <a:lnTo>
                  <a:pt x="74" y="346"/>
                </a:lnTo>
                <a:lnTo>
                  <a:pt x="74" y="339"/>
                </a:lnTo>
                <a:lnTo>
                  <a:pt x="81" y="331"/>
                </a:lnTo>
                <a:lnTo>
                  <a:pt x="81" y="323"/>
                </a:lnTo>
                <a:lnTo>
                  <a:pt x="81" y="316"/>
                </a:lnTo>
                <a:lnTo>
                  <a:pt x="74" y="308"/>
                </a:lnTo>
                <a:lnTo>
                  <a:pt x="81" y="308"/>
                </a:lnTo>
                <a:lnTo>
                  <a:pt x="67" y="316"/>
                </a:lnTo>
                <a:lnTo>
                  <a:pt x="59" y="308"/>
                </a:lnTo>
                <a:lnTo>
                  <a:pt x="59" y="316"/>
                </a:lnTo>
                <a:lnTo>
                  <a:pt x="52" y="300"/>
                </a:lnTo>
                <a:lnTo>
                  <a:pt x="52" y="292"/>
                </a:lnTo>
                <a:lnTo>
                  <a:pt x="52" y="285"/>
                </a:lnTo>
                <a:lnTo>
                  <a:pt x="52" y="277"/>
                </a:lnTo>
                <a:lnTo>
                  <a:pt x="45" y="269"/>
                </a:lnTo>
                <a:lnTo>
                  <a:pt x="45" y="262"/>
                </a:lnTo>
                <a:lnTo>
                  <a:pt x="37" y="254"/>
                </a:lnTo>
                <a:lnTo>
                  <a:pt x="30" y="254"/>
                </a:lnTo>
                <a:lnTo>
                  <a:pt x="23" y="254"/>
                </a:lnTo>
                <a:lnTo>
                  <a:pt x="15" y="254"/>
                </a:lnTo>
                <a:lnTo>
                  <a:pt x="8" y="254"/>
                </a:lnTo>
                <a:lnTo>
                  <a:pt x="0" y="246"/>
                </a:lnTo>
                <a:lnTo>
                  <a:pt x="0" y="231"/>
                </a:lnTo>
                <a:lnTo>
                  <a:pt x="0" y="223"/>
                </a:lnTo>
                <a:lnTo>
                  <a:pt x="8" y="215"/>
                </a:lnTo>
                <a:lnTo>
                  <a:pt x="15" y="215"/>
                </a:lnTo>
                <a:lnTo>
                  <a:pt x="23" y="208"/>
                </a:lnTo>
                <a:lnTo>
                  <a:pt x="30" y="208"/>
                </a:lnTo>
                <a:lnTo>
                  <a:pt x="37" y="208"/>
                </a:lnTo>
                <a:lnTo>
                  <a:pt x="45" y="208"/>
                </a:lnTo>
                <a:lnTo>
                  <a:pt x="52" y="208"/>
                </a:lnTo>
                <a:lnTo>
                  <a:pt x="59" y="215"/>
                </a:lnTo>
                <a:lnTo>
                  <a:pt x="67" y="215"/>
                </a:lnTo>
                <a:lnTo>
                  <a:pt x="74" y="215"/>
                </a:lnTo>
                <a:lnTo>
                  <a:pt x="81" y="215"/>
                </a:lnTo>
                <a:lnTo>
                  <a:pt x="96" y="215"/>
                </a:lnTo>
                <a:lnTo>
                  <a:pt x="103" y="208"/>
                </a:lnTo>
                <a:lnTo>
                  <a:pt x="111" y="208"/>
                </a:lnTo>
                <a:lnTo>
                  <a:pt x="118" y="200"/>
                </a:lnTo>
                <a:lnTo>
                  <a:pt x="125" y="200"/>
                </a:lnTo>
                <a:lnTo>
                  <a:pt x="133" y="192"/>
                </a:lnTo>
                <a:lnTo>
                  <a:pt x="140" y="192"/>
                </a:lnTo>
                <a:lnTo>
                  <a:pt x="147" y="200"/>
                </a:lnTo>
                <a:lnTo>
                  <a:pt x="155" y="200"/>
                </a:lnTo>
                <a:lnTo>
                  <a:pt x="162" y="208"/>
                </a:lnTo>
                <a:lnTo>
                  <a:pt x="170" y="208"/>
                </a:lnTo>
                <a:lnTo>
                  <a:pt x="177" y="215"/>
                </a:lnTo>
                <a:lnTo>
                  <a:pt x="184" y="215"/>
                </a:lnTo>
                <a:lnTo>
                  <a:pt x="192" y="208"/>
                </a:lnTo>
                <a:lnTo>
                  <a:pt x="199" y="208"/>
                </a:lnTo>
                <a:lnTo>
                  <a:pt x="206" y="200"/>
                </a:lnTo>
                <a:lnTo>
                  <a:pt x="214" y="192"/>
                </a:lnTo>
                <a:lnTo>
                  <a:pt x="214" y="185"/>
                </a:lnTo>
                <a:lnTo>
                  <a:pt x="214" y="177"/>
                </a:lnTo>
                <a:lnTo>
                  <a:pt x="214" y="169"/>
                </a:lnTo>
                <a:lnTo>
                  <a:pt x="214" y="162"/>
                </a:lnTo>
                <a:lnTo>
                  <a:pt x="214" y="154"/>
                </a:lnTo>
                <a:lnTo>
                  <a:pt x="214" y="146"/>
                </a:lnTo>
                <a:lnTo>
                  <a:pt x="214" y="138"/>
                </a:lnTo>
                <a:lnTo>
                  <a:pt x="221" y="131"/>
                </a:lnTo>
                <a:lnTo>
                  <a:pt x="221" y="123"/>
                </a:lnTo>
                <a:lnTo>
                  <a:pt x="236" y="115"/>
                </a:lnTo>
                <a:lnTo>
                  <a:pt x="243" y="108"/>
                </a:lnTo>
                <a:lnTo>
                  <a:pt x="250" y="100"/>
                </a:lnTo>
                <a:lnTo>
                  <a:pt x="250" y="85"/>
                </a:lnTo>
                <a:lnTo>
                  <a:pt x="258" y="77"/>
                </a:lnTo>
                <a:lnTo>
                  <a:pt x="258" y="69"/>
                </a:lnTo>
                <a:lnTo>
                  <a:pt x="258" y="61"/>
                </a:lnTo>
                <a:lnTo>
                  <a:pt x="258" y="54"/>
                </a:lnTo>
                <a:lnTo>
                  <a:pt x="258" y="46"/>
                </a:lnTo>
                <a:lnTo>
                  <a:pt x="265" y="38"/>
                </a:lnTo>
                <a:lnTo>
                  <a:pt x="265" y="31"/>
                </a:lnTo>
                <a:lnTo>
                  <a:pt x="265" y="23"/>
                </a:lnTo>
                <a:lnTo>
                  <a:pt x="265" y="15"/>
                </a:lnTo>
                <a:lnTo>
                  <a:pt x="272" y="8"/>
                </a:lnTo>
                <a:lnTo>
                  <a:pt x="280" y="8"/>
                </a:lnTo>
                <a:lnTo>
                  <a:pt x="287" y="8"/>
                </a:lnTo>
                <a:lnTo>
                  <a:pt x="294" y="15"/>
                </a:lnTo>
                <a:lnTo>
                  <a:pt x="302" y="15"/>
                </a:lnTo>
                <a:lnTo>
                  <a:pt x="309" y="15"/>
                </a:lnTo>
                <a:lnTo>
                  <a:pt x="317" y="15"/>
                </a:lnTo>
                <a:lnTo>
                  <a:pt x="324" y="15"/>
                </a:lnTo>
                <a:lnTo>
                  <a:pt x="331" y="15"/>
                </a:lnTo>
                <a:lnTo>
                  <a:pt x="339" y="23"/>
                </a:lnTo>
                <a:lnTo>
                  <a:pt x="346" y="23"/>
                </a:lnTo>
                <a:lnTo>
                  <a:pt x="353" y="23"/>
                </a:lnTo>
                <a:lnTo>
                  <a:pt x="361" y="23"/>
                </a:lnTo>
                <a:lnTo>
                  <a:pt x="368" y="15"/>
                </a:lnTo>
                <a:lnTo>
                  <a:pt x="383" y="8"/>
                </a:lnTo>
                <a:lnTo>
                  <a:pt x="39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0" name="Freeform 45"/>
          <p:cNvSpPr>
            <a:spLocks/>
          </p:cNvSpPr>
          <p:nvPr/>
        </p:nvSpPr>
        <p:spPr bwMode="auto">
          <a:xfrm>
            <a:off x="7127875" y="1801813"/>
            <a:ext cx="1038225" cy="842962"/>
          </a:xfrm>
          <a:custGeom>
            <a:avLst/>
            <a:gdLst>
              <a:gd name="T0" fmla="*/ 2147483647 w 654"/>
              <a:gd name="T1" fmla="*/ 2147483647 h 531"/>
              <a:gd name="T2" fmla="*/ 2147483647 w 654"/>
              <a:gd name="T3" fmla="*/ 2147483647 h 531"/>
              <a:gd name="T4" fmla="*/ 2147483647 w 654"/>
              <a:gd name="T5" fmla="*/ 2147483647 h 531"/>
              <a:gd name="T6" fmla="*/ 2147483647 w 654"/>
              <a:gd name="T7" fmla="*/ 2147483647 h 531"/>
              <a:gd name="T8" fmla="*/ 2147483647 w 654"/>
              <a:gd name="T9" fmla="*/ 2147483647 h 531"/>
              <a:gd name="T10" fmla="*/ 2147483647 w 654"/>
              <a:gd name="T11" fmla="*/ 2147483647 h 531"/>
              <a:gd name="T12" fmla="*/ 2147483647 w 654"/>
              <a:gd name="T13" fmla="*/ 2147483647 h 531"/>
              <a:gd name="T14" fmla="*/ 2147483647 w 654"/>
              <a:gd name="T15" fmla="*/ 2147483647 h 531"/>
              <a:gd name="T16" fmla="*/ 2147483647 w 654"/>
              <a:gd name="T17" fmla="*/ 2147483647 h 531"/>
              <a:gd name="T18" fmla="*/ 2147483647 w 654"/>
              <a:gd name="T19" fmla="*/ 2147483647 h 531"/>
              <a:gd name="T20" fmla="*/ 2147483647 w 654"/>
              <a:gd name="T21" fmla="*/ 2147483647 h 531"/>
              <a:gd name="T22" fmla="*/ 2147483647 w 654"/>
              <a:gd name="T23" fmla="*/ 2147483647 h 531"/>
              <a:gd name="T24" fmla="*/ 2147483647 w 654"/>
              <a:gd name="T25" fmla="*/ 2147483647 h 531"/>
              <a:gd name="T26" fmla="*/ 2147483647 w 654"/>
              <a:gd name="T27" fmla="*/ 2147483647 h 531"/>
              <a:gd name="T28" fmla="*/ 2147483647 w 654"/>
              <a:gd name="T29" fmla="*/ 2147483647 h 531"/>
              <a:gd name="T30" fmla="*/ 2147483647 w 654"/>
              <a:gd name="T31" fmla="*/ 2147483647 h 531"/>
              <a:gd name="T32" fmla="*/ 2147483647 w 654"/>
              <a:gd name="T33" fmla="*/ 2147483647 h 531"/>
              <a:gd name="T34" fmla="*/ 2147483647 w 654"/>
              <a:gd name="T35" fmla="*/ 2147483647 h 531"/>
              <a:gd name="T36" fmla="*/ 2147483647 w 654"/>
              <a:gd name="T37" fmla="*/ 2147483647 h 531"/>
              <a:gd name="T38" fmla="*/ 2147483647 w 654"/>
              <a:gd name="T39" fmla="*/ 2147483647 h 531"/>
              <a:gd name="T40" fmla="*/ 2147483647 w 654"/>
              <a:gd name="T41" fmla="*/ 2147483647 h 531"/>
              <a:gd name="T42" fmla="*/ 2147483647 w 654"/>
              <a:gd name="T43" fmla="*/ 2147483647 h 531"/>
              <a:gd name="T44" fmla="*/ 2147483647 w 654"/>
              <a:gd name="T45" fmla="*/ 2147483647 h 531"/>
              <a:gd name="T46" fmla="*/ 2147483647 w 654"/>
              <a:gd name="T47" fmla="*/ 2147483647 h 531"/>
              <a:gd name="T48" fmla="*/ 2147483647 w 654"/>
              <a:gd name="T49" fmla="*/ 2147483647 h 531"/>
              <a:gd name="T50" fmla="*/ 2147483647 w 654"/>
              <a:gd name="T51" fmla="*/ 2147483647 h 531"/>
              <a:gd name="T52" fmla="*/ 2147483647 w 654"/>
              <a:gd name="T53" fmla="*/ 2147483647 h 531"/>
              <a:gd name="T54" fmla="*/ 2147483647 w 654"/>
              <a:gd name="T55" fmla="*/ 2147483647 h 531"/>
              <a:gd name="T56" fmla="*/ 2147483647 w 654"/>
              <a:gd name="T57" fmla="*/ 2147483647 h 531"/>
              <a:gd name="T58" fmla="*/ 2147483647 w 654"/>
              <a:gd name="T59" fmla="*/ 2147483647 h 531"/>
              <a:gd name="T60" fmla="*/ 2147483647 w 654"/>
              <a:gd name="T61" fmla="*/ 2147483647 h 531"/>
              <a:gd name="T62" fmla="*/ 2147483647 w 654"/>
              <a:gd name="T63" fmla="*/ 2147483647 h 531"/>
              <a:gd name="T64" fmla="*/ 2147483647 w 654"/>
              <a:gd name="T65" fmla="*/ 2147483647 h 531"/>
              <a:gd name="T66" fmla="*/ 2147483647 w 654"/>
              <a:gd name="T67" fmla="*/ 2147483647 h 531"/>
              <a:gd name="T68" fmla="*/ 2147483647 w 654"/>
              <a:gd name="T69" fmla="*/ 2147483647 h 531"/>
              <a:gd name="T70" fmla="*/ 2147483647 w 654"/>
              <a:gd name="T71" fmla="*/ 2147483647 h 531"/>
              <a:gd name="T72" fmla="*/ 2147483647 w 654"/>
              <a:gd name="T73" fmla="*/ 2147483647 h 531"/>
              <a:gd name="T74" fmla="*/ 2147483647 w 654"/>
              <a:gd name="T75" fmla="*/ 2147483647 h 531"/>
              <a:gd name="T76" fmla="*/ 2147483647 w 654"/>
              <a:gd name="T77" fmla="*/ 2147483647 h 531"/>
              <a:gd name="T78" fmla="*/ 2147483647 w 654"/>
              <a:gd name="T79" fmla="*/ 2147483647 h 531"/>
              <a:gd name="T80" fmla="*/ 2147483647 w 654"/>
              <a:gd name="T81" fmla="*/ 2147483647 h 531"/>
              <a:gd name="T82" fmla="*/ 2147483647 w 654"/>
              <a:gd name="T83" fmla="*/ 2147483647 h 531"/>
              <a:gd name="T84" fmla="*/ 2147483647 w 654"/>
              <a:gd name="T85" fmla="*/ 2147483647 h 531"/>
              <a:gd name="T86" fmla="*/ 0 w 654"/>
              <a:gd name="T87" fmla="*/ 2147483647 h 531"/>
              <a:gd name="T88" fmla="*/ 2147483647 w 654"/>
              <a:gd name="T89" fmla="*/ 2147483647 h 531"/>
              <a:gd name="T90" fmla="*/ 2147483647 w 654"/>
              <a:gd name="T91" fmla="*/ 2147483647 h 531"/>
              <a:gd name="T92" fmla="*/ 2147483647 w 654"/>
              <a:gd name="T93" fmla="*/ 2147483647 h 531"/>
              <a:gd name="T94" fmla="*/ 2147483647 w 654"/>
              <a:gd name="T95" fmla="*/ 2147483647 h 531"/>
              <a:gd name="T96" fmla="*/ 2147483647 w 654"/>
              <a:gd name="T97" fmla="*/ 2147483647 h 531"/>
              <a:gd name="T98" fmla="*/ 2147483647 w 654"/>
              <a:gd name="T99" fmla="*/ 2147483647 h 531"/>
              <a:gd name="T100" fmla="*/ 2147483647 w 654"/>
              <a:gd name="T101" fmla="*/ 2147483647 h 531"/>
              <a:gd name="T102" fmla="*/ 2147483647 w 654"/>
              <a:gd name="T103" fmla="*/ 2147483647 h 531"/>
              <a:gd name="T104" fmla="*/ 2147483647 w 654"/>
              <a:gd name="T105" fmla="*/ 2147483647 h 531"/>
              <a:gd name="T106" fmla="*/ 2147483647 w 654"/>
              <a:gd name="T107" fmla="*/ 2147483647 h 531"/>
              <a:gd name="T108" fmla="*/ 2147483647 w 654"/>
              <a:gd name="T109" fmla="*/ 2147483647 h 531"/>
              <a:gd name="T110" fmla="*/ 2147483647 w 654"/>
              <a:gd name="T111" fmla="*/ 2147483647 h 531"/>
              <a:gd name="T112" fmla="*/ 2147483647 w 654"/>
              <a:gd name="T113" fmla="*/ 2147483647 h 531"/>
              <a:gd name="T114" fmla="*/ 2147483647 w 654"/>
              <a:gd name="T115" fmla="*/ 0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54" h="531">
                <a:moveTo>
                  <a:pt x="228" y="0"/>
                </a:moveTo>
                <a:lnTo>
                  <a:pt x="235" y="0"/>
                </a:lnTo>
                <a:lnTo>
                  <a:pt x="243" y="0"/>
                </a:lnTo>
                <a:lnTo>
                  <a:pt x="250" y="8"/>
                </a:lnTo>
                <a:lnTo>
                  <a:pt x="257" y="15"/>
                </a:lnTo>
                <a:lnTo>
                  <a:pt x="265" y="23"/>
                </a:lnTo>
                <a:lnTo>
                  <a:pt x="272" y="31"/>
                </a:lnTo>
                <a:lnTo>
                  <a:pt x="279" y="39"/>
                </a:lnTo>
                <a:lnTo>
                  <a:pt x="287" y="46"/>
                </a:lnTo>
                <a:lnTo>
                  <a:pt x="294" y="54"/>
                </a:lnTo>
                <a:lnTo>
                  <a:pt x="301" y="54"/>
                </a:lnTo>
                <a:lnTo>
                  <a:pt x="309" y="62"/>
                </a:lnTo>
                <a:lnTo>
                  <a:pt x="316" y="69"/>
                </a:lnTo>
                <a:lnTo>
                  <a:pt x="324" y="77"/>
                </a:lnTo>
                <a:lnTo>
                  <a:pt x="331" y="85"/>
                </a:lnTo>
                <a:lnTo>
                  <a:pt x="338" y="92"/>
                </a:lnTo>
                <a:lnTo>
                  <a:pt x="346" y="100"/>
                </a:lnTo>
                <a:lnTo>
                  <a:pt x="346" y="108"/>
                </a:lnTo>
                <a:lnTo>
                  <a:pt x="353" y="116"/>
                </a:lnTo>
                <a:lnTo>
                  <a:pt x="353" y="123"/>
                </a:lnTo>
                <a:lnTo>
                  <a:pt x="353" y="139"/>
                </a:lnTo>
                <a:lnTo>
                  <a:pt x="353" y="146"/>
                </a:lnTo>
                <a:lnTo>
                  <a:pt x="368" y="154"/>
                </a:lnTo>
                <a:lnTo>
                  <a:pt x="368" y="162"/>
                </a:lnTo>
                <a:lnTo>
                  <a:pt x="368" y="169"/>
                </a:lnTo>
                <a:lnTo>
                  <a:pt x="375" y="177"/>
                </a:lnTo>
                <a:lnTo>
                  <a:pt x="382" y="185"/>
                </a:lnTo>
                <a:lnTo>
                  <a:pt x="390" y="193"/>
                </a:lnTo>
                <a:lnTo>
                  <a:pt x="397" y="200"/>
                </a:lnTo>
                <a:lnTo>
                  <a:pt x="404" y="208"/>
                </a:lnTo>
                <a:lnTo>
                  <a:pt x="412" y="216"/>
                </a:lnTo>
                <a:lnTo>
                  <a:pt x="419" y="223"/>
                </a:lnTo>
                <a:lnTo>
                  <a:pt x="426" y="231"/>
                </a:lnTo>
                <a:lnTo>
                  <a:pt x="434" y="239"/>
                </a:lnTo>
                <a:lnTo>
                  <a:pt x="441" y="246"/>
                </a:lnTo>
                <a:lnTo>
                  <a:pt x="441" y="254"/>
                </a:lnTo>
                <a:lnTo>
                  <a:pt x="448" y="262"/>
                </a:lnTo>
                <a:lnTo>
                  <a:pt x="448" y="270"/>
                </a:lnTo>
                <a:lnTo>
                  <a:pt x="456" y="277"/>
                </a:lnTo>
                <a:lnTo>
                  <a:pt x="463" y="293"/>
                </a:lnTo>
                <a:lnTo>
                  <a:pt x="471" y="293"/>
                </a:lnTo>
                <a:lnTo>
                  <a:pt x="478" y="277"/>
                </a:lnTo>
                <a:lnTo>
                  <a:pt x="485" y="277"/>
                </a:lnTo>
                <a:lnTo>
                  <a:pt x="493" y="277"/>
                </a:lnTo>
                <a:lnTo>
                  <a:pt x="507" y="277"/>
                </a:lnTo>
                <a:lnTo>
                  <a:pt x="515" y="270"/>
                </a:lnTo>
                <a:lnTo>
                  <a:pt x="522" y="270"/>
                </a:lnTo>
                <a:lnTo>
                  <a:pt x="529" y="270"/>
                </a:lnTo>
                <a:lnTo>
                  <a:pt x="537" y="277"/>
                </a:lnTo>
                <a:lnTo>
                  <a:pt x="544" y="293"/>
                </a:lnTo>
                <a:lnTo>
                  <a:pt x="551" y="300"/>
                </a:lnTo>
                <a:lnTo>
                  <a:pt x="559" y="308"/>
                </a:lnTo>
                <a:lnTo>
                  <a:pt x="566" y="308"/>
                </a:lnTo>
                <a:lnTo>
                  <a:pt x="573" y="308"/>
                </a:lnTo>
                <a:lnTo>
                  <a:pt x="581" y="308"/>
                </a:lnTo>
                <a:lnTo>
                  <a:pt x="588" y="308"/>
                </a:lnTo>
                <a:lnTo>
                  <a:pt x="595" y="308"/>
                </a:lnTo>
                <a:lnTo>
                  <a:pt x="603" y="308"/>
                </a:lnTo>
                <a:lnTo>
                  <a:pt x="610" y="308"/>
                </a:lnTo>
                <a:lnTo>
                  <a:pt x="618" y="308"/>
                </a:lnTo>
                <a:lnTo>
                  <a:pt x="625" y="316"/>
                </a:lnTo>
                <a:lnTo>
                  <a:pt x="632" y="323"/>
                </a:lnTo>
                <a:lnTo>
                  <a:pt x="632" y="331"/>
                </a:lnTo>
                <a:lnTo>
                  <a:pt x="632" y="339"/>
                </a:lnTo>
                <a:lnTo>
                  <a:pt x="647" y="347"/>
                </a:lnTo>
                <a:lnTo>
                  <a:pt x="647" y="354"/>
                </a:lnTo>
                <a:lnTo>
                  <a:pt x="647" y="362"/>
                </a:lnTo>
                <a:lnTo>
                  <a:pt x="654" y="370"/>
                </a:lnTo>
                <a:lnTo>
                  <a:pt x="654" y="377"/>
                </a:lnTo>
                <a:lnTo>
                  <a:pt x="654" y="385"/>
                </a:lnTo>
                <a:lnTo>
                  <a:pt x="647" y="393"/>
                </a:lnTo>
                <a:lnTo>
                  <a:pt x="647" y="400"/>
                </a:lnTo>
                <a:lnTo>
                  <a:pt x="632" y="408"/>
                </a:lnTo>
                <a:lnTo>
                  <a:pt x="632" y="416"/>
                </a:lnTo>
                <a:lnTo>
                  <a:pt x="625" y="424"/>
                </a:lnTo>
                <a:lnTo>
                  <a:pt x="625" y="431"/>
                </a:lnTo>
                <a:lnTo>
                  <a:pt x="618" y="447"/>
                </a:lnTo>
                <a:lnTo>
                  <a:pt x="610" y="431"/>
                </a:lnTo>
                <a:lnTo>
                  <a:pt x="603" y="424"/>
                </a:lnTo>
                <a:lnTo>
                  <a:pt x="595" y="416"/>
                </a:lnTo>
                <a:lnTo>
                  <a:pt x="588" y="408"/>
                </a:lnTo>
                <a:lnTo>
                  <a:pt x="588" y="400"/>
                </a:lnTo>
                <a:lnTo>
                  <a:pt x="581" y="393"/>
                </a:lnTo>
                <a:lnTo>
                  <a:pt x="573" y="400"/>
                </a:lnTo>
                <a:lnTo>
                  <a:pt x="566" y="400"/>
                </a:lnTo>
                <a:lnTo>
                  <a:pt x="559" y="408"/>
                </a:lnTo>
                <a:lnTo>
                  <a:pt x="551" y="416"/>
                </a:lnTo>
                <a:lnTo>
                  <a:pt x="544" y="424"/>
                </a:lnTo>
                <a:lnTo>
                  <a:pt x="537" y="424"/>
                </a:lnTo>
                <a:lnTo>
                  <a:pt x="529" y="431"/>
                </a:lnTo>
                <a:lnTo>
                  <a:pt x="522" y="424"/>
                </a:lnTo>
                <a:lnTo>
                  <a:pt x="515" y="416"/>
                </a:lnTo>
                <a:lnTo>
                  <a:pt x="515" y="408"/>
                </a:lnTo>
                <a:lnTo>
                  <a:pt x="507" y="400"/>
                </a:lnTo>
                <a:lnTo>
                  <a:pt x="493" y="393"/>
                </a:lnTo>
                <a:lnTo>
                  <a:pt x="485" y="400"/>
                </a:lnTo>
                <a:lnTo>
                  <a:pt x="478" y="400"/>
                </a:lnTo>
                <a:lnTo>
                  <a:pt x="471" y="408"/>
                </a:lnTo>
                <a:lnTo>
                  <a:pt x="463" y="408"/>
                </a:lnTo>
                <a:lnTo>
                  <a:pt x="456" y="416"/>
                </a:lnTo>
                <a:lnTo>
                  <a:pt x="448" y="416"/>
                </a:lnTo>
                <a:lnTo>
                  <a:pt x="441" y="416"/>
                </a:lnTo>
                <a:lnTo>
                  <a:pt x="434" y="416"/>
                </a:lnTo>
                <a:lnTo>
                  <a:pt x="426" y="416"/>
                </a:lnTo>
                <a:lnTo>
                  <a:pt x="419" y="416"/>
                </a:lnTo>
                <a:lnTo>
                  <a:pt x="412" y="416"/>
                </a:lnTo>
                <a:lnTo>
                  <a:pt x="404" y="416"/>
                </a:lnTo>
                <a:lnTo>
                  <a:pt x="397" y="416"/>
                </a:lnTo>
                <a:lnTo>
                  <a:pt x="390" y="416"/>
                </a:lnTo>
                <a:lnTo>
                  <a:pt x="382" y="424"/>
                </a:lnTo>
                <a:lnTo>
                  <a:pt x="375" y="431"/>
                </a:lnTo>
                <a:lnTo>
                  <a:pt x="375" y="447"/>
                </a:lnTo>
                <a:lnTo>
                  <a:pt x="375" y="454"/>
                </a:lnTo>
                <a:lnTo>
                  <a:pt x="368" y="462"/>
                </a:lnTo>
                <a:lnTo>
                  <a:pt x="353" y="462"/>
                </a:lnTo>
                <a:lnTo>
                  <a:pt x="346" y="470"/>
                </a:lnTo>
                <a:lnTo>
                  <a:pt x="338" y="477"/>
                </a:lnTo>
                <a:lnTo>
                  <a:pt x="338" y="485"/>
                </a:lnTo>
                <a:lnTo>
                  <a:pt x="338" y="493"/>
                </a:lnTo>
                <a:lnTo>
                  <a:pt x="338" y="501"/>
                </a:lnTo>
                <a:lnTo>
                  <a:pt x="338" y="508"/>
                </a:lnTo>
                <a:lnTo>
                  <a:pt x="331" y="516"/>
                </a:lnTo>
                <a:lnTo>
                  <a:pt x="324" y="524"/>
                </a:lnTo>
                <a:lnTo>
                  <a:pt x="331" y="524"/>
                </a:lnTo>
                <a:lnTo>
                  <a:pt x="316" y="524"/>
                </a:lnTo>
                <a:lnTo>
                  <a:pt x="309" y="516"/>
                </a:lnTo>
                <a:lnTo>
                  <a:pt x="301" y="508"/>
                </a:lnTo>
                <a:lnTo>
                  <a:pt x="294" y="516"/>
                </a:lnTo>
                <a:lnTo>
                  <a:pt x="287" y="524"/>
                </a:lnTo>
                <a:lnTo>
                  <a:pt x="279" y="524"/>
                </a:lnTo>
                <a:lnTo>
                  <a:pt x="272" y="531"/>
                </a:lnTo>
                <a:lnTo>
                  <a:pt x="265" y="531"/>
                </a:lnTo>
                <a:lnTo>
                  <a:pt x="257" y="531"/>
                </a:lnTo>
                <a:lnTo>
                  <a:pt x="250" y="524"/>
                </a:lnTo>
                <a:lnTo>
                  <a:pt x="243" y="524"/>
                </a:lnTo>
                <a:lnTo>
                  <a:pt x="235" y="524"/>
                </a:lnTo>
                <a:lnTo>
                  <a:pt x="228" y="524"/>
                </a:lnTo>
                <a:lnTo>
                  <a:pt x="221" y="524"/>
                </a:lnTo>
                <a:lnTo>
                  <a:pt x="206" y="516"/>
                </a:lnTo>
                <a:lnTo>
                  <a:pt x="199" y="516"/>
                </a:lnTo>
                <a:lnTo>
                  <a:pt x="191" y="516"/>
                </a:lnTo>
                <a:lnTo>
                  <a:pt x="184" y="508"/>
                </a:lnTo>
                <a:lnTo>
                  <a:pt x="184" y="501"/>
                </a:lnTo>
                <a:lnTo>
                  <a:pt x="177" y="493"/>
                </a:lnTo>
                <a:lnTo>
                  <a:pt x="169" y="485"/>
                </a:lnTo>
                <a:lnTo>
                  <a:pt x="169" y="477"/>
                </a:lnTo>
                <a:lnTo>
                  <a:pt x="162" y="470"/>
                </a:lnTo>
                <a:lnTo>
                  <a:pt x="162" y="462"/>
                </a:lnTo>
                <a:lnTo>
                  <a:pt x="154" y="454"/>
                </a:lnTo>
                <a:lnTo>
                  <a:pt x="154" y="447"/>
                </a:lnTo>
                <a:lnTo>
                  <a:pt x="154" y="431"/>
                </a:lnTo>
                <a:lnTo>
                  <a:pt x="147" y="424"/>
                </a:lnTo>
                <a:lnTo>
                  <a:pt x="140" y="416"/>
                </a:lnTo>
                <a:lnTo>
                  <a:pt x="132" y="416"/>
                </a:lnTo>
                <a:lnTo>
                  <a:pt x="125" y="408"/>
                </a:lnTo>
                <a:lnTo>
                  <a:pt x="118" y="408"/>
                </a:lnTo>
                <a:lnTo>
                  <a:pt x="110" y="408"/>
                </a:lnTo>
                <a:lnTo>
                  <a:pt x="103" y="408"/>
                </a:lnTo>
                <a:lnTo>
                  <a:pt x="96" y="400"/>
                </a:lnTo>
                <a:lnTo>
                  <a:pt x="88" y="400"/>
                </a:lnTo>
                <a:lnTo>
                  <a:pt x="81" y="400"/>
                </a:lnTo>
                <a:lnTo>
                  <a:pt x="66" y="400"/>
                </a:lnTo>
                <a:lnTo>
                  <a:pt x="59" y="393"/>
                </a:lnTo>
                <a:lnTo>
                  <a:pt x="52" y="385"/>
                </a:lnTo>
                <a:lnTo>
                  <a:pt x="52" y="377"/>
                </a:lnTo>
                <a:lnTo>
                  <a:pt x="44" y="370"/>
                </a:lnTo>
                <a:lnTo>
                  <a:pt x="44" y="362"/>
                </a:lnTo>
                <a:lnTo>
                  <a:pt x="44" y="354"/>
                </a:lnTo>
                <a:lnTo>
                  <a:pt x="44" y="347"/>
                </a:lnTo>
                <a:lnTo>
                  <a:pt x="37" y="339"/>
                </a:lnTo>
                <a:lnTo>
                  <a:pt x="37" y="331"/>
                </a:lnTo>
                <a:lnTo>
                  <a:pt x="30" y="323"/>
                </a:lnTo>
                <a:lnTo>
                  <a:pt x="22" y="316"/>
                </a:lnTo>
                <a:lnTo>
                  <a:pt x="15" y="316"/>
                </a:lnTo>
                <a:lnTo>
                  <a:pt x="7" y="316"/>
                </a:lnTo>
                <a:lnTo>
                  <a:pt x="0" y="308"/>
                </a:lnTo>
                <a:lnTo>
                  <a:pt x="0" y="300"/>
                </a:lnTo>
                <a:lnTo>
                  <a:pt x="0" y="293"/>
                </a:lnTo>
                <a:lnTo>
                  <a:pt x="7" y="277"/>
                </a:lnTo>
                <a:lnTo>
                  <a:pt x="7" y="270"/>
                </a:lnTo>
                <a:lnTo>
                  <a:pt x="15" y="262"/>
                </a:lnTo>
                <a:lnTo>
                  <a:pt x="15" y="254"/>
                </a:lnTo>
                <a:lnTo>
                  <a:pt x="22" y="246"/>
                </a:lnTo>
                <a:lnTo>
                  <a:pt x="22" y="239"/>
                </a:lnTo>
                <a:lnTo>
                  <a:pt x="15" y="231"/>
                </a:lnTo>
                <a:lnTo>
                  <a:pt x="22" y="223"/>
                </a:lnTo>
                <a:lnTo>
                  <a:pt x="30" y="216"/>
                </a:lnTo>
                <a:lnTo>
                  <a:pt x="37" y="208"/>
                </a:lnTo>
                <a:lnTo>
                  <a:pt x="44" y="200"/>
                </a:lnTo>
                <a:lnTo>
                  <a:pt x="52" y="208"/>
                </a:lnTo>
                <a:lnTo>
                  <a:pt x="59" y="208"/>
                </a:lnTo>
                <a:lnTo>
                  <a:pt x="66" y="216"/>
                </a:lnTo>
                <a:lnTo>
                  <a:pt x="81" y="216"/>
                </a:lnTo>
                <a:lnTo>
                  <a:pt x="88" y="208"/>
                </a:lnTo>
                <a:lnTo>
                  <a:pt x="88" y="216"/>
                </a:lnTo>
                <a:lnTo>
                  <a:pt x="88" y="200"/>
                </a:lnTo>
                <a:lnTo>
                  <a:pt x="88" y="193"/>
                </a:lnTo>
                <a:lnTo>
                  <a:pt x="88" y="185"/>
                </a:lnTo>
                <a:lnTo>
                  <a:pt x="96" y="177"/>
                </a:lnTo>
                <a:lnTo>
                  <a:pt x="96" y="169"/>
                </a:lnTo>
                <a:lnTo>
                  <a:pt x="96" y="162"/>
                </a:lnTo>
                <a:lnTo>
                  <a:pt x="96" y="154"/>
                </a:lnTo>
                <a:lnTo>
                  <a:pt x="103" y="146"/>
                </a:lnTo>
                <a:lnTo>
                  <a:pt x="110" y="154"/>
                </a:lnTo>
                <a:lnTo>
                  <a:pt x="110" y="162"/>
                </a:lnTo>
                <a:lnTo>
                  <a:pt x="118" y="169"/>
                </a:lnTo>
                <a:lnTo>
                  <a:pt x="125" y="162"/>
                </a:lnTo>
                <a:lnTo>
                  <a:pt x="132" y="154"/>
                </a:lnTo>
                <a:lnTo>
                  <a:pt x="140" y="146"/>
                </a:lnTo>
                <a:lnTo>
                  <a:pt x="140" y="139"/>
                </a:lnTo>
                <a:lnTo>
                  <a:pt x="140" y="123"/>
                </a:lnTo>
                <a:lnTo>
                  <a:pt x="140" y="116"/>
                </a:lnTo>
                <a:lnTo>
                  <a:pt x="140" y="108"/>
                </a:lnTo>
                <a:lnTo>
                  <a:pt x="147" y="100"/>
                </a:lnTo>
                <a:lnTo>
                  <a:pt x="154" y="92"/>
                </a:lnTo>
                <a:lnTo>
                  <a:pt x="162" y="92"/>
                </a:lnTo>
                <a:lnTo>
                  <a:pt x="169" y="92"/>
                </a:lnTo>
                <a:lnTo>
                  <a:pt x="177" y="92"/>
                </a:lnTo>
                <a:lnTo>
                  <a:pt x="184" y="85"/>
                </a:lnTo>
                <a:lnTo>
                  <a:pt x="191" y="77"/>
                </a:lnTo>
                <a:lnTo>
                  <a:pt x="184" y="69"/>
                </a:lnTo>
                <a:lnTo>
                  <a:pt x="184" y="62"/>
                </a:lnTo>
                <a:lnTo>
                  <a:pt x="177" y="54"/>
                </a:lnTo>
                <a:lnTo>
                  <a:pt x="177" y="46"/>
                </a:lnTo>
                <a:lnTo>
                  <a:pt x="169" y="39"/>
                </a:lnTo>
                <a:lnTo>
                  <a:pt x="177" y="31"/>
                </a:lnTo>
                <a:lnTo>
                  <a:pt x="184" y="23"/>
                </a:lnTo>
                <a:lnTo>
                  <a:pt x="191" y="15"/>
                </a:lnTo>
                <a:lnTo>
                  <a:pt x="199" y="8"/>
                </a:lnTo>
                <a:lnTo>
                  <a:pt x="206" y="8"/>
                </a:lnTo>
                <a:lnTo>
                  <a:pt x="221" y="8"/>
                </a:lnTo>
                <a:lnTo>
                  <a:pt x="228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1" name="Freeform 52"/>
          <p:cNvSpPr>
            <a:spLocks/>
          </p:cNvSpPr>
          <p:nvPr/>
        </p:nvSpPr>
        <p:spPr bwMode="auto">
          <a:xfrm>
            <a:off x="2051050" y="2276475"/>
            <a:ext cx="198438" cy="720725"/>
          </a:xfrm>
          <a:custGeom>
            <a:avLst/>
            <a:gdLst>
              <a:gd name="T0" fmla="*/ 2147483647 w 125"/>
              <a:gd name="T1" fmla="*/ 2147483647 h 454"/>
              <a:gd name="T2" fmla="*/ 2147483647 w 125"/>
              <a:gd name="T3" fmla="*/ 2147483647 h 454"/>
              <a:gd name="T4" fmla="*/ 2147483647 w 125"/>
              <a:gd name="T5" fmla="*/ 2147483647 h 454"/>
              <a:gd name="T6" fmla="*/ 2147483647 w 125"/>
              <a:gd name="T7" fmla="*/ 2147483647 h 454"/>
              <a:gd name="T8" fmla="*/ 2147483647 w 125"/>
              <a:gd name="T9" fmla="*/ 2147483647 h 454"/>
              <a:gd name="T10" fmla="*/ 2147483647 w 125"/>
              <a:gd name="T11" fmla="*/ 2147483647 h 454"/>
              <a:gd name="T12" fmla="*/ 2147483647 w 125"/>
              <a:gd name="T13" fmla="*/ 2147483647 h 454"/>
              <a:gd name="T14" fmla="*/ 2147483647 w 125"/>
              <a:gd name="T15" fmla="*/ 2147483647 h 454"/>
              <a:gd name="T16" fmla="*/ 2147483647 w 125"/>
              <a:gd name="T17" fmla="*/ 2147483647 h 454"/>
              <a:gd name="T18" fmla="*/ 2147483647 w 125"/>
              <a:gd name="T19" fmla="*/ 2147483647 h 454"/>
              <a:gd name="T20" fmla="*/ 2147483647 w 125"/>
              <a:gd name="T21" fmla="*/ 2147483647 h 454"/>
              <a:gd name="T22" fmla="*/ 2147483647 w 125"/>
              <a:gd name="T23" fmla="*/ 2147483647 h 454"/>
              <a:gd name="T24" fmla="*/ 2147483647 w 125"/>
              <a:gd name="T25" fmla="*/ 2147483647 h 454"/>
              <a:gd name="T26" fmla="*/ 2147483647 w 125"/>
              <a:gd name="T27" fmla="*/ 2147483647 h 454"/>
              <a:gd name="T28" fmla="*/ 2147483647 w 125"/>
              <a:gd name="T29" fmla="*/ 2147483647 h 454"/>
              <a:gd name="T30" fmla="*/ 2147483647 w 125"/>
              <a:gd name="T31" fmla="*/ 2147483647 h 454"/>
              <a:gd name="T32" fmla="*/ 2147483647 w 125"/>
              <a:gd name="T33" fmla="*/ 2147483647 h 454"/>
              <a:gd name="T34" fmla="*/ 2147483647 w 125"/>
              <a:gd name="T35" fmla="*/ 2147483647 h 454"/>
              <a:gd name="T36" fmla="*/ 2147483647 w 125"/>
              <a:gd name="T37" fmla="*/ 2147483647 h 454"/>
              <a:gd name="T38" fmla="*/ 2147483647 w 125"/>
              <a:gd name="T39" fmla="*/ 2147483647 h 454"/>
              <a:gd name="T40" fmla="*/ 2147483647 w 125"/>
              <a:gd name="T41" fmla="*/ 2147483647 h 454"/>
              <a:gd name="T42" fmla="*/ 2147483647 w 125"/>
              <a:gd name="T43" fmla="*/ 2147483647 h 454"/>
              <a:gd name="T44" fmla="*/ 2147483647 w 125"/>
              <a:gd name="T45" fmla="*/ 2147483647 h 454"/>
              <a:gd name="T46" fmla="*/ 2147483647 w 125"/>
              <a:gd name="T47" fmla="*/ 2147483647 h 454"/>
              <a:gd name="T48" fmla="*/ 2147483647 w 125"/>
              <a:gd name="T49" fmla="*/ 2147483647 h 454"/>
              <a:gd name="T50" fmla="*/ 2147483647 w 125"/>
              <a:gd name="T51" fmla="*/ 2147483647 h 454"/>
              <a:gd name="T52" fmla="*/ 2147483647 w 125"/>
              <a:gd name="T53" fmla="*/ 2147483647 h 454"/>
              <a:gd name="T54" fmla="*/ 2147483647 w 125"/>
              <a:gd name="T55" fmla="*/ 2147483647 h 454"/>
              <a:gd name="T56" fmla="*/ 2147483647 w 125"/>
              <a:gd name="T57" fmla="*/ 2147483647 h 454"/>
              <a:gd name="T58" fmla="*/ 0 w 125"/>
              <a:gd name="T59" fmla="*/ 2147483647 h 454"/>
              <a:gd name="T60" fmla="*/ 0 w 125"/>
              <a:gd name="T61" fmla="*/ 2147483647 h 454"/>
              <a:gd name="T62" fmla="*/ 2147483647 w 125"/>
              <a:gd name="T63" fmla="*/ 2147483647 h 454"/>
              <a:gd name="T64" fmla="*/ 2147483647 w 125"/>
              <a:gd name="T65" fmla="*/ 2147483647 h 454"/>
              <a:gd name="T66" fmla="*/ 2147483647 w 125"/>
              <a:gd name="T67" fmla="*/ 2147483647 h 454"/>
              <a:gd name="T68" fmla="*/ 2147483647 w 125"/>
              <a:gd name="T69" fmla="*/ 2147483647 h 454"/>
              <a:gd name="T70" fmla="*/ 2147483647 w 125"/>
              <a:gd name="T71" fmla="*/ 2147483647 h 454"/>
              <a:gd name="T72" fmla="*/ 2147483647 w 125"/>
              <a:gd name="T73" fmla="*/ 2147483647 h 454"/>
              <a:gd name="T74" fmla="*/ 2147483647 w 125"/>
              <a:gd name="T75" fmla="*/ 2147483647 h 454"/>
              <a:gd name="T76" fmla="*/ 2147483647 w 125"/>
              <a:gd name="T77" fmla="*/ 2147483647 h 454"/>
              <a:gd name="T78" fmla="*/ 2147483647 w 125"/>
              <a:gd name="T79" fmla="*/ 2147483647 h 454"/>
              <a:gd name="T80" fmla="*/ 2147483647 w 125"/>
              <a:gd name="T81" fmla="*/ 2147483647 h 454"/>
              <a:gd name="T82" fmla="*/ 2147483647 w 125"/>
              <a:gd name="T83" fmla="*/ 2147483647 h 454"/>
              <a:gd name="T84" fmla="*/ 2147483647 w 125"/>
              <a:gd name="T85" fmla="*/ 2147483647 h 454"/>
              <a:gd name="T86" fmla="*/ 2147483647 w 125"/>
              <a:gd name="T87" fmla="*/ 2147483647 h 454"/>
              <a:gd name="T88" fmla="*/ 2147483647 w 125"/>
              <a:gd name="T89" fmla="*/ 2147483647 h 454"/>
              <a:gd name="T90" fmla="*/ 2147483647 w 125"/>
              <a:gd name="T91" fmla="*/ 2147483647 h 454"/>
              <a:gd name="T92" fmla="*/ 2147483647 w 125"/>
              <a:gd name="T93" fmla="*/ 2147483647 h 454"/>
              <a:gd name="T94" fmla="*/ 2147483647 w 125"/>
              <a:gd name="T95" fmla="*/ 2147483647 h 454"/>
              <a:gd name="T96" fmla="*/ 2147483647 w 125"/>
              <a:gd name="T97" fmla="*/ 2147483647 h 454"/>
              <a:gd name="T98" fmla="*/ 2147483647 w 125"/>
              <a:gd name="T99" fmla="*/ 2147483647 h 454"/>
              <a:gd name="T100" fmla="*/ 2147483647 w 125"/>
              <a:gd name="T101" fmla="*/ 2147483647 h 454"/>
              <a:gd name="T102" fmla="*/ 2147483647 w 125"/>
              <a:gd name="T103" fmla="*/ 2147483647 h 454"/>
              <a:gd name="T104" fmla="*/ 2147483647 w 125"/>
              <a:gd name="T105" fmla="*/ 2147483647 h 454"/>
              <a:gd name="T106" fmla="*/ 2147483647 w 125"/>
              <a:gd name="T107" fmla="*/ 2147483647 h 454"/>
              <a:gd name="T108" fmla="*/ 2147483647 w 125"/>
              <a:gd name="T109" fmla="*/ 2147483647 h 454"/>
              <a:gd name="T110" fmla="*/ 2147483647 w 125"/>
              <a:gd name="T111" fmla="*/ 2147483647 h 454"/>
              <a:gd name="T112" fmla="*/ 2147483647 w 125"/>
              <a:gd name="T113" fmla="*/ 2147483647 h 4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5" h="454">
                <a:moveTo>
                  <a:pt x="118" y="0"/>
                </a:moveTo>
                <a:lnTo>
                  <a:pt x="125" y="7"/>
                </a:lnTo>
                <a:lnTo>
                  <a:pt x="125" y="15"/>
                </a:lnTo>
                <a:lnTo>
                  <a:pt x="125" y="23"/>
                </a:lnTo>
                <a:lnTo>
                  <a:pt x="125" y="31"/>
                </a:lnTo>
                <a:lnTo>
                  <a:pt x="125" y="38"/>
                </a:lnTo>
                <a:lnTo>
                  <a:pt x="125" y="46"/>
                </a:lnTo>
                <a:lnTo>
                  <a:pt x="125" y="54"/>
                </a:lnTo>
                <a:lnTo>
                  <a:pt x="125" y="61"/>
                </a:lnTo>
                <a:lnTo>
                  <a:pt x="125" y="69"/>
                </a:lnTo>
                <a:lnTo>
                  <a:pt x="118" y="77"/>
                </a:lnTo>
                <a:lnTo>
                  <a:pt x="118" y="84"/>
                </a:lnTo>
                <a:lnTo>
                  <a:pt x="118" y="92"/>
                </a:lnTo>
                <a:lnTo>
                  <a:pt x="118" y="100"/>
                </a:lnTo>
                <a:lnTo>
                  <a:pt x="118" y="108"/>
                </a:lnTo>
                <a:lnTo>
                  <a:pt x="118" y="115"/>
                </a:lnTo>
                <a:lnTo>
                  <a:pt x="118" y="131"/>
                </a:lnTo>
                <a:lnTo>
                  <a:pt x="118" y="138"/>
                </a:lnTo>
                <a:lnTo>
                  <a:pt x="118" y="146"/>
                </a:lnTo>
                <a:lnTo>
                  <a:pt x="118" y="154"/>
                </a:lnTo>
                <a:lnTo>
                  <a:pt x="118" y="161"/>
                </a:lnTo>
                <a:lnTo>
                  <a:pt x="118" y="169"/>
                </a:lnTo>
                <a:lnTo>
                  <a:pt x="118" y="177"/>
                </a:lnTo>
                <a:lnTo>
                  <a:pt x="118" y="185"/>
                </a:lnTo>
                <a:lnTo>
                  <a:pt x="118" y="192"/>
                </a:lnTo>
                <a:lnTo>
                  <a:pt x="110" y="200"/>
                </a:lnTo>
                <a:lnTo>
                  <a:pt x="110" y="208"/>
                </a:lnTo>
                <a:lnTo>
                  <a:pt x="110" y="215"/>
                </a:lnTo>
                <a:lnTo>
                  <a:pt x="103" y="223"/>
                </a:lnTo>
                <a:lnTo>
                  <a:pt x="103" y="231"/>
                </a:lnTo>
                <a:lnTo>
                  <a:pt x="103" y="238"/>
                </a:lnTo>
                <a:lnTo>
                  <a:pt x="103" y="246"/>
                </a:lnTo>
                <a:lnTo>
                  <a:pt x="95" y="254"/>
                </a:lnTo>
                <a:lnTo>
                  <a:pt x="95" y="262"/>
                </a:lnTo>
                <a:lnTo>
                  <a:pt x="95" y="269"/>
                </a:lnTo>
                <a:lnTo>
                  <a:pt x="88" y="285"/>
                </a:lnTo>
                <a:lnTo>
                  <a:pt x="88" y="292"/>
                </a:lnTo>
                <a:lnTo>
                  <a:pt x="81" y="300"/>
                </a:lnTo>
                <a:lnTo>
                  <a:pt x="81" y="308"/>
                </a:lnTo>
                <a:lnTo>
                  <a:pt x="73" y="315"/>
                </a:lnTo>
                <a:lnTo>
                  <a:pt x="73" y="323"/>
                </a:lnTo>
                <a:lnTo>
                  <a:pt x="66" y="331"/>
                </a:lnTo>
                <a:lnTo>
                  <a:pt x="66" y="339"/>
                </a:lnTo>
                <a:lnTo>
                  <a:pt x="66" y="346"/>
                </a:lnTo>
                <a:lnTo>
                  <a:pt x="66" y="354"/>
                </a:lnTo>
                <a:lnTo>
                  <a:pt x="59" y="362"/>
                </a:lnTo>
                <a:lnTo>
                  <a:pt x="59" y="369"/>
                </a:lnTo>
                <a:lnTo>
                  <a:pt x="59" y="377"/>
                </a:lnTo>
                <a:lnTo>
                  <a:pt x="59" y="385"/>
                </a:lnTo>
                <a:lnTo>
                  <a:pt x="51" y="392"/>
                </a:lnTo>
                <a:lnTo>
                  <a:pt x="51" y="400"/>
                </a:lnTo>
                <a:lnTo>
                  <a:pt x="44" y="408"/>
                </a:lnTo>
                <a:lnTo>
                  <a:pt x="37" y="416"/>
                </a:lnTo>
                <a:lnTo>
                  <a:pt x="37" y="431"/>
                </a:lnTo>
                <a:lnTo>
                  <a:pt x="29" y="439"/>
                </a:lnTo>
                <a:lnTo>
                  <a:pt x="29" y="446"/>
                </a:lnTo>
                <a:lnTo>
                  <a:pt x="22" y="454"/>
                </a:lnTo>
                <a:lnTo>
                  <a:pt x="15" y="454"/>
                </a:lnTo>
                <a:lnTo>
                  <a:pt x="7" y="454"/>
                </a:lnTo>
                <a:lnTo>
                  <a:pt x="0" y="446"/>
                </a:lnTo>
                <a:lnTo>
                  <a:pt x="0" y="439"/>
                </a:lnTo>
                <a:lnTo>
                  <a:pt x="0" y="431"/>
                </a:lnTo>
                <a:lnTo>
                  <a:pt x="7" y="416"/>
                </a:lnTo>
                <a:lnTo>
                  <a:pt x="7" y="408"/>
                </a:lnTo>
                <a:lnTo>
                  <a:pt x="15" y="400"/>
                </a:lnTo>
                <a:lnTo>
                  <a:pt x="15" y="392"/>
                </a:lnTo>
                <a:lnTo>
                  <a:pt x="22" y="385"/>
                </a:lnTo>
                <a:lnTo>
                  <a:pt x="22" y="377"/>
                </a:lnTo>
                <a:lnTo>
                  <a:pt x="29" y="369"/>
                </a:lnTo>
                <a:lnTo>
                  <a:pt x="29" y="362"/>
                </a:lnTo>
                <a:lnTo>
                  <a:pt x="37" y="354"/>
                </a:lnTo>
                <a:lnTo>
                  <a:pt x="37" y="346"/>
                </a:lnTo>
                <a:lnTo>
                  <a:pt x="44" y="339"/>
                </a:lnTo>
                <a:lnTo>
                  <a:pt x="44" y="331"/>
                </a:lnTo>
                <a:lnTo>
                  <a:pt x="51" y="323"/>
                </a:lnTo>
                <a:lnTo>
                  <a:pt x="51" y="315"/>
                </a:lnTo>
                <a:lnTo>
                  <a:pt x="51" y="308"/>
                </a:lnTo>
                <a:lnTo>
                  <a:pt x="51" y="300"/>
                </a:lnTo>
                <a:lnTo>
                  <a:pt x="59" y="292"/>
                </a:lnTo>
                <a:lnTo>
                  <a:pt x="59" y="285"/>
                </a:lnTo>
                <a:lnTo>
                  <a:pt x="59" y="269"/>
                </a:lnTo>
                <a:lnTo>
                  <a:pt x="66" y="262"/>
                </a:lnTo>
                <a:lnTo>
                  <a:pt x="66" y="254"/>
                </a:lnTo>
                <a:lnTo>
                  <a:pt x="66" y="246"/>
                </a:lnTo>
                <a:lnTo>
                  <a:pt x="73" y="238"/>
                </a:lnTo>
                <a:lnTo>
                  <a:pt x="73" y="231"/>
                </a:lnTo>
                <a:lnTo>
                  <a:pt x="73" y="223"/>
                </a:lnTo>
                <a:lnTo>
                  <a:pt x="73" y="215"/>
                </a:lnTo>
                <a:lnTo>
                  <a:pt x="81" y="208"/>
                </a:lnTo>
                <a:lnTo>
                  <a:pt x="81" y="200"/>
                </a:lnTo>
                <a:lnTo>
                  <a:pt x="81" y="192"/>
                </a:lnTo>
                <a:lnTo>
                  <a:pt x="81" y="185"/>
                </a:lnTo>
                <a:lnTo>
                  <a:pt x="88" y="177"/>
                </a:lnTo>
                <a:lnTo>
                  <a:pt x="88" y="169"/>
                </a:lnTo>
                <a:lnTo>
                  <a:pt x="88" y="161"/>
                </a:lnTo>
                <a:lnTo>
                  <a:pt x="88" y="154"/>
                </a:lnTo>
                <a:lnTo>
                  <a:pt x="88" y="146"/>
                </a:lnTo>
                <a:lnTo>
                  <a:pt x="95" y="138"/>
                </a:lnTo>
                <a:lnTo>
                  <a:pt x="95" y="131"/>
                </a:lnTo>
                <a:lnTo>
                  <a:pt x="95" y="115"/>
                </a:lnTo>
                <a:lnTo>
                  <a:pt x="95" y="108"/>
                </a:lnTo>
                <a:lnTo>
                  <a:pt x="95" y="100"/>
                </a:lnTo>
                <a:lnTo>
                  <a:pt x="103" y="92"/>
                </a:lnTo>
                <a:lnTo>
                  <a:pt x="103" y="84"/>
                </a:lnTo>
                <a:lnTo>
                  <a:pt x="103" y="77"/>
                </a:lnTo>
                <a:lnTo>
                  <a:pt x="103" y="69"/>
                </a:lnTo>
                <a:lnTo>
                  <a:pt x="103" y="61"/>
                </a:lnTo>
                <a:lnTo>
                  <a:pt x="103" y="54"/>
                </a:lnTo>
                <a:lnTo>
                  <a:pt x="103" y="46"/>
                </a:lnTo>
                <a:lnTo>
                  <a:pt x="103" y="38"/>
                </a:lnTo>
                <a:lnTo>
                  <a:pt x="110" y="31"/>
                </a:lnTo>
                <a:lnTo>
                  <a:pt x="110" y="23"/>
                </a:lnTo>
                <a:lnTo>
                  <a:pt x="110" y="15"/>
                </a:lnTo>
                <a:lnTo>
                  <a:pt x="110" y="7"/>
                </a:lnTo>
                <a:lnTo>
                  <a:pt x="118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2" name="Rectangle 59"/>
          <p:cNvSpPr>
            <a:spLocks noChangeArrowheads="1"/>
          </p:cNvSpPr>
          <p:nvPr/>
        </p:nvSpPr>
        <p:spPr bwMode="auto">
          <a:xfrm>
            <a:off x="2299953" y="2420938"/>
            <a:ext cx="5065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Klaipėda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13" name="Rectangle 60"/>
          <p:cNvSpPr>
            <a:spLocks noChangeArrowheads="1"/>
          </p:cNvSpPr>
          <p:nvPr/>
        </p:nvSpPr>
        <p:spPr bwMode="auto">
          <a:xfrm>
            <a:off x="6589092" y="4241800"/>
            <a:ext cx="39594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Vilnius</a:t>
            </a:r>
          </a:p>
        </p:txBody>
      </p:sp>
      <p:sp>
        <p:nvSpPr>
          <p:cNvPr id="2114" name="Rectangle 61"/>
          <p:cNvSpPr>
            <a:spLocks noChangeArrowheads="1"/>
          </p:cNvSpPr>
          <p:nvPr/>
        </p:nvSpPr>
        <p:spPr bwMode="auto">
          <a:xfrm>
            <a:off x="6052517" y="1295400"/>
            <a:ext cx="28533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Biržai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5" name="Rectangle 62"/>
          <p:cNvSpPr>
            <a:spLocks noChangeArrowheads="1"/>
          </p:cNvSpPr>
          <p:nvPr/>
        </p:nvSpPr>
        <p:spPr bwMode="auto">
          <a:xfrm>
            <a:off x="5486446" y="1628845"/>
            <a:ext cx="4312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Pasvalys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6" name="Rectangle 63"/>
          <p:cNvSpPr>
            <a:spLocks noChangeArrowheads="1"/>
          </p:cNvSpPr>
          <p:nvPr/>
        </p:nvSpPr>
        <p:spPr bwMode="auto">
          <a:xfrm>
            <a:off x="4893862" y="1671223"/>
            <a:ext cx="6096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Pakruojis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7" name="Rectangle 64"/>
          <p:cNvSpPr>
            <a:spLocks noChangeArrowheads="1"/>
          </p:cNvSpPr>
          <p:nvPr/>
        </p:nvSpPr>
        <p:spPr bwMode="auto">
          <a:xfrm>
            <a:off x="4306238" y="1844383"/>
            <a:ext cx="42159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Šiauliai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18" name="Rectangle 65"/>
          <p:cNvSpPr>
            <a:spLocks noChangeArrowheads="1"/>
          </p:cNvSpPr>
          <p:nvPr/>
        </p:nvSpPr>
        <p:spPr bwMode="auto">
          <a:xfrm>
            <a:off x="5965031" y="4586348"/>
            <a:ext cx="3157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Trakai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9" name="Rectangle 66"/>
          <p:cNvSpPr>
            <a:spLocks noChangeArrowheads="1"/>
          </p:cNvSpPr>
          <p:nvPr/>
        </p:nvSpPr>
        <p:spPr bwMode="auto">
          <a:xfrm>
            <a:off x="6367463" y="4947945"/>
            <a:ext cx="6985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Šalčininkai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0" name="Rectangle 67"/>
          <p:cNvSpPr>
            <a:spLocks noChangeArrowheads="1"/>
          </p:cNvSpPr>
          <p:nvPr/>
        </p:nvSpPr>
        <p:spPr bwMode="auto">
          <a:xfrm>
            <a:off x="5630277" y="5249307"/>
            <a:ext cx="533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Varėna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1" name="Rectangle 68"/>
          <p:cNvSpPr>
            <a:spLocks noChangeArrowheads="1"/>
          </p:cNvSpPr>
          <p:nvPr/>
        </p:nvSpPr>
        <p:spPr bwMode="auto">
          <a:xfrm>
            <a:off x="5009759" y="4797263"/>
            <a:ext cx="36869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Alytus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22" name="Rectangle 69"/>
          <p:cNvSpPr>
            <a:spLocks noChangeArrowheads="1"/>
          </p:cNvSpPr>
          <p:nvPr/>
        </p:nvSpPr>
        <p:spPr bwMode="auto">
          <a:xfrm>
            <a:off x="4936785" y="3824376"/>
            <a:ext cx="42159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Kaunas</a:t>
            </a:r>
          </a:p>
        </p:txBody>
      </p:sp>
      <p:sp>
        <p:nvSpPr>
          <p:cNvPr id="2123" name="Rectangle 70"/>
          <p:cNvSpPr>
            <a:spLocks noChangeArrowheads="1"/>
          </p:cNvSpPr>
          <p:nvPr/>
        </p:nvSpPr>
        <p:spPr bwMode="auto">
          <a:xfrm>
            <a:off x="2645381" y="1186937"/>
            <a:ext cx="5445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Skuodas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4" name="Rectangle 71"/>
          <p:cNvSpPr>
            <a:spLocks noChangeArrowheads="1"/>
          </p:cNvSpPr>
          <p:nvPr/>
        </p:nvSpPr>
        <p:spPr bwMode="auto">
          <a:xfrm>
            <a:off x="3200400" y="1101068"/>
            <a:ext cx="49051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Mažeikiai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5" name="Rectangle 72"/>
          <p:cNvSpPr>
            <a:spLocks noChangeArrowheads="1"/>
          </p:cNvSpPr>
          <p:nvPr/>
        </p:nvSpPr>
        <p:spPr bwMode="auto">
          <a:xfrm>
            <a:off x="2383671" y="1625074"/>
            <a:ext cx="4376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Kretinga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6" name="Rectangle 73"/>
          <p:cNvSpPr>
            <a:spLocks noChangeArrowheads="1"/>
          </p:cNvSpPr>
          <p:nvPr/>
        </p:nvSpPr>
        <p:spPr bwMode="auto">
          <a:xfrm>
            <a:off x="2868613" y="1831069"/>
            <a:ext cx="533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Plungė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7" name="Rectangle 74"/>
          <p:cNvSpPr>
            <a:spLocks noChangeArrowheads="1"/>
          </p:cNvSpPr>
          <p:nvPr/>
        </p:nvSpPr>
        <p:spPr bwMode="auto">
          <a:xfrm>
            <a:off x="3421004" y="1762241"/>
            <a:ext cx="37189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Telšiai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28" name="Rectangle 75"/>
          <p:cNvSpPr>
            <a:spLocks noChangeArrowheads="1"/>
          </p:cNvSpPr>
          <p:nvPr/>
        </p:nvSpPr>
        <p:spPr bwMode="auto">
          <a:xfrm>
            <a:off x="2603946" y="2899631"/>
            <a:ext cx="3508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Šilutė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9" name="Rectangle 76"/>
          <p:cNvSpPr>
            <a:spLocks noChangeArrowheads="1"/>
          </p:cNvSpPr>
          <p:nvPr/>
        </p:nvSpPr>
        <p:spPr bwMode="auto">
          <a:xfrm>
            <a:off x="3248760" y="3073400"/>
            <a:ext cx="47128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Tauragė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30" name="Rectangle 77"/>
          <p:cNvSpPr>
            <a:spLocks noChangeArrowheads="1"/>
          </p:cNvSpPr>
          <p:nvPr/>
        </p:nvSpPr>
        <p:spPr bwMode="auto">
          <a:xfrm>
            <a:off x="3294401" y="2590215"/>
            <a:ext cx="2709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Šilalė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1" name="Rectangle 78"/>
          <p:cNvSpPr>
            <a:spLocks noChangeArrowheads="1"/>
          </p:cNvSpPr>
          <p:nvPr/>
        </p:nvSpPr>
        <p:spPr bwMode="auto">
          <a:xfrm>
            <a:off x="3921434" y="2308325"/>
            <a:ext cx="3270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Kelmė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2" name="Rectangle 79"/>
          <p:cNvSpPr>
            <a:spLocks noChangeArrowheads="1"/>
          </p:cNvSpPr>
          <p:nvPr/>
        </p:nvSpPr>
        <p:spPr bwMode="auto">
          <a:xfrm>
            <a:off x="4665663" y="2293938"/>
            <a:ext cx="5273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Radviliškis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3" name="Rectangle 80"/>
          <p:cNvSpPr>
            <a:spLocks noChangeArrowheads="1"/>
          </p:cNvSpPr>
          <p:nvPr/>
        </p:nvSpPr>
        <p:spPr bwMode="auto">
          <a:xfrm>
            <a:off x="5388449" y="2448205"/>
            <a:ext cx="60753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Panevėžys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34" name="Rectangle 81"/>
          <p:cNvSpPr>
            <a:spLocks noChangeArrowheads="1"/>
          </p:cNvSpPr>
          <p:nvPr/>
        </p:nvSpPr>
        <p:spPr bwMode="auto">
          <a:xfrm>
            <a:off x="4641850" y="1173163"/>
            <a:ext cx="7223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Joniškis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5" name="Rectangle 82"/>
          <p:cNvSpPr>
            <a:spLocks noChangeArrowheads="1"/>
          </p:cNvSpPr>
          <p:nvPr/>
        </p:nvSpPr>
        <p:spPr bwMode="auto">
          <a:xfrm>
            <a:off x="7461869" y="2272188"/>
            <a:ext cx="3654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Zarasai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6" name="Rectangle 83"/>
          <p:cNvSpPr>
            <a:spLocks noChangeArrowheads="1"/>
          </p:cNvSpPr>
          <p:nvPr/>
        </p:nvSpPr>
        <p:spPr bwMode="auto">
          <a:xfrm>
            <a:off x="6781800" y="1752600"/>
            <a:ext cx="40876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Rokiškis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7" name="Rectangle 84"/>
          <p:cNvSpPr>
            <a:spLocks noChangeArrowheads="1"/>
          </p:cNvSpPr>
          <p:nvPr/>
        </p:nvSpPr>
        <p:spPr bwMode="auto">
          <a:xfrm>
            <a:off x="6172200" y="1981200"/>
            <a:ext cx="41678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Kupiškis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8" name="Rectangle 85"/>
          <p:cNvSpPr>
            <a:spLocks noChangeArrowheads="1"/>
          </p:cNvSpPr>
          <p:nvPr/>
        </p:nvSpPr>
        <p:spPr bwMode="auto">
          <a:xfrm>
            <a:off x="7696200" y="2971800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Ignalina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9" name="Rectangle 86"/>
          <p:cNvSpPr>
            <a:spLocks noChangeArrowheads="1"/>
          </p:cNvSpPr>
          <p:nvPr/>
        </p:nvSpPr>
        <p:spPr bwMode="auto">
          <a:xfrm>
            <a:off x="4962301" y="3009017"/>
            <a:ext cx="6096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Kėdainiai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0" name="Rectangle 87"/>
          <p:cNvSpPr>
            <a:spLocks noChangeArrowheads="1"/>
          </p:cNvSpPr>
          <p:nvPr/>
        </p:nvSpPr>
        <p:spPr bwMode="auto">
          <a:xfrm>
            <a:off x="4225925" y="2865438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Raseiniai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1" name="Rectangle 88"/>
          <p:cNvSpPr>
            <a:spLocks noChangeArrowheads="1"/>
          </p:cNvSpPr>
          <p:nvPr/>
        </p:nvSpPr>
        <p:spPr bwMode="auto">
          <a:xfrm>
            <a:off x="3919537" y="3252366"/>
            <a:ext cx="4953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Jurbarkas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2" name="Rectangle 89"/>
          <p:cNvSpPr>
            <a:spLocks noChangeArrowheads="1"/>
          </p:cNvSpPr>
          <p:nvPr/>
        </p:nvSpPr>
        <p:spPr bwMode="auto">
          <a:xfrm>
            <a:off x="4191000" y="3771900"/>
            <a:ext cx="3889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Šakiai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3" name="Rectangle 90"/>
          <p:cNvSpPr>
            <a:spLocks noChangeArrowheads="1"/>
          </p:cNvSpPr>
          <p:nvPr/>
        </p:nvSpPr>
        <p:spPr bwMode="auto">
          <a:xfrm>
            <a:off x="3841458" y="4423482"/>
            <a:ext cx="5209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Vilkaviškis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4" name="Rectangle 91"/>
          <p:cNvSpPr>
            <a:spLocks noChangeArrowheads="1"/>
          </p:cNvSpPr>
          <p:nvPr/>
        </p:nvSpPr>
        <p:spPr bwMode="auto">
          <a:xfrm>
            <a:off x="4338796" y="4523806"/>
            <a:ext cx="75341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GB" sz="1100" b="1" dirty="0" err="1">
                <a:solidFill>
                  <a:srgbClr val="000000"/>
                </a:solidFill>
              </a:rPr>
              <a:t>Marijampolė</a:t>
            </a:r>
            <a:endParaRPr lang="en-GB" sz="1100" b="1" dirty="0">
              <a:latin typeface="Times New Roman" pitchFamily="18" charset="0"/>
            </a:endParaRPr>
          </a:p>
        </p:txBody>
      </p:sp>
      <p:sp>
        <p:nvSpPr>
          <p:cNvPr id="2145" name="Rectangle 92"/>
          <p:cNvSpPr>
            <a:spLocks noChangeArrowheads="1"/>
          </p:cNvSpPr>
          <p:nvPr/>
        </p:nvSpPr>
        <p:spPr bwMode="auto">
          <a:xfrm>
            <a:off x="4761176" y="5256376"/>
            <a:ext cx="38311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Lazdijai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6" name="Rectangle 93"/>
          <p:cNvSpPr>
            <a:spLocks noChangeArrowheads="1"/>
          </p:cNvSpPr>
          <p:nvPr/>
        </p:nvSpPr>
        <p:spPr bwMode="auto">
          <a:xfrm>
            <a:off x="7251700" y="3471863"/>
            <a:ext cx="5738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Švenčionys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7" name="Rectangle 94"/>
          <p:cNvSpPr>
            <a:spLocks noChangeArrowheads="1"/>
          </p:cNvSpPr>
          <p:nvPr/>
        </p:nvSpPr>
        <p:spPr bwMode="auto">
          <a:xfrm>
            <a:off x="6647912" y="3113330"/>
            <a:ext cx="4023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Molėtai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8" name="Rectangle 95"/>
          <p:cNvSpPr>
            <a:spLocks noChangeArrowheads="1"/>
          </p:cNvSpPr>
          <p:nvPr/>
        </p:nvSpPr>
        <p:spPr bwMode="auto">
          <a:xfrm>
            <a:off x="6177970" y="2596391"/>
            <a:ext cx="6381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Anykščiai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9" name="Rectangle 96"/>
          <p:cNvSpPr>
            <a:spLocks noChangeArrowheads="1"/>
          </p:cNvSpPr>
          <p:nvPr/>
        </p:nvSpPr>
        <p:spPr bwMode="auto">
          <a:xfrm>
            <a:off x="6935440" y="2655921"/>
            <a:ext cx="3558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lt-LT" sz="1100" b="1" dirty="0">
                <a:solidFill>
                  <a:srgbClr val="000000"/>
                </a:solidFill>
              </a:rPr>
              <a:t>Utena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50" name="Rectangle 97"/>
          <p:cNvSpPr>
            <a:spLocks noChangeArrowheads="1"/>
          </p:cNvSpPr>
          <p:nvPr/>
        </p:nvSpPr>
        <p:spPr bwMode="auto">
          <a:xfrm>
            <a:off x="5895249" y="3165733"/>
            <a:ext cx="4760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Ukmergė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1" name="Rectangle 98"/>
          <p:cNvSpPr>
            <a:spLocks noChangeArrowheads="1"/>
          </p:cNvSpPr>
          <p:nvPr/>
        </p:nvSpPr>
        <p:spPr bwMode="auto">
          <a:xfrm>
            <a:off x="6062634" y="3657600"/>
            <a:ext cx="4472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Širvintos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2" name="Rectangle 99"/>
          <p:cNvSpPr>
            <a:spLocks noChangeArrowheads="1"/>
          </p:cNvSpPr>
          <p:nvPr/>
        </p:nvSpPr>
        <p:spPr bwMode="auto">
          <a:xfrm>
            <a:off x="5435065" y="4002088"/>
            <a:ext cx="58349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Kaišiadorys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3" name="Rectangle 100"/>
          <p:cNvSpPr>
            <a:spLocks noChangeArrowheads="1"/>
          </p:cNvSpPr>
          <p:nvPr/>
        </p:nvSpPr>
        <p:spPr bwMode="auto">
          <a:xfrm>
            <a:off x="5456833" y="3446436"/>
            <a:ext cx="35586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Jonava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4" name="Rectangle 101"/>
          <p:cNvSpPr>
            <a:spLocks noChangeArrowheads="1"/>
          </p:cNvSpPr>
          <p:nvPr/>
        </p:nvSpPr>
        <p:spPr bwMode="auto">
          <a:xfrm>
            <a:off x="3733800" y="1143000"/>
            <a:ext cx="7620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N. Akmenė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5" name="Rectangle 102"/>
          <p:cNvSpPr>
            <a:spLocks noChangeArrowheads="1"/>
          </p:cNvSpPr>
          <p:nvPr/>
        </p:nvSpPr>
        <p:spPr bwMode="auto">
          <a:xfrm>
            <a:off x="5002213" y="4304556"/>
            <a:ext cx="457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Prienai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" name="TextBox 104"/>
          <p:cNvSpPr txBox="1">
            <a:spLocks noChangeArrowheads="1"/>
          </p:cNvSpPr>
          <p:nvPr/>
        </p:nvSpPr>
        <p:spPr bwMode="auto">
          <a:xfrm>
            <a:off x="35497" y="153888"/>
            <a:ext cx="90600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lt-LT" sz="2000" b="1" dirty="0" smtClean="0">
                <a:latin typeface="Times New Roman" pitchFamily="18" charset="0"/>
                <a:cs typeface="Times New Roman" pitchFamily="18" charset="0"/>
              </a:rPr>
              <a:t>Slaugos, palaikomojo gydymo ir </a:t>
            </a:r>
            <a:r>
              <a:rPr lang="lt-LT" sz="2000" b="1" dirty="0" err="1" smtClean="0">
                <a:latin typeface="Times New Roman" pitchFamily="18" charset="0"/>
                <a:cs typeface="Times New Roman" pitchFamily="18" charset="0"/>
              </a:rPr>
              <a:t>paliatyvios</a:t>
            </a:r>
            <a:r>
              <a:rPr lang="lt-LT" sz="2000" b="1" dirty="0" smtClean="0">
                <a:latin typeface="Times New Roman" pitchFamily="18" charset="0"/>
                <a:cs typeface="Times New Roman" pitchFamily="18" charset="0"/>
              </a:rPr>
              <a:t> pagalbos stacionaro lovų skaičius </a:t>
            </a:r>
          </a:p>
        </p:txBody>
      </p:sp>
      <p:sp>
        <p:nvSpPr>
          <p:cNvPr id="2174" name="Rectangle 85"/>
          <p:cNvSpPr>
            <a:spLocks noChangeArrowheads="1"/>
          </p:cNvSpPr>
          <p:nvPr/>
        </p:nvSpPr>
        <p:spPr bwMode="auto">
          <a:xfrm>
            <a:off x="7989888" y="2349500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Visaginas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00" name="Rectangle 67"/>
          <p:cNvSpPr>
            <a:spLocks noChangeArrowheads="1"/>
          </p:cNvSpPr>
          <p:nvPr/>
        </p:nvSpPr>
        <p:spPr bwMode="auto">
          <a:xfrm>
            <a:off x="5196828" y="5607031"/>
            <a:ext cx="8778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Druskininkai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18" name="Laisva forma 9"/>
          <p:cNvSpPr>
            <a:spLocks/>
          </p:cNvSpPr>
          <p:nvPr/>
        </p:nvSpPr>
        <p:spPr bwMode="auto">
          <a:xfrm>
            <a:off x="4210050" y="4471988"/>
            <a:ext cx="419100" cy="619125"/>
          </a:xfrm>
          <a:custGeom>
            <a:avLst/>
            <a:gdLst>
              <a:gd name="T0" fmla="*/ 266700 w 419100"/>
              <a:gd name="T1" fmla="*/ 19154 h 619235"/>
              <a:gd name="T2" fmla="*/ 285750 w 419100"/>
              <a:gd name="T3" fmla="*/ 71521 h 619235"/>
              <a:gd name="T4" fmla="*/ 319088 w 419100"/>
              <a:gd name="T5" fmla="*/ 104847 h 619235"/>
              <a:gd name="T6" fmla="*/ 361950 w 419100"/>
              <a:gd name="T7" fmla="*/ 90565 h 619235"/>
              <a:gd name="T8" fmla="*/ 361950 w 419100"/>
              <a:gd name="T9" fmla="*/ 142935 h 619235"/>
              <a:gd name="T10" fmla="*/ 342900 w 419100"/>
              <a:gd name="T11" fmla="*/ 161977 h 619235"/>
              <a:gd name="T12" fmla="*/ 371475 w 419100"/>
              <a:gd name="T13" fmla="*/ 195302 h 619235"/>
              <a:gd name="T14" fmla="*/ 381000 w 419100"/>
              <a:gd name="T15" fmla="*/ 252432 h 619235"/>
              <a:gd name="T16" fmla="*/ 409575 w 419100"/>
              <a:gd name="T17" fmla="*/ 304802 h 619235"/>
              <a:gd name="T18" fmla="*/ 419100 w 419100"/>
              <a:gd name="T19" fmla="*/ 333367 h 619235"/>
              <a:gd name="T20" fmla="*/ 400050 w 419100"/>
              <a:gd name="T21" fmla="*/ 366692 h 619235"/>
              <a:gd name="T22" fmla="*/ 385763 w 419100"/>
              <a:gd name="T23" fmla="*/ 423822 h 619235"/>
              <a:gd name="T24" fmla="*/ 338138 w 419100"/>
              <a:gd name="T25" fmla="*/ 457148 h 619235"/>
              <a:gd name="T26" fmla="*/ 385763 w 419100"/>
              <a:gd name="T27" fmla="*/ 504755 h 619235"/>
              <a:gd name="T28" fmla="*/ 371475 w 419100"/>
              <a:gd name="T29" fmla="*/ 538080 h 619235"/>
              <a:gd name="T30" fmla="*/ 347663 w 419100"/>
              <a:gd name="T31" fmla="*/ 580929 h 619235"/>
              <a:gd name="T32" fmla="*/ 323850 w 419100"/>
              <a:gd name="T33" fmla="*/ 599971 h 619235"/>
              <a:gd name="T34" fmla="*/ 304800 w 419100"/>
              <a:gd name="T35" fmla="*/ 619015 h 619235"/>
              <a:gd name="T36" fmla="*/ 247650 w 419100"/>
              <a:gd name="T37" fmla="*/ 580929 h 619235"/>
              <a:gd name="T38" fmla="*/ 204788 w 419100"/>
              <a:gd name="T39" fmla="*/ 547603 h 619235"/>
              <a:gd name="T40" fmla="*/ 161925 w 419100"/>
              <a:gd name="T41" fmla="*/ 533320 h 619235"/>
              <a:gd name="T42" fmla="*/ 119063 w 419100"/>
              <a:gd name="T43" fmla="*/ 552364 h 619235"/>
              <a:gd name="T44" fmla="*/ 71438 w 419100"/>
              <a:gd name="T45" fmla="*/ 523799 h 619235"/>
              <a:gd name="T46" fmla="*/ 47625 w 419100"/>
              <a:gd name="T47" fmla="*/ 485713 h 619235"/>
              <a:gd name="T48" fmla="*/ 33338 w 419100"/>
              <a:gd name="T49" fmla="*/ 457148 h 619235"/>
              <a:gd name="T50" fmla="*/ 9525 w 419100"/>
              <a:gd name="T51" fmla="*/ 400018 h 619235"/>
              <a:gd name="T52" fmla="*/ 4763 w 419100"/>
              <a:gd name="T53" fmla="*/ 361932 h 619235"/>
              <a:gd name="T54" fmla="*/ 61913 w 419100"/>
              <a:gd name="T55" fmla="*/ 338127 h 619235"/>
              <a:gd name="T56" fmla="*/ 85725 w 419100"/>
              <a:gd name="T57" fmla="*/ 285758 h 619235"/>
              <a:gd name="T58" fmla="*/ 95250 w 419100"/>
              <a:gd name="T59" fmla="*/ 185781 h 619235"/>
              <a:gd name="T60" fmla="*/ 114300 w 419100"/>
              <a:gd name="T61" fmla="*/ 166737 h 619235"/>
              <a:gd name="T62" fmla="*/ 185738 w 419100"/>
              <a:gd name="T63" fmla="*/ 142935 h 619235"/>
              <a:gd name="T64" fmla="*/ 209550 w 419100"/>
              <a:gd name="T65" fmla="*/ 123891 h 619235"/>
              <a:gd name="T66" fmla="*/ 180975 w 419100"/>
              <a:gd name="T67" fmla="*/ 57240 h 619235"/>
              <a:gd name="T68" fmla="*/ 228600 w 419100"/>
              <a:gd name="T69" fmla="*/ 110 h 619235"/>
              <a:gd name="T70" fmla="*/ 252413 w 419100"/>
              <a:gd name="T71" fmla="*/ 19154 h 61923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9100" h="619235">
                <a:moveTo>
                  <a:pt x="266700" y="19160"/>
                </a:moveTo>
                <a:lnTo>
                  <a:pt x="266700" y="19160"/>
                </a:lnTo>
                <a:cubicBezTo>
                  <a:pt x="271463" y="31860"/>
                  <a:pt x="276353" y="44513"/>
                  <a:pt x="280988" y="57260"/>
                </a:cubicBezTo>
                <a:cubicBezTo>
                  <a:pt x="282704" y="61978"/>
                  <a:pt x="283312" y="67159"/>
                  <a:pt x="285750" y="71547"/>
                </a:cubicBezTo>
                <a:cubicBezTo>
                  <a:pt x="291309" y="81554"/>
                  <a:pt x="293940" y="96502"/>
                  <a:pt x="304800" y="100122"/>
                </a:cubicBezTo>
                <a:lnTo>
                  <a:pt x="319088" y="104885"/>
                </a:lnTo>
                <a:cubicBezTo>
                  <a:pt x="320675" y="100122"/>
                  <a:pt x="320300" y="94147"/>
                  <a:pt x="323850" y="90597"/>
                </a:cubicBezTo>
                <a:cubicBezTo>
                  <a:pt x="333612" y="80835"/>
                  <a:pt x="352894" y="88786"/>
                  <a:pt x="361950" y="90597"/>
                </a:cubicBezTo>
                <a:cubicBezTo>
                  <a:pt x="375208" y="110485"/>
                  <a:pt x="373668" y="100878"/>
                  <a:pt x="366713" y="128697"/>
                </a:cubicBezTo>
                <a:cubicBezTo>
                  <a:pt x="365495" y="133567"/>
                  <a:pt x="365500" y="139435"/>
                  <a:pt x="361950" y="142985"/>
                </a:cubicBezTo>
                <a:cubicBezTo>
                  <a:pt x="358400" y="146535"/>
                  <a:pt x="352425" y="146160"/>
                  <a:pt x="347663" y="147747"/>
                </a:cubicBezTo>
                <a:cubicBezTo>
                  <a:pt x="346075" y="152510"/>
                  <a:pt x="342075" y="157083"/>
                  <a:pt x="342900" y="162035"/>
                </a:cubicBezTo>
                <a:cubicBezTo>
                  <a:pt x="345434" y="177240"/>
                  <a:pt x="355570" y="177370"/>
                  <a:pt x="366713" y="181085"/>
                </a:cubicBezTo>
                <a:cubicBezTo>
                  <a:pt x="368300" y="185847"/>
                  <a:pt x="371475" y="190352"/>
                  <a:pt x="371475" y="195372"/>
                </a:cubicBezTo>
                <a:cubicBezTo>
                  <a:pt x="371475" y="203467"/>
                  <a:pt x="366713" y="211090"/>
                  <a:pt x="366713" y="219185"/>
                </a:cubicBezTo>
                <a:cubicBezTo>
                  <a:pt x="366713" y="228337"/>
                  <a:pt x="373222" y="246300"/>
                  <a:pt x="381000" y="252522"/>
                </a:cubicBezTo>
                <a:cubicBezTo>
                  <a:pt x="384920" y="255658"/>
                  <a:pt x="390525" y="255697"/>
                  <a:pt x="395288" y="257285"/>
                </a:cubicBezTo>
                <a:cubicBezTo>
                  <a:pt x="402484" y="286071"/>
                  <a:pt x="397982" y="270132"/>
                  <a:pt x="409575" y="304910"/>
                </a:cubicBezTo>
                <a:lnTo>
                  <a:pt x="414338" y="319197"/>
                </a:lnTo>
                <a:lnTo>
                  <a:pt x="419100" y="333485"/>
                </a:lnTo>
                <a:cubicBezTo>
                  <a:pt x="417513" y="339835"/>
                  <a:pt x="417585" y="346852"/>
                  <a:pt x="414338" y="352535"/>
                </a:cubicBezTo>
                <a:cubicBezTo>
                  <a:pt x="410996" y="358383"/>
                  <a:pt x="401003" y="360154"/>
                  <a:pt x="400050" y="366822"/>
                </a:cubicBezTo>
                <a:cubicBezTo>
                  <a:pt x="397570" y="384180"/>
                  <a:pt x="403225" y="401747"/>
                  <a:pt x="404813" y="419210"/>
                </a:cubicBezTo>
                <a:cubicBezTo>
                  <a:pt x="398463" y="420797"/>
                  <a:pt x="390689" y="419662"/>
                  <a:pt x="385763" y="423972"/>
                </a:cubicBezTo>
                <a:cubicBezTo>
                  <a:pt x="377148" y="431510"/>
                  <a:pt x="378005" y="450665"/>
                  <a:pt x="366713" y="452547"/>
                </a:cubicBezTo>
                <a:lnTo>
                  <a:pt x="338138" y="457310"/>
                </a:lnTo>
                <a:cubicBezTo>
                  <a:pt x="345676" y="487466"/>
                  <a:pt x="337454" y="472730"/>
                  <a:pt x="371475" y="495410"/>
                </a:cubicBezTo>
                <a:lnTo>
                  <a:pt x="385763" y="504935"/>
                </a:lnTo>
                <a:cubicBezTo>
                  <a:pt x="388938" y="514459"/>
                  <a:pt x="395287" y="523986"/>
                  <a:pt x="385763" y="533510"/>
                </a:cubicBezTo>
                <a:cubicBezTo>
                  <a:pt x="382213" y="537060"/>
                  <a:pt x="376238" y="536685"/>
                  <a:pt x="371475" y="538272"/>
                </a:cubicBezTo>
                <a:cubicBezTo>
                  <a:pt x="365125" y="547797"/>
                  <a:pt x="356045" y="555987"/>
                  <a:pt x="352425" y="566847"/>
                </a:cubicBezTo>
                <a:cubicBezTo>
                  <a:pt x="350838" y="571610"/>
                  <a:pt x="351213" y="577585"/>
                  <a:pt x="347663" y="581135"/>
                </a:cubicBezTo>
                <a:cubicBezTo>
                  <a:pt x="344113" y="584685"/>
                  <a:pt x="338138" y="584310"/>
                  <a:pt x="333375" y="585897"/>
                </a:cubicBezTo>
                <a:cubicBezTo>
                  <a:pt x="330200" y="590660"/>
                  <a:pt x="326410" y="595065"/>
                  <a:pt x="323850" y="600185"/>
                </a:cubicBezTo>
                <a:cubicBezTo>
                  <a:pt x="321605" y="604675"/>
                  <a:pt x="322638" y="610922"/>
                  <a:pt x="319088" y="614472"/>
                </a:cubicBezTo>
                <a:cubicBezTo>
                  <a:pt x="315538" y="618022"/>
                  <a:pt x="309563" y="617647"/>
                  <a:pt x="304800" y="619235"/>
                </a:cubicBezTo>
                <a:cubicBezTo>
                  <a:pt x="290226" y="615591"/>
                  <a:pt x="282426" y="615910"/>
                  <a:pt x="271463" y="604947"/>
                </a:cubicBezTo>
                <a:cubicBezTo>
                  <a:pt x="257492" y="590976"/>
                  <a:pt x="267971" y="588756"/>
                  <a:pt x="247650" y="581135"/>
                </a:cubicBezTo>
                <a:cubicBezTo>
                  <a:pt x="240071" y="578293"/>
                  <a:pt x="231775" y="577960"/>
                  <a:pt x="223838" y="576372"/>
                </a:cubicBezTo>
                <a:cubicBezTo>
                  <a:pt x="217488" y="566847"/>
                  <a:pt x="215648" y="551417"/>
                  <a:pt x="204788" y="547797"/>
                </a:cubicBezTo>
                <a:lnTo>
                  <a:pt x="176213" y="538272"/>
                </a:lnTo>
                <a:lnTo>
                  <a:pt x="161925" y="533510"/>
                </a:lnTo>
                <a:cubicBezTo>
                  <a:pt x="157163" y="536685"/>
                  <a:pt x="152868" y="540710"/>
                  <a:pt x="147638" y="543035"/>
                </a:cubicBezTo>
                <a:cubicBezTo>
                  <a:pt x="138463" y="547113"/>
                  <a:pt x="119063" y="552560"/>
                  <a:pt x="119063" y="552560"/>
                </a:cubicBezTo>
                <a:cubicBezTo>
                  <a:pt x="111125" y="550972"/>
                  <a:pt x="102829" y="550639"/>
                  <a:pt x="95250" y="547797"/>
                </a:cubicBezTo>
                <a:cubicBezTo>
                  <a:pt x="74931" y="540177"/>
                  <a:pt x="85408" y="537954"/>
                  <a:pt x="71438" y="523985"/>
                </a:cubicBezTo>
                <a:cubicBezTo>
                  <a:pt x="67390" y="519938"/>
                  <a:pt x="61913" y="517635"/>
                  <a:pt x="57150" y="514460"/>
                </a:cubicBezTo>
                <a:lnTo>
                  <a:pt x="47625" y="485885"/>
                </a:lnTo>
                <a:cubicBezTo>
                  <a:pt x="46038" y="481122"/>
                  <a:pt x="45648" y="475774"/>
                  <a:pt x="42863" y="471597"/>
                </a:cubicBezTo>
                <a:cubicBezTo>
                  <a:pt x="39688" y="466835"/>
                  <a:pt x="35663" y="462540"/>
                  <a:pt x="33338" y="457310"/>
                </a:cubicBezTo>
                <a:cubicBezTo>
                  <a:pt x="29260" y="448135"/>
                  <a:pt x="29382" y="437089"/>
                  <a:pt x="23813" y="428735"/>
                </a:cubicBezTo>
                <a:cubicBezTo>
                  <a:pt x="-3485" y="387786"/>
                  <a:pt x="29244" y="439596"/>
                  <a:pt x="9525" y="400160"/>
                </a:cubicBezTo>
                <a:cubicBezTo>
                  <a:pt x="6965" y="395040"/>
                  <a:pt x="3175" y="390635"/>
                  <a:pt x="0" y="385872"/>
                </a:cubicBezTo>
                <a:cubicBezTo>
                  <a:pt x="1588" y="377935"/>
                  <a:pt x="747" y="369088"/>
                  <a:pt x="4763" y="362060"/>
                </a:cubicBezTo>
                <a:cubicBezTo>
                  <a:pt x="10091" y="352737"/>
                  <a:pt x="43990" y="344222"/>
                  <a:pt x="47625" y="343010"/>
                </a:cubicBezTo>
                <a:lnTo>
                  <a:pt x="61913" y="338247"/>
                </a:lnTo>
                <a:lnTo>
                  <a:pt x="76200" y="333485"/>
                </a:lnTo>
                <a:cubicBezTo>
                  <a:pt x="86961" y="301205"/>
                  <a:pt x="74780" y="340585"/>
                  <a:pt x="85725" y="285860"/>
                </a:cubicBezTo>
                <a:cubicBezTo>
                  <a:pt x="86710" y="280937"/>
                  <a:pt x="88900" y="276335"/>
                  <a:pt x="90488" y="271572"/>
                </a:cubicBezTo>
                <a:cubicBezTo>
                  <a:pt x="92075" y="242997"/>
                  <a:pt x="92537" y="214337"/>
                  <a:pt x="95250" y="185847"/>
                </a:cubicBezTo>
                <a:cubicBezTo>
                  <a:pt x="95726" y="180850"/>
                  <a:pt x="96463" y="175110"/>
                  <a:pt x="100013" y="171560"/>
                </a:cubicBezTo>
                <a:cubicBezTo>
                  <a:pt x="103563" y="168010"/>
                  <a:pt x="109330" y="167507"/>
                  <a:pt x="114300" y="166797"/>
                </a:cubicBezTo>
                <a:cubicBezTo>
                  <a:pt x="131658" y="164317"/>
                  <a:pt x="149225" y="163622"/>
                  <a:pt x="166688" y="162035"/>
                </a:cubicBezTo>
                <a:cubicBezTo>
                  <a:pt x="204787" y="149334"/>
                  <a:pt x="160338" y="168385"/>
                  <a:pt x="185738" y="142985"/>
                </a:cubicBezTo>
                <a:cubicBezTo>
                  <a:pt x="189288" y="139435"/>
                  <a:pt x="195263" y="139810"/>
                  <a:pt x="200025" y="138222"/>
                </a:cubicBezTo>
                <a:cubicBezTo>
                  <a:pt x="203200" y="133460"/>
                  <a:pt x="208840" y="129614"/>
                  <a:pt x="209550" y="123935"/>
                </a:cubicBezTo>
                <a:cubicBezTo>
                  <a:pt x="213094" y="95584"/>
                  <a:pt x="194357" y="97400"/>
                  <a:pt x="185738" y="71547"/>
                </a:cubicBezTo>
                <a:lnTo>
                  <a:pt x="180975" y="57260"/>
                </a:lnTo>
                <a:cubicBezTo>
                  <a:pt x="213727" y="35425"/>
                  <a:pt x="213170" y="49070"/>
                  <a:pt x="204788" y="23922"/>
                </a:cubicBezTo>
                <a:cubicBezTo>
                  <a:pt x="210344" y="15588"/>
                  <a:pt x="216695" y="2094"/>
                  <a:pt x="228600" y="110"/>
                </a:cubicBezTo>
                <a:cubicBezTo>
                  <a:pt x="233552" y="-715"/>
                  <a:pt x="238125" y="3285"/>
                  <a:pt x="242888" y="4872"/>
                </a:cubicBezTo>
                <a:cubicBezTo>
                  <a:pt x="246063" y="9635"/>
                  <a:pt x="247443" y="16320"/>
                  <a:pt x="252413" y="19160"/>
                </a:cubicBezTo>
                <a:cubicBezTo>
                  <a:pt x="300974" y="46910"/>
                  <a:pt x="264319" y="19160"/>
                  <a:pt x="266700" y="1916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19" name="Rectangle 90"/>
          <p:cNvSpPr>
            <a:spLocks noChangeArrowheads="1"/>
          </p:cNvSpPr>
          <p:nvPr/>
        </p:nvSpPr>
        <p:spPr bwMode="auto">
          <a:xfrm>
            <a:off x="4136045" y="4921250"/>
            <a:ext cx="44082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Kalvarija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0" name="Laisva forma 11"/>
          <p:cNvSpPr>
            <a:spLocks/>
          </p:cNvSpPr>
          <p:nvPr/>
        </p:nvSpPr>
        <p:spPr bwMode="auto">
          <a:xfrm>
            <a:off x="5187950" y="5289550"/>
            <a:ext cx="381000" cy="482600"/>
          </a:xfrm>
          <a:custGeom>
            <a:avLst/>
            <a:gdLst>
              <a:gd name="T0" fmla="*/ 352425 w 381000"/>
              <a:gd name="T1" fmla="*/ 412750 h 482600"/>
              <a:gd name="T2" fmla="*/ 361950 w 381000"/>
              <a:gd name="T3" fmla="*/ 320675 h 482600"/>
              <a:gd name="T4" fmla="*/ 371475 w 381000"/>
              <a:gd name="T5" fmla="*/ 263525 h 482600"/>
              <a:gd name="T6" fmla="*/ 381000 w 381000"/>
              <a:gd name="T7" fmla="*/ 234950 h 482600"/>
              <a:gd name="T8" fmla="*/ 374650 w 381000"/>
              <a:gd name="T9" fmla="*/ 212725 h 482600"/>
              <a:gd name="T10" fmla="*/ 355600 w 381000"/>
              <a:gd name="T11" fmla="*/ 193675 h 482600"/>
              <a:gd name="T12" fmla="*/ 304800 w 381000"/>
              <a:gd name="T13" fmla="*/ 180975 h 482600"/>
              <a:gd name="T14" fmla="*/ 276225 w 381000"/>
              <a:gd name="T15" fmla="*/ 165100 h 482600"/>
              <a:gd name="T16" fmla="*/ 273050 w 381000"/>
              <a:gd name="T17" fmla="*/ 123825 h 482600"/>
              <a:gd name="T18" fmla="*/ 247650 w 381000"/>
              <a:gd name="T19" fmla="*/ 101600 h 482600"/>
              <a:gd name="T20" fmla="*/ 257175 w 381000"/>
              <a:gd name="T21" fmla="*/ 73025 h 482600"/>
              <a:gd name="T22" fmla="*/ 254000 w 381000"/>
              <a:gd name="T23" fmla="*/ 19050 h 482600"/>
              <a:gd name="T24" fmla="*/ 215900 w 381000"/>
              <a:gd name="T25" fmla="*/ 0 h 482600"/>
              <a:gd name="T26" fmla="*/ 161925 w 381000"/>
              <a:gd name="T27" fmla="*/ 12700 h 482600"/>
              <a:gd name="T28" fmla="*/ 127000 w 381000"/>
              <a:gd name="T29" fmla="*/ 22225 h 482600"/>
              <a:gd name="T30" fmla="*/ 101600 w 381000"/>
              <a:gd name="T31" fmla="*/ 38100 h 482600"/>
              <a:gd name="T32" fmla="*/ 88900 w 381000"/>
              <a:gd name="T33" fmla="*/ 66675 h 482600"/>
              <a:gd name="T34" fmla="*/ 73025 w 381000"/>
              <a:gd name="T35" fmla="*/ 95250 h 482600"/>
              <a:gd name="T36" fmla="*/ 82550 w 381000"/>
              <a:gd name="T37" fmla="*/ 114300 h 482600"/>
              <a:gd name="T38" fmla="*/ 111125 w 381000"/>
              <a:gd name="T39" fmla="*/ 133350 h 482600"/>
              <a:gd name="T40" fmla="*/ 123825 w 381000"/>
              <a:gd name="T41" fmla="*/ 146050 h 482600"/>
              <a:gd name="T42" fmla="*/ 139700 w 381000"/>
              <a:gd name="T43" fmla="*/ 161925 h 482600"/>
              <a:gd name="T44" fmla="*/ 146050 w 381000"/>
              <a:gd name="T45" fmla="*/ 180975 h 482600"/>
              <a:gd name="T46" fmla="*/ 136525 w 381000"/>
              <a:gd name="T47" fmla="*/ 209550 h 482600"/>
              <a:gd name="T48" fmla="*/ 123825 w 381000"/>
              <a:gd name="T49" fmla="*/ 225425 h 482600"/>
              <a:gd name="T50" fmla="*/ 98425 w 381000"/>
              <a:gd name="T51" fmla="*/ 263525 h 482600"/>
              <a:gd name="T52" fmla="*/ 53975 w 381000"/>
              <a:gd name="T53" fmla="*/ 279400 h 482600"/>
              <a:gd name="T54" fmla="*/ 22225 w 381000"/>
              <a:gd name="T55" fmla="*/ 307975 h 482600"/>
              <a:gd name="T56" fmla="*/ 12700 w 381000"/>
              <a:gd name="T57" fmla="*/ 327025 h 482600"/>
              <a:gd name="T58" fmla="*/ 0 w 381000"/>
              <a:gd name="T59" fmla="*/ 352425 h 482600"/>
              <a:gd name="T60" fmla="*/ 19050 w 381000"/>
              <a:gd name="T61" fmla="*/ 374650 h 482600"/>
              <a:gd name="T62" fmla="*/ 31750 w 381000"/>
              <a:gd name="T63" fmla="*/ 406400 h 482600"/>
              <a:gd name="T64" fmla="*/ 76200 w 381000"/>
              <a:gd name="T65" fmla="*/ 434975 h 482600"/>
              <a:gd name="T66" fmla="*/ 101600 w 381000"/>
              <a:gd name="T67" fmla="*/ 454025 h 482600"/>
              <a:gd name="T68" fmla="*/ 130175 w 381000"/>
              <a:gd name="T69" fmla="*/ 476250 h 482600"/>
              <a:gd name="T70" fmla="*/ 200025 w 381000"/>
              <a:gd name="T71" fmla="*/ 482600 h 482600"/>
              <a:gd name="T72" fmla="*/ 222250 w 381000"/>
              <a:gd name="T73" fmla="*/ 466725 h 482600"/>
              <a:gd name="T74" fmla="*/ 288925 w 381000"/>
              <a:gd name="T75" fmla="*/ 450850 h 482600"/>
              <a:gd name="T76" fmla="*/ 301625 w 381000"/>
              <a:gd name="T77" fmla="*/ 434975 h 482600"/>
              <a:gd name="T78" fmla="*/ 336550 w 381000"/>
              <a:gd name="T79" fmla="*/ 422275 h 482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81000" h="482600">
                <a:moveTo>
                  <a:pt x="352425" y="412750"/>
                </a:moveTo>
                <a:lnTo>
                  <a:pt x="352425" y="412750"/>
                </a:lnTo>
                <a:cubicBezTo>
                  <a:pt x="354542" y="394758"/>
                  <a:pt x="356911" y="376795"/>
                  <a:pt x="358775" y="358775"/>
                </a:cubicBezTo>
                <a:cubicBezTo>
                  <a:pt x="360086" y="346099"/>
                  <a:pt x="360369" y="333321"/>
                  <a:pt x="361950" y="320675"/>
                </a:cubicBezTo>
                <a:cubicBezTo>
                  <a:pt x="362747" y="314296"/>
                  <a:pt x="366191" y="304776"/>
                  <a:pt x="368300" y="298450"/>
                </a:cubicBezTo>
                <a:cubicBezTo>
                  <a:pt x="369358" y="286808"/>
                  <a:pt x="369444" y="275037"/>
                  <a:pt x="371475" y="263525"/>
                </a:cubicBezTo>
                <a:cubicBezTo>
                  <a:pt x="372638" y="256933"/>
                  <a:pt x="375708" y="250825"/>
                  <a:pt x="377825" y="244475"/>
                </a:cubicBezTo>
                <a:lnTo>
                  <a:pt x="381000" y="234950"/>
                </a:lnTo>
                <a:cubicBezTo>
                  <a:pt x="379942" y="230717"/>
                  <a:pt x="379024" y="226446"/>
                  <a:pt x="377825" y="222250"/>
                </a:cubicBezTo>
                <a:cubicBezTo>
                  <a:pt x="376906" y="219032"/>
                  <a:pt x="374650" y="216072"/>
                  <a:pt x="374650" y="212725"/>
                </a:cubicBezTo>
                <a:cubicBezTo>
                  <a:pt x="374650" y="209378"/>
                  <a:pt x="376767" y="206375"/>
                  <a:pt x="377825" y="203200"/>
                </a:cubicBezTo>
                <a:cubicBezTo>
                  <a:pt x="353912" y="187258"/>
                  <a:pt x="384303" y="205976"/>
                  <a:pt x="355600" y="193675"/>
                </a:cubicBezTo>
                <a:cubicBezTo>
                  <a:pt x="352093" y="192172"/>
                  <a:pt x="349695" y="188532"/>
                  <a:pt x="346075" y="187325"/>
                </a:cubicBezTo>
                <a:cubicBezTo>
                  <a:pt x="342771" y="186224"/>
                  <a:pt x="306512" y="181220"/>
                  <a:pt x="304800" y="180975"/>
                </a:cubicBezTo>
                <a:cubicBezTo>
                  <a:pt x="277503" y="162777"/>
                  <a:pt x="312040" y="184595"/>
                  <a:pt x="285750" y="171450"/>
                </a:cubicBezTo>
                <a:cubicBezTo>
                  <a:pt x="282337" y="169743"/>
                  <a:pt x="279400" y="167217"/>
                  <a:pt x="276225" y="165100"/>
                </a:cubicBezTo>
                <a:cubicBezTo>
                  <a:pt x="281359" y="149699"/>
                  <a:pt x="280785" y="156152"/>
                  <a:pt x="276225" y="133350"/>
                </a:cubicBezTo>
                <a:cubicBezTo>
                  <a:pt x="275569" y="130068"/>
                  <a:pt x="275417" y="126192"/>
                  <a:pt x="273050" y="123825"/>
                </a:cubicBezTo>
                <a:cubicBezTo>
                  <a:pt x="270683" y="121458"/>
                  <a:pt x="266700" y="121708"/>
                  <a:pt x="263525" y="120650"/>
                </a:cubicBezTo>
                <a:cubicBezTo>
                  <a:pt x="261705" y="118830"/>
                  <a:pt x="247650" y="106020"/>
                  <a:pt x="247650" y="101600"/>
                </a:cubicBezTo>
                <a:cubicBezTo>
                  <a:pt x="247650" y="94907"/>
                  <a:pt x="251883" y="88900"/>
                  <a:pt x="254000" y="82550"/>
                </a:cubicBezTo>
                <a:lnTo>
                  <a:pt x="257175" y="73025"/>
                </a:lnTo>
                <a:cubicBezTo>
                  <a:pt x="260255" y="45301"/>
                  <a:pt x="262618" y="50348"/>
                  <a:pt x="257175" y="28575"/>
                </a:cubicBezTo>
                <a:cubicBezTo>
                  <a:pt x="256363" y="25328"/>
                  <a:pt x="256367" y="21417"/>
                  <a:pt x="254000" y="19050"/>
                </a:cubicBezTo>
                <a:cubicBezTo>
                  <a:pt x="248604" y="13654"/>
                  <a:pt x="242190" y="8763"/>
                  <a:pt x="234950" y="6350"/>
                </a:cubicBezTo>
                <a:lnTo>
                  <a:pt x="215900" y="0"/>
                </a:lnTo>
                <a:cubicBezTo>
                  <a:pt x="208492" y="1058"/>
                  <a:pt x="200967" y="1492"/>
                  <a:pt x="193675" y="3175"/>
                </a:cubicBezTo>
                <a:cubicBezTo>
                  <a:pt x="171656" y="8256"/>
                  <a:pt x="180355" y="9628"/>
                  <a:pt x="161925" y="12700"/>
                </a:cubicBezTo>
                <a:cubicBezTo>
                  <a:pt x="153509" y="14103"/>
                  <a:pt x="144992" y="14817"/>
                  <a:pt x="136525" y="15875"/>
                </a:cubicBezTo>
                <a:cubicBezTo>
                  <a:pt x="133350" y="17992"/>
                  <a:pt x="130413" y="20518"/>
                  <a:pt x="127000" y="22225"/>
                </a:cubicBezTo>
                <a:cubicBezTo>
                  <a:pt x="124007" y="23722"/>
                  <a:pt x="120088" y="23309"/>
                  <a:pt x="117475" y="25400"/>
                </a:cubicBezTo>
                <a:cubicBezTo>
                  <a:pt x="96959" y="41813"/>
                  <a:pt x="125541" y="30120"/>
                  <a:pt x="101600" y="38100"/>
                </a:cubicBezTo>
                <a:cubicBezTo>
                  <a:pt x="99483" y="44450"/>
                  <a:pt x="98963" y="51581"/>
                  <a:pt x="95250" y="57150"/>
                </a:cubicBezTo>
                <a:cubicBezTo>
                  <a:pt x="93133" y="60325"/>
                  <a:pt x="90607" y="63262"/>
                  <a:pt x="88900" y="66675"/>
                </a:cubicBezTo>
                <a:cubicBezTo>
                  <a:pt x="87403" y="69668"/>
                  <a:pt x="87350" y="73274"/>
                  <a:pt x="85725" y="76200"/>
                </a:cubicBezTo>
                <a:cubicBezTo>
                  <a:pt x="82019" y="82871"/>
                  <a:pt x="73025" y="95250"/>
                  <a:pt x="73025" y="95250"/>
                </a:cubicBezTo>
                <a:cubicBezTo>
                  <a:pt x="75142" y="98425"/>
                  <a:pt x="77668" y="101362"/>
                  <a:pt x="79375" y="104775"/>
                </a:cubicBezTo>
                <a:cubicBezTo>
                  <a:pt x="80872" y="107768"/>
                  <a:pt x="81053" y="111307"/>
                  <a:pt x="82550" y="114300"/>
                </a:cubicBezTo>
                <a:cubicBezTo>
                  <a:pt x="86398" y="121997"/>
                  <a:pt x="90343" y="126711"/>
                  <a:pt x="98425" y="130175"/>
                </a:cubicBezTo>
                <a:cubicBezTo>
                  <a:pt x="102436" y="131894"/>
                  <a:pt x="106892" y="132292"/>
                  <a:pt x="111125" y="133350"/>
                </a:cubicBezTo>
                <a:cubicBezTo>
                  <a:pt x="112183" y="136525"/>
                  <a:pt x="111933" y="140508"/>
                  <a:pt x="114300" y="142875"/>
                </a:cubicBezTo>
                <a:cubicBezTo>
                  <a:pt x="116667" y="145242"/>
                  <a:pt x="120832" y="144553"/>
                  <a:pt x="123825" y="146050"/>
                </a:cubicBezTo>
                <a:cubicBezTo>
                  <a:pt x="127238" y="147757"/>
                  <a:pt x="130175" y="150283"/>
                  <a:pt x="133350" y="152400"/>
                </a:cubicBezTo>
                <a:cubicBezTo>
                  <a:pt x="135467" y="155575"/>
                  <a:pt x="137002" y="159227"/>
                  <a:pt x="139700" y="161925"/>
                </a:cubicBezTo>
                <a:cubicBezTo>
                  <a:pt x="142398" y="164623"/>
                  <a:pt x="148018" y="164655"/>
                  <a:pt x="149225" y="168275"/>
                </a:cubicBezTo>
                <a:cubicBezTo>
                  <a:pt x="150605" y="172415"/>
                  <a:pt x="147304" y="176795"/>
                  <a:pt x="146050" y="180975"/>
                </a:cubicBezTo>
                <a:cubicBezTo>
                  <a:pt x="144127" y="187386"/>
                  <a:pt x="141817" y="193675"/>
                  <a:pt x="139700" y="200025"/>
                </a:cubicBezTo>
                <a:cubicBezTo>
                  <a:pt x="138642" y="203200"/>
                  <a:pt x="139310" y="207694"/>
                  <a:pt x="136525" y="209550"/>
                </a:cubicBezTo>
                <a:lnTo>
                  <a:pt x="127000" y="215900"/>
                </a:lnTo>
                <a:cubicBezTo>
                  <a:pt x="125942" y="219075"/>
                  <a:pt x="125450" y="222499"/>
                  <a:pt x="123825" y="225425"/>
                </a:cubicBezTo>
                <a:lnTo>
                  <a:pt x="104775" y="254000"/>
                </a:lnTo>
                <a:cubicBezTo>
                  <a:pt x="102658" y="257175"/>
                  <a:pt x="102045" y="262318"/>
                  <a:pt x="98425" y="263525"/>
                </a:cubicBezTo>
                <a:cubicBezTo>
                  <a:pt x="79808" y="269731"/>
                  <a:pt x="92226" y="266330"/>
                  <a:pt x="60325" y="269875"/>
                </a:cubicBezTo>
                <a:cubicBezTo>
                  <a:pt x="58208" y="273050"/>
                  <a:pt x="56673" y="276702"/>
                  <a:pt x="53975" y="279400"/>
                </a:cubicBezTo>
                <a:cubicBezTo>
                  <a:pt x="46666" y="286709"/>
                  <a:pt x="41466" y="286496"/>
                  <a:pt x="31750" y="288925"/>
                </a:cubicBezTo>
                <a:cubicBezTo>
                  <a:pt x="13552" y="316222"/>
                  <a:pt x="35370" y="281685"/>
                  <a:pt x="22225" y="307975"/>
                </a:cubicBezTo>
                <a:cubicBezTo>
                  <a:pt x="20518" y="311388"/>
                  <a:pt x="17582" y="314087"/>
                  <a:pt x="15875" y="317500"/>
                </a:cubicBezTo>
                <a:cubicBezTo>
                  <a:pt x="14378" y="320493"/>
                  <a:pt x="14791" y="324412"/>
                  <a:pt x="12700" y="327025"/>
                </a:cubicBezTo>
                <a:cubicBezTo>
                  <a:pt x="10316" y="330005"/>
                  <a:pt x="6350" y="331258"/>
                  <a:pt x="3175" y="333375"/>
                </a:cubicBezTo>
                <a:cubicBezTo>
                  <a:pt x="2117" y="339725"/>
                  <a:pt x="0" y="345987"/>
                  <a:pt x="0" y="352425"/>
                </a:cubicBezTo>
                <a:cubicBezTo>
                  <a:pt x="0" y="357026"/>
                  <a:pt x="6314" y="368907"/>
                  <a:pt x="9525" y="371475"/>
                </a:cubicBezTo>
                <a:cubicBezTo>
                  <a:pt x="12138" y="373566"/>
                  <a:pt x="15875" y="373592"/>
                  <a:pt x="19050" y="374650"/>
                </a:cubicBezTo>
                <a:cubicBezTo>
                  <a:pt x="26007" y="385086"/>
                  <a:pt x="25289" y="382198"/>
                  <a:pt x="28575" y="393700"/>
                </a:cubicBezTo>
                <a:cubicBezTo>
                  <a:pt x="29774" y="397896"/>
                  <a:pt x="28437" y="403560"/>
                  <a:pt x="31750" y="406400"/>
                </a:cubicBezTo>
                <a:cubicBezTo>
                  <a:pt x="36832" y="410756"/>
                  <a:pt x="50800" y="412750"/>
                  <a:pt x="50800" y="412750"/>
                </a:cubicBezTo>
                <a:cubicBezTo>
                  <a:pt x="61383" y="428625"/>
                  <a:pt x="53975" y="420158"/>
                  <a:pt x="76200" y="434975"/>
                </a:cubicBezTo>
                <a:lnTo>
                  <a:pt x="85725" y="441325"/>
                </a:lnTo>
                <a:cubicBezTo>
                  <a:pt x="113915" y="483610"/>
                  <a:pt x="70928" y="423353"/>
                  <a:pt x="101600" y="454025"/>
                </a:cubicBezTo>
                <a:cubicBezTo>
                  <a:pt x="109113" y="461538"/>
                  <a:pt x="99348" y="467186"/>
                  <a:pt x="111125" y="473075"/>
                </a:cubicBezTo>
                <a:cubicBezTo>
                  <a:pt x="116883" y="475954"/>
                  <a:pt x="123764" y="475667"/>
                  <a:pt x="130175" y="476250"/>
                </a:cubicBezTo>
                <a:cubicBezTo>
                  <a:pt x="147072" y="477786"/>
                  <a:pt x="164042" y="478367"/>
                  <a:pt x="180975" y="479425"/>
                </a:cubicBezTo>
                <a:cubicBezTo>
                  <a:pt x="187325" y="480483"/>
                  <a:pt x="193587" y="482600"/>
                  <a:pt x="200025" y="482600"/>
                </a:cubicBezTo>
                <a:cubicBezTo>
                  <a:pt x="216958" y="482600"/>
                  <a:pt x="204258" y="478367"/>
                  <a:pt x="212725" y="469900"/>
                </a:cubicBezTo>
                <a:cubicBezTo>
                  <a:pt x="215092" y="467533"/>
                  <a:pt x="219324" y="468350"/>
                  <a:pt x="222250" y="466725"/>
                </a:cubicBezTo>
                <a:cubicBezTo>
                  <a:pt x="228921" y="463019"/>
                  <a:pt x="241300" y="454025"/>
                  <a:pt x="241300" y="454025"/>
                </a:cubicBezTo>
                <a:cubicBezTo>
                  <a:pt x="253792" y="455066"/>
                  <a:pt x="277603" y="465003"/>
                  <a:pt x="288925" y="450850"/>
                </a:cubicBezTo>
                <a:cubicBezTo>
                  <a:pt x="291016" y="448237"/>
                  <a:pt x="290009" y="443938"/>
                  <a:pt x="292100" y="441325"/>
                </a:cubicBezTo>
                <a:cubicBezTo>
                  <a:pt x="294484" y="438345"/>
                  <a:pt x="298039" y="436279"/>
                  <a:pt x="301625" y="434975"/>
                </a:cubicBezTo>
                <a:cubicBezTo>
                  <a:pt x="309827" y="431993"/>
                  <a:pt x="327025" y="428625"/>
                  <a:pt x="327025" y="428625"/>
                </a:cubicBezTo>
                <a:cubicBezTo>
                  <a:pt x="330200" y="426508"/>
                  <a:pt x="333063" y="423825"/>
                  <a:pt x="336550" y="422275"/>
                </a:cubicBezTo>
                <a:cubicBezTo>
                  <a:pt x="356604" y="413362"/>
                  <a:pt x="349779" y="414338"/>
                  <a:pt x="352425" y="41275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1" name="Laisva forma 12"/>
          <p:cNvSpPr>
            <a:spLocks/>
          </p:cNvSpPr>
          <p:nvPr/>
        </p:nvSpPr>
        <p:spPr bwMode="auto">
          <a:xfrm>
            <a:off x="5805488" y="3867150"/>
            <a:ext cx="561975" cy="533400"/>
          </a:xfrm>
          <a:custGeom>
            <a:avLst/>
            <a:gdLst>
              <a:gd name="T0" fmla="*/ 4965 w 562182"/>
              <a:gd name="T1" fmla="*/ 509374 h 533512"/>
              <a:gd name="T2" fmla="*/ 52556 w 562182"/>
              <a:gd name="T3" fmla="*/ 490332 h 533512"/>
              <a:gd name="T4" fmla="*/ 71592 w 562182"/>
              <a:gd name="T5" fmla="*/ 495092 h 533512"/>
              <a:gd name="T6" fmla="*/ 128700 w 562182"/>
              <a:gd name="T7" fmla="*/ 504613 h 533512"/>
              <a:gd name="T8" fmla="*/ 238156 w 562182"/>
              <a:gd name="T9" fmla="*/ 523655 h 533512"/>
              <a:gd name="T10" fmla="*/ 319058 w 562182"/>
              <a:gd name="T11" fmla="*/ 485571 h 533512"/>
              <a:gd name="T12" fmla="*/ 347613 w 562182"/>
              <a:gd name="T13" fmla="*/ 442727 h 533512"/>
              <a:gd name="T14" fmla="*/ 357130 w 562182"/>
              <a:gd name="T15" fmla="*/ 418924 h 533512"/>
              <a:gd name="T16" fmla="*/ 395202 w 562182"/>
              <a:gd name="T17" fmla="*/ 366559 h 533512"/>
              <a:gd name="T18" fmla="*/ 466588 w 562182"/>
              <a:gd name="T19" fmla="*/ 342756 h 533512"/>
              <a:gd name="T20" fmla="*/ 552251 w 562182"/>
              <a:gd name="T21" fmla="*/ 328475 h 533512"/>
              <a:gd name="T22" fmla="*/ 557009 w 562182"/>
              <a:gd name="T23" fmla="*/ 285630 h 533512"/>
              <a:gd name="T24" fmla="*/ 533215 w 562182"/>
              <a:gd name="T25" fmla="*/ 266588 h 533512"/>
              <a:gd name="T26" fmla="*/ 509418 w 562182"/>
              <a:gd name="T27" fmla="*/ 195181 h 533512"/>
              <a:gd name="T28" fmla="*/ 485624 w 562182"/>
              <a:gd name="T29" fmla="*/ 157097 h 533512"/>
              <a:gd name="T30" fmla="*/ 471346 w 562182"/>
              <a:gd name="T31" fmla="*/ 109492 h 533512"/>
              <a:gd name="T32" fmla="*/ 418999 w 562182"/>
              <a:gd name="T33" fmla="*/ 99971 h 533512"/>
              <a:gd name="T34" fmla="*/ 404721 w 562182"/>
              <a:gd name="T35" fmla="*/ 42845 h 533512"/>
              <a:gd name="T36" fmla="*/ 390444 w 562182"/>
              <a:gd name="T37" fmla="*/ 9521 h 533512"/>
              <a:gd name="T38" fmla="*/ 342855 w 562182"/>
              <a:gd name="T39" fmla="*/ 23803 h 533512"/>
              <a:gd name="T40" fmla="*/ 314300 w 562182"/>
              <a:gd name="T41" fmla="*/ 33324 h 533512"/>
              <a:gd name="T42" fmla="*/ 304783 w 562182"/>
              <a:gd name="T43" fmla="*/ 85689 h 533512"/>
              <a:gd name="T44" fmla="*/ 314300 w 562182"/>
              <a:gd name="T45" fmla="*/ 142815 h 533512"/>
              <a:gd name="T46" fmla="*/ 271469 w 562182"/>
              <a:gd name="T47" fmla="*/ 166618 h 533512"/>
              <a:gd name="T48" fmla="*/ 223880 w 562182"/>
              <a:gd name="T49" fmla="*/ 195181 h 533512"/>
              <a:gd name="T50" fmla="*/ 190567 w 562182"/>
              <a:gd name="T51" fmla="*/ 214223 h 533512"/>
              <a:gd name="T52" fmla="*/ 190567 w 562182"/>
              <a:gd name="T53" fmla="*/ 314193 h 533512"/>
              <a:gd name="T54" fmla="*/ 185808 w 562182"/>
              <a:gd name="T55" fmla="*/ 352277 h 533512"/>
              <a:gd name="T56" fmla="*/ 133459 w 562182"/>
              <a:gd name="T57" fmla="*/ 328475 h 533512"/>
              <a:gd name="T58" fmla="*/ 100145 w 562182"/>
              <a:gd name="T59" fmla="*/ 361798 h 533512"/>
              <a:gd name="T60" fmla="*/ 24001 w 562182"/>
              <a:gd name="T61" fmla="*/ 376080 h 533512"/>
              <a:gd name="T62" fmla="*/ 4965 w 562182"/>
              <a:gd name="T63" fmla="*/ 409403 h 533512"/>
              <a:gd name="T64" fmla="*/ 4965 w 562182"/>
              <a:gd name="T65" fmla="*/ 509374 h 53351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2182" h="533512">
                <a:moveTo>
                  <a:pt x="4969" y="509588"/>
                </a:moveTo>
                <a:lnTo>
                  <a:pt x="4969" y="509588"/>
                </a:lnTo>
                <a:cubicBezTo>
                  <a:pt x="19257" y="508000"/>
                  <a:pt x="34485" y="510164"/>
                  <a:pt x="47832" y="504825"/>
                </a:cubicBezTo>
                <a:cubicBezTo>
                  <a:pt x="52493" y="502961"/>
                  <a:pt x="49458" y="494458"/>
                  <a:pt x="52594" y="490538"/>
                </a:cubicBezTo>
                <a:cubicBezTo>
                  <a:pt x="56170" y="486068"/>
                  <a:pt x="62119" y="484188"/>
                  <a:pt x="66882" y="481013"/>
                </a:cubicBezTo>
                <a:cubicBezTo>
                  <a:pt x="68469" y="485775"/>
                  <a:pt x="68094" y="491750"/>
                  <a:pt x="71644" y="495300"/>
                </a:cubicBezTo>
                <a:cubicBezTo>
                  <a:pt x="75194" y="498850"/>
                  <a:pt x="80980" y="499238"/>
                  <a:pt x="85932" y="500063"/>
                </a:cubicBezTo>
                <a:cubicBezTo>
                  <a:pt x="100112" y="502426"/>
                  <a:pt x="114545" y="502925"/>
                  <a:pt x="128794" y="504825"/>
                </a:cubicBezTo>
                <a:cubicBezTo>
                  <a:pt x="160856" y="509100"/>
                  <a:pt x="154879" y="508758"/>
                  <a:pt x="185944" y="519113"/>
                </a:cubicBezTo>
                <a:cubicBezTo>
                  <a:pt x="202579" y="524658"/>
                  <a:pt x="220869" y="522288"/>
                  <a:pt x="238332" y="523875"/>
                </a:cubicBezTo>
                <a:cubicBezTo>
                  <a:pt x="277556" y="536950"/>
                  <a:pt x="256968" y="534820"/>
                  <a:pt x="300244" y="528638"/>
                </a:cubicBezTo>
                <a:cubicBezTo>
                  <a:pt x="315338" y="505996"/>
                  <a:pt x="307959" y="519780"/>
                  <a:pt x="319294" y="485775"/>
                </a:cubicBezTo>
                <a:cubicBezTo>
                  <a:pt x="322914" y="474915"/>
                  <a:pt x="331994" y="466725"/>
                  <a:pt x="338344" y="457200"/>
                </a:cubicBezTo>
                <a:lnTo>
                  <a:pt x="347869" y="442913"/>
                </a:lnTo>
                <a:cubicBezTo>
                  <a:pt x="346282" y="438150"/>
                  <a:pt x="341243" y="433286"/>
                  <a:pt x="343107" y="428625"/>
                </a:cubicBezTo>
                <a:cubicBezTo>
                  <a:pt x="345233" y="423311"/>
                  <a:pt x="353625" y="423408"/>
                  <a:pt x="357394" y="419100"/>
                </a:cubicBezTo>
                <a:cubicBezTo>
                  <a:pt x="396286" y="374652"/>
                  <a:pt x="358585" y="402430"/>
                  <a:pt x="390732" y="381000"/>
                </a:cubicBezTo>
                <a:cubicBezTo>
                  <a:pt x="392319" y="376238"/>
                  <a:pt x="391409" y="369631"/>
                  <a:pt x="395494" y="366713"/>
                </a:cubicBezTo>
                <a:cubicBezTo>
                  <a:pt x="403664" y="360877"/>
                  <a:pt x="414544" y="360363"/>
                  <a:pt x="424069" y="357188"/>
                </a:cubicBezTo>
                <a:lnTo>
                  <a:pt x="466932" y="342900"/>
                </a:lnTo>
                <a:cubicBezTo>
                  <a:pt x="482067" y="337855"/>
                  <a:pt x="498682" y="339725"/>
                  <a:pt x="514557" y="338138"/>
                </a:cubicBezTo>
                <a:cubicBezTo>
                  <a:pt x="515739" y="337902"/>
                  <a:pt x="547778" y="332516"/>
                  <a:pt x="552657" y="328613"/>
                </a:cubicBezTo>
                <a:cubicBezTo>
                  <a:pt x="557127" y="325037"/>
                  <a:pt x="559007" y="319088"/>
                  <a:pt x="562182" y="314325"/>
                </a:cubicBezTo>
                <a:cubicBezTo>
                  <a:pt x="560594" y="304800"/>
                  <a:pt x="562210" y="294134"/>
                  <a:pt x="557419" y="285750"/>
                </a:cubicBezTo>
                <a:cubicBezTo>
                  <a:pt x="554928" y="281392"/>
                  <a:pt x="547052" y="284124"/>
                  <a:pt x="543132" y="280988"/>
                </a:cubicBezTo>
                <a:cubicBezTo>
                  <a:pt x="538662" y="277412"/>
                  <a:pt x="536782" y="271463"/>
                  <a:pt x="533607" y="266700"/>
                </a:cubicBezTo>
                <a:cubicBezTo>
                  <a:pt x="533877" y="264266"/>
                  <a:pt x="544220" y="210638"/>
                  <a:pt x="533607" y="200025"/>
                </a:cubicBezTo>
                <a:cubicBezTo>
                  <a:pt x="527883" y="194301"/>
                  <a:pt x="517732" y="196850"/>
                  <a:pt x="509794" y="195263"/>
                </a:cubicBezTo>
                <a:cubicBezTo>
                  <a:pt x="505032" y="192088"/>
                  <a:pt x="498540" y="190592"/>
                  <a:pt x="495507" y="185738"/>
                </a:cubicBezTo>
                <a:cubicBezTo>
                  <a:pt x="490186" y="177224"/>
                  <a:pt x="489157" y="166688"/>
                  <a:pt x="485982" y="157163"/>
                </a:cubicBezTo>
                <a:cubicBezTo>
                  <a:pt x="484394" y="152400"/>
                  <a:pt x="482436" y="147745"/>
                  <a:pt x="481219" y="142875"/>
                </a:cubicBezTo>
                <a:cubicBezTo>
                  <a:pt x="481177" y="142707"/>
                  <a:pt x="473973" y="111817"/>
                  <a:pt x="471694" y="109538"/>
                </a:cubicBezTo>
                <a:cubicBezTo>
                  <a:pt x="468144" y="105988"/>
                  <a:pt x="462346" y="105673"/>
                  <a:pt x="457407" y="104775"/>
                </a:cubicBezTo>
                <a:cubicBezTo>
                  <a:pt x="444815" y="102485"/>
                  <a:pt x="432007" y="101600"/>
                  <a:pt x="419307" y="100013"/>
                </a:cubicBezTo>
                <a:cubicBezTo>
                  <a:pt x="396817" y="92516"/>
                  <a:pt x="400257" y="98396"/>
                  <a:pt x="400257" y="61913"/>
                </a:cubicBezTo>
                <a:cubicBezTo>
                  <a:pt x="400257" y="55368"/>
                  <a:pt x="405019" y="42863"/>
                  <a:pt x="405019" y="42863"/>
                </a:cubicBezTo>
                <a:cubicBezTo>
                  <a:pt x="401844" y="38100"/>
                  <a:pt x="397749" y="33836"/>
                  <a:pt x="395494" y="28575"/>
                </a:cubicBezTo>
                <a:cubicBezTo>
                  <a:pt x="392916" y="22559"/>
                  <a:pt x="394363" y="14971"/>
                  <a:pt x="390732" y="9525"/>
                </a:cubicBezTo>
                <a:cubicBezTo>
                  <a:pt x="387557" y="4762"/>
                  <a:pt x="381207" y="3175"/>
                  <a:pt x="376444" y="0"/>
                </a:cubicBezTo>
                <a:cubicBezTo>
                  <a:pt x="368507" y="23813"/>
                  <a:pt x="376444" y="12701"/>
                  <a:pt x="343107" y="23813"/>
                </a:cubicBezTo>
                <a:lnTo>
                  <a:pt x="328819" y="28575"/>
                </a:lnTo>
                <a:lnTo>
                  <a:pt x="314532" y="33338"/>
                </a:lnTo>
                <a:cubicBezTo>
                  <a:pt x="311357" y="38100"/>
                  <a:pt x="307262" y="42364"/>
                  <a:pt x="305007" y="47625"/>
                </a:cubicBezTo>
                <a:cubicBezTo>
                  <a:pt x="300037" y="59222"/>
                  <a:pt x="297276" y="74128"/>
                  <a:pt x="305007" y="85725"/>
                </a:cubicBezTo>
                <a:cubicBezTo>
                  <a:pt x="308182" y="90487"/>
                  <a:pt x="314532" y="92075"/>
                  <a:pt x="319294" y="95250"/>
                </a:cubicBezTo>
                <a:cubicBezTo>
                  <a:pt x="317707" y="111125"/>
                  <a:pt x="319984" y="127881"/>
                  <a:pt x="314532" y="142875"/>
                </a:cubicBezTo>
                <a:cubicBezTo>
                  <a:pt x="312816" y="147593"/>
                  <a:pt x="304633" y="145200"/>
                  <a:pt x="300244" y="147638"/>
                </a:cubicBezTo>
                <a:cubicBezTo>
                  <a:pt x="290237" y="153197"/>
                  <a:pt x="271669" y="166688"/>
                  <a:pt x="271669" y="166688"/>
                </a:cubicBezTo>
                <a:cubicBezTo>
                  <a:pt x="260558" y="200024"/>
                  <a:pt x="276431" y="168275"/>
                  <a:pt x="252619" y="176213"/>
                </a:cubicBezTo>
                <a:cubicBezTo>
                  <a:pt x="241759" y="179833"/>
                  <a:pt x="224044" y="195263"/>
                  <a:pt x="224044" y="195263"/>
                </a:cubicBezTo>
                <a:cubicBezTo>
                  <a:pt x="222457" y="200025"/>
                  <a:pt x="223640" y="207059"/>
                  <a:pt x="219282" y="209550"/>
                </a:cubicBezTo>
                <a:cubicBezTo>
                  <a:pt x="210898" y="214341"/>
                  <a:pt x="194578" y="205466"/>
                  <a:pt x="190707" y="214313"/>
                </a:cubicBezTo>
                <a:cubicBezTo>
                  <a:pt x="181141" y="236177"/>
                  <a:pt x="187532" y="261938"/>
                  <a:pt x="185944" y="285750"/>
                </a:cubicBezTo>
                <a:cubicBezTo>
                  <a:pt x="187532" y="295275"/>
                  <a:pt x="188365" y="304957"/>
                  <a:pt x="190707" y="314325"/>
                </a:cubicBezTo>
                <a:cubicBezTo>
                  <a:pt x="193142" y="324065"/>
                  <a:pt x="200232" y="342900"/>
                  <a:pt x="200232" y="342900"/>
                </a:cubicBezTo>
                <a:cubicBezTo>
                  <a:pt x="195469" y="346075"/>
                  <a:pt x="191633" y="351793"/>
                  <a:pt x="185944" y="352425"/>
                </a:cubicBezTo>
                <a:cubicBezTo>
                  <a:pt x="142867" y="357212"/>
                  <a:pt x="167975" y="349480"/>
                  <a:pt x="147844" y="333375"/>
                </a:cubicBezTo>
                <a:cubicBezTo>
                  <a:pt x="143924" y="330239"/>
                  <a:pt x="138319" y="330200"/>
                  <a:pt x="133557" y="328613"/>
                </a:cubicBezTo>
                <a:cubicBezTo>
                  <a:pt x="131969" y="333375"/>
                  <a:pt x="132344" y="339350"/>
                  <a:pt x="128794" y="342900"/>
                </a:cubicBezTo>
                <a:cubicBezTo>
                  <a:pt x="120699" y="350995"/>
                  <a:pt x="109744" y="355600"/>
                  <a:pt x="100219" y="361950"/>
                </a:cubicBezTo>
                <a:cubicBezTo>
                  <a:pt x="81754" y="374260"/>
                  <a:pt x="91363" y="369665"/>
                  <a:pt x="71644" y="376238"/>
                </a:cubicBezTo>
                <a:cubicBezTo>
                  <a:pt x="49556" y="371820"/>
                  <a:pt x="46107" y="367955"/>
                  <a:pt x="24019" y="376238"/>
                </a:cubicBezTo>
                <a:cubicBezTo>
                  <a:pt x="18660" y="378248"/>
                  <a:pt x="14494" y="382588"/>
                  <a:pt x="9732" y="385763"/>
                </a:cubicBezTo>
                <a:cubicBezTo>
                  <a:pt x="8144" y="393700"/>
                  <a:pt x="6725" y="401673"/>
                  <a:pt x="4969" y="409575"/>
                </a:cubicBezTo>
                <a:cubicBezTo>
                  <a:pt x="3549" y="415965"/>
                  <a:pt x="491" y="422086"/>
                  <a:pt x="207" y="428625"/>
                </a:cubicBezTo>
                <a:cubicBezTo>
                  <a:pt x="-1103" y="458759"/>
                  <a:pt x="4175" y="496094"/>
                  <a:pt x="4969" y="509588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2" name="Rectangle 98"/>
          <p:cNvSpPr>
            <a:spLocks noChangeArrowheads="1"/>
          </p:cNvSpPr>
          <p:nvPr/>
        </p:nvSpPr>
        <p:spPr bwMode="auto">
          <a:xfrm>
            <a:off x="5803900" y="4208562"/>
            <a:ext cx="5225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Elektrėnai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3" name="Laisva forma 13"/>
          <p:cNvSpPr>
            <a:spLocks/>
          </p:cNvSpPr>
          <p:nvPr/>
        </p:nvSpPr>
        <p:spPr bwMode="auto">
          <a:xfrm>
            <a:off x="5207000" y="4384675"/>
            <a:ext cx="285750" cy="266700"/>
          </a:xfrm>
          <a:custGeom>
            <a:avLst/>
            <a:gdLst>
              <a:gd name="T0" fmla="*/ 63464 w 285804"/>
              <a:gd name="T1" fmla="*/ 266202 h 266866"/>
              <a:gd name="T2" fmla="*/ 63464 w 285804"/>
              <a:gd name="T3" fmla="*/ 266202 h 266866"/>
              <a:gd name="T4" fmla="*/ 53945 w 285804"/>
              <a:gd name="T5" fmla="*/ 240850 h 266866"/>
              <a:gd name="T6" fmla="*/ 47598 w 285804"/>
              <a:gd name="T7" fmla="*/ 231343 h 266866"/>
              <a:gd name="T8" fmla="*/ 41251 w 285804"/>
              <a:gd name="T9" fmla="*/ 212329 h 266866"/>
              <a:gd name="T10" fmla="*/ 19038 w 285804"/>
              <a:gd name="T11" fmla="*/ 186976 h 266866"/>
              <a:gd name="T12" fmla="*/ 12694 w 285804"/>
              <a:gd name="T13" fmla="*/ 177468 h 266866"/>
              <a:gd name="T14" fmla="*/ 3172 w 285804"/>
              <a:gd name="T15" fmla="*/ 171129 h 266866"/>
              <a:gd name="T16" fmla="*/ 0 w 285804"/>
              <a:gd name="T17" fmla="*/ 148946 h 266866"/>
              <a:gd name="T18" fmla="*/ 9519 w 285804"/>
              <a:gd name="T19" fmla="*/ 142608 h 266866"/>
              <a:gd name="T20" fmla="*/ 25385 w 285804"/>
              <a:gd name="T21" fmla="*/ 126763 h 266866"/>
              <a:gd name="T22" fmla="*/ 31732 w 285804"/>
              <a:gd name="T23" fmla="*/ 117256 h 266866"/>
              <a:gd name="T24" fmla="*/ 53945 w 285804"/>
              <a:gd name="T25" fmla="*/ 104580 h 266866"/>
              <a:gd name="T26" fmla="*/ 72983 w 285804"/>
              <a:gd name="T27" fmla="*/ 91904 h 266866"/>
              <a:gd name="T28" fmla="*/ 92024 w 285804"/>
              <a:gd name="T29" fmla="*/ 85566 h 266866"/>
              <a:gd name="T30" fmla="*/ 101543 w 285804"/>
              <a:gd name="T31" fmla="*/ 79228 h 266866"/>
              <a:gd name="T32" fmla="*/ 104715 w 285804"/>
              <a:gd name="T33" fmla="*/ 69721 h 266866"/>
              <a:gd name="T34" fmla="*/ 107890 w 285804"/>
              <a:gd name="T35" fmla="*/ 25352 h 266866"/>
              <a:gd name="T36" fmla="*/ 114234 w 285804"/>
              <a:gd name="T37" fmla="*/ 6338 h 266866"/>
              <a:gd name="T38" fmla="*/ 123756 w 285804"/>
              <a:gd name="T39" fmla="*/ 0 h 266866"/>
              <a:gd name="T40" fmla="*/ 133275 w 285804"/>
              <a:gd name="T41" fmla="*/ 19014 h 266866"/>
              <a:gd name="T42" fmla="*/ 145966 w 285804"/>
              <a:gd name="T43" fmla="*/ 34859 h 266866"/>
              <a:gd name="T44" fmla="*/ 165007 w 285804"/>
              <a:gd name="T45" fmla="*/ 38028 h 266866"/>
              <a:gd name="T46" fmla="*/ 193564 w 285804"/>
              <a:gd name="T47" fmla="*/ 44366 h 266866"/>
              <a:gd name="T48" fmla="*/ 212605 w 285804"/>
              <a:gd name="T49" fmla="*/ 50704 h 266866"/>
              <a:gd name="T50" fmla="*/ 222124 w 285804"/>
              <a:gd name="T51" fmla="*/ 53873 h 266866"/>
              <a:gd name="T52" fmla="*/ 228471 w 285804"/>
              <a:gd name="T53" fmla="*/ 63383 h 266866"/>
              <a:gd name="T54" fmla="*/ 247509 w 285804"/>
              <a:gd name="T55" fmla="*/ 69721 h 266866"/>
              <a:gd name="T56" fmla="*/ 257028 w 285804"/>
              <a:gd name="T57" fmla="*/ 79228 h 266866"/>
              <a:gd name="T58" fmla="*/ 266550 w 285804"/>
              <a:gd name="T59" fmla="*/ 85566 h 266866"/>
              <a:gd name="T60" fmla="*/ 279241 w 285804"/>
              <a:gd name="T61" fmla="*/ 98242 h 266866"/>
              <a:gd name="T62" fmla="*/ 282416 w 285804"/>
              <a:gd name="T63" fmla="*/ 129932 h 266866"/>
              <a:gd name="T64" fmla="*/ 269722 w 285804"/>
              <a:gd name="T65" fmla="*/ 148946 h 266866"/>
              <a:gd name="T66" fmla="*/ 272894 w 285804"/>
              <a:gd name="T67" fmla="*/ 167960 h 266866"/>
              <a:gd name="T68" fmla="*/ 276069 w 285804"/>
              <a:gd name="T69" fmla="*/ 177468 h 266866"/>
              <a:gd name="T70" fmla="*/ 266550 w 285804"/>
              <a:gd name="T71" fmla="*/ 183807 h 266866"/>
              <a:gd name="T72" fmla="*/ 228471 w 285804"/>
              <a:gd name="T73" fmla="*/ 180637 h 266866"/>
              <a:gd name="T74" fmla="*/ 209430 w 285804"/>
              <a:gd name="T75" fmla="*/ 171129 h 266866"/>
              <a:gd name="T76" fmla="*/ 168179 w 285804"/>
              <a:gd name="T77" fmla="*/ 167960 h 266866"/>
              <a:gd name="T78" fmla="*/ 161832 w 285804"/>
              <a:gd name="T79" fmla="*/ 158453 h 266866"/>
              <a:gd name="T80" fmla="*/ 130100 w 285804"/>
              <a:gd name="T81" fmla="*/ 164791 h 266866"/>
              <a:gd name="T82" fmla="*/ 114234 w 285804"/>
              <a:gd name="T83" fmla="*/ 190146 h 266866"/>
              <a:gd name="T84" fmla="*/ 104715 w 285804"/>
              <a:gd name="T85" fmla="*/ 209160 h 266866"/>
              <a:gd name="T86" fmla="*/ 95196 w 285804"/>
              <a:gd name="T87" fmla="*/ 228174 h 266866"/>
              <a:gd name="T88" fmla="*/ 98368 w 285804"/>
              <a:gd name="T89" fmla="*/ 240850 h 266866"/>
              <a:gd name="T90" fmla="*/ 95196 w 285804"/>
              <a:gd name="T91" fmla="*/ 253526 h 266866"/>
              <a:gd name="T92" fmla="*/ 88849 w 285804"/>
              <a:gd name="T93" fmla="*/ 263033 h 266866"/>
              <a:gd name="T94" fmla="*/ 63464 w 285804"/>
              <a:gd name="T95" fmla="*/ 266202 h 26686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85804" h="266866">
                <a:moveTo>
                  <a:pt x="63500" y="266700"/>
                </a:moveTo>
                <a:lnTo>
                  <a:pt x="63500" y="266700"/>
                </a:lnTo>
                <a:cubicBezTo>
                  <a:pt x="60325" y="258233"/>
                  <a:pt x="57717" y="249532"/>
                  <a:pt x="53975" y="241300"/>
                </a:cubicBezTo>
                <a:cubicBezTo>
                  <a:pt x="52396" y="237826"/>
                  <a:pt x="49175" y="235262"/>
                  <a:pt x="47625" y="231775"/>
                </a:cubicBezTo>
                <a:cubicBezTo>
                  <a:pt x="44907" y="225658"/>
                  <a:pt x="44988" y="218294"/>
                  <a:pt x="41275" y="212725"/>
                </a:cubicBezTo>
                <a:cubicBezTo>
                  <a:pt x="26458" y="190500"/>
                  <a:pt x="34925" y="197908"/>
                  <a:pt x="19050" y="187325"/>
                </a:cubicBezTo>
                <a:cubicBezTo>
                  <a:pt x="16933" y="184150"/>
                  <a:pt x="15398" y="180498"/>
                  <a:pt x="12700" y="177800"/>
                </a:cubicBezTo>
                <a:cubicBezTo>
                  <a:pt x="10002" y="175102"/>
                  <a:pt x="4725" y="174937"/>
                  <a:pt x="3175" y="171450"/>
                </a:cubicBezTo>
                <a:cubicBezTo>
                  <a:pt x="136" y="164611"/>
                  <a:pt x="1058" y="156633"/>
                  <a:pt x="0" y="149225"/>
                </a:cubicBezTo>
                <a:cubicBezTo>
                  <a:pt x="3175" y="147108"/>
                  <a:pt x="6827" y="145573"/>
                  <a:pt x="9525" y="142875"/>
                </a:cubicBezTo>
                <a:cubicBezTo>
                  <a:pt x="30692" y="121708"/>
                  <a:pt x="0" y="143933"/>
                  <a:pt x="25400" y="127000"/>
                </a:cubicBezTo>
                <a:cubicBezTo>
                  <a:pt x="27517" y="123825"/>
                  <a:pt x="29052" y="120173"/>
                  <a:pt x="31750" y="117475"/>
                </a:cubicBezTo>
                <a:cubicBezTo>
                  <a:pt x="37242" y="111983"/>
                  <a:pt x="47749" y="108510"/>
                  <a:pt x="53975" y="104775"/>
                </a:cubicBezTo>
                <a:cubicBezTo>
                  <a:pt x="60519" y="100848"/>
                  <a:pt x="65785" y="94488"/>
                  <a:pt x="73025" y="92075"/>
                </a:cubicBezTo>
                <a:lnTo>
                  <a:pt x="92075" y="85725"/>
                </a:lnTo>
                <a:cubicBezTo>
                  <a:pt x="95250" y="83608"/>
                  <a:pt x="99216" y="82355"/>
                  <a:pt x="101600" y="79375"/>
                </a:cubicBezTo>
                <a:cubicBezTo>
                  <a:pt x="103691" y="76762"/>
                  <a:pt x="104384" y="73174"/>
                  <a:pt x="104775" y="69850"/>
                </a:cubicBezTo>
                <a:cubicBezTo>
                  <a:pt x="106511" y="55097"/>
                  <a:pt x="105746" y="40090"/>
                  <a:pt x="107950" y="25400"/>
                </a:cubicBezTo>
                <a:cubicBezTo>
                  <a:pt x="108943" y="18781"/>
                  <a:pt x="112183" y="12700"/>
                  <a:pt x="114300" y="6350"/>
                </a:cubicBezTo>
                <a:cubicBezTo>
                  <a:pt x="115507" y="2730"/>
                  <a:pt x="120650" y="2117"/>
                  <a:pt x="123825" y="0"/>
                </a:cubicBezTo>
                <a:cubicBezTo>
                  <a:pt x="131805" y="23941"/>
                  <a:pt x="121040" y="-5569"/>
                  <a:pt x="133350" y="19050"/>
                </a:cubicBezTo>
                <a:cubicBezTo>
                  <a:pt x="138201" y="28753"/>
                  <a:pt x="133205" y="30643"/>
                  <a:pt x="146050" y="34925"/>
                </a:cubicBezTo>
                <a:cubicBezTo>
                  <a:pt x="152157" y="36961"/>
                  <a:pt x="158750" y="37042"/>
                  <a:pt x="165100" y="38100"/>
                </a:cubicBezTo>
                <a:cubicBezTo>
                  <a:pt x="192352" y="47184"/>
                  <a:pt x="148973" y="33274"/>
                  <a:pt x="193675" y="44450"/>
                </a:cubicBezTo>
                <a:cubicBezTo>
                  <a:pt x="200169" y="46073"/>
                  <a:pt x="206375" y="48683"/>
                  <a:pt x="212725" y="50800"/>
                </a:cubicBezTo>
                <a:lnTo>
                  <a:pt x="222250" y="53975"/>
                </a:lnTo>
                <a:cubicBezTo>
                  <a:pt x="224367" y="57150"/>
                  <a:pt x="225364" y="61478"/>
                  <a:pt x="228600" y="63500"/>
                </a:cubicBezTo>
                <a:cubicBezTo>
                  <a:pt x="234276" y="67048"/>
                  <a:pt x="247650" y="69850"/>
                  <a:pt x="247650" y="69850"/>
                </a:cubicBezTo>
                <a:cubicBezTo>
                  <a:pt x="250825" y="73025"/>
                  <a:pt x="253726" y="76500"/>
                  <a:pt x="257175" y="79375"/>
                </a:cubicBezTo>
                <a:cubicBezTo>
                  <a:pt x="260106" y="81818"/>
                  <a:pt x="264316" y="82745"/>
                  <a:pt x="266700" y="85725"/>
                </a:cubicBezTo>
                <a:cubicBezTo>
                  <a:pt x="279015" y="101119"/>
                  <a:pt x="258618" y="91498"/>
                  <a:pt x="279400" y="98425"/>
                </a:cubicBezTo>
                <a:cubicBezTo>
                  <a:pt x="284186" y="112782"/>
                  <a:pt x="289293" y="116739"/>
                  <a:pt x="282575" y="130175"/>
                </a:cubicBezTo>
                <a:cubicBezTo>
                  <a:pt x="279162" y="137001"/>
                  <a:pt x="269875" y="149225"/>
                  <a:pt x="269875" y="149225"/>
                </a:cubicBezTo>
                <a:cubicBezTo>
                  <a:pt x="270933" y="155575"/>
                  <a:pt x="271653" y="161991"/>
                  <a:pt x="273050" y="168275"/>
                </a:cubicBezTo>
                <a:cubicBezTo>
                  <a:pt x="273776" y="171542"/>
                  <a:pt x="277468" y="174693"/>
                  <a:pt x="276225" y="177800"/>
                </a:cubicBezTo>
                <a:cubicBezTo>
                  <a:pt x="274808" y="181343"/>
                  <a:pt x="269875" y="182033"/>
                  <a:pt x="266700" y="184150"/>
                </a:cubicBezTo>
                <a:cubicBezTo>
                  <a:pt x="254000" y="183092"/>
                  <a:pt x="241097" y="183474"/>
                  <a:pt x="228600" y="180975"/>
                </a:cubicBezTo>
                <a:cubicBezTo>
                  <a:pt x="181329" y="171521"/>
                  <a:pt x="253358" y="176926"/>
                  <a:pt x="209550" y="171450"/>
                </a:cubicBezTo>
                <a:cubicBezTo>
                  <a:pt x="195858" y="169738"/>
                  <a:pt x="182033" y="169333"/>
                  <a:pt x="168275" y="168275"/>
                </a:cubicBezTo>
                <a:cubicBezTo>
                  <a:pt x="166158" y="165100"/>
                  <a:pt x="165650" y="159578"/>
                  <a:pt x="161925" y="158750"/>
                </a:cubicBezTo>
                <a:cubicBezTo>
                  <a:pt x="153169" y="156804"/>
                  <a:pt x="139294" y="162060"/>
                  <a:pt x="130175" y="165100"/>
                </a:cubicBezTo>
                <a:cubicBezTo>
                  <a:pt x="122618" y="187770"/>
                  <a:pt x="129394" y="180437"/>
                  <a:pt x="114300" y="190500"/>
                </a:cubicBezTo>
                <a:cubicBezTo>
                  <a:pt x="106320" y="214441"/>
                  <a:pt x="117085" y="184931"/>
                  <a:pt x="104775" y="209550"/>
                </a:cubicBezTo>
                <a:cubicBezTo>
                  <a:pt x="91630" y="235840"/>
                  <a:pt x="113448" y="201303"/>
                  <a:pt x="95250" y="228600"/>
                </a:cubicBezTo>
                <a:cubicBezTo>
                  <a:pt x="96308" y="232833"/>
                  <a:pt x="98425" y="236936"/>
                  <a:pt x="98425" y="241300"/>
                </a:cubicBezTo>
                <a:cubicBezTo>
                  <a:pt x="98425" y="245664"/>
                  <a:pt x="96969" y="249989"/>
                  <a:pt x="95250" y="254000"/>
                </a:cubicBezTo>
                <a:cubicBezTo>
                  <a:pt x="93747" y="257507"/>
                  <a:pt x="91880" y="261141"/>
                  <a:pt x="88900" y="263525"/>
                </a:cubicBezTo>
                <a:cubicBezTo>
                  <a:pt x="82421" y="268708"/>
                  <a:pt x="67733" y="266171"/>
                  <a:pt x="63500" y="26670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5" name="Laisva forma 14"/>
          <p:cNvSpPr>
            <a:spLocks/>
          </p:cNvSpPr>
          <p:nvPr/>
        </p:nvSpPr>
        <p:spPr bwMode="auto">
          <a:xfrm>
            <a:off x="4524375" y="3879850"/>
            <a:ext cx="411163" cy="388938"/>
          </a:xfrm>
          <a:custGeom>
            <a:avLst/>
            <a:gdLst>
              <a:gd name="T0" fmla="*/ 61675 w 411956"/>
              <a:gd name="T1" fmla="*/ 352814 h 389436"/>
              <a:gd name="T2" fmla="*/ 111489 w 411956"/>
              <a:gd name="T3" fmla="*/ 350438 h 389436"/>
              <a:gd name="T4" fmla="*/ 125721 w 411956"/>
              <a:gd name="T5" fmla="*/ 340937 h 389436"/>
              <a:gd name="T6" fmla="*/ 144697 w 411956"/>
              <a:gd name="T7" fmla="*/ 352814 h 389436"/>
              <a:gd name="T8" fmla="*/ 158930 w 411956"/>
              <a:gd name="T9" fmla="*/ 352814 h 389436"/>
              <a:gd name="T10" fmla="*/ 192139 w 411956"/>
              <a:gd name="T11" fmla="*/ 359939 h 389436"/>
              <a:gd name="T12" fmla="*/ 208744 w 411956"/>
              <a:gd name="T13" fmla="*/ 378940 h 389436"/>
              <a:gd name="T14" fmla="*/ 237209 w 411956"/>
              <a:gd name="T15" fmla="*/ 381316 h 389436"/>
              <a:gd name="T16" fmla="*/ 256186 w 411956"/>
              <a:gd name="T17" fmla="*/ 367064 h 389436"/>
              <a:gd name="T18" fmla="*/ 362930 w 411956"/>
              <a:gd name="T19" fmla="*/ 357564 h 389436"/>
              <a:gd name="T20" fmla="*/ 379535 w 411956"/>
              <a:gd name="T21" fmla="*/ 343313 h 389436"/>
              <a:gd name="T22" fmla="*/ 396140 w 411956"/>
              <a:gd name="T23" fmla="*/ 326687 h 389436"/>
              <a:gd name="T24" fmla="*/ 405628 w 411956"/>
              <a:gd name="T25" fmla="*/ 314811 h 389436"/>
              <a:gd name="T26" fmla="*/ 408000 w 411956"/>
              <a:gd name="T27" fmla="*/ 272058 h 389436"/>
              <a:gd name="T28" fmla="*/ 391395 w 411956"/>
              <a:gd name="T29" fmla="*/ 236430 h 389436"/>
              <a:gd name="T30" fmla="*/ 372418 w 411956"/>
              <a:gd name="T31" fmla="*/ 203179 h 389436"/>
              <a:gd name="T32" fmla="*/ 374791 w 411956"/>
              <a:gd name="T33" fmla="*/ 188927 h 389436"/>
              <a:gd name="T34" fmla="*/ 381906 w 411956"/>
              <a:gd name="T35" fmla="*/ 174676 h 389436"/>
              <a:gd name="T36" fmla="*/ 396140 w 411956"/>
              <a:gd name="T37" fmla="*/ 143800 h 389436"/>
              <a:gd name="T38" fmla="*/ 389023 w 411956"/>
              <a:gd name="T39" fmla="*/ 115297 h 389436"/>
              <a:gd name="T40" fmla="*/ 370046 w 411956"/>
              <a:gd name="T41" fmla="*/ 96297 h 389436"/>
              <a:gd name="T42" fmla="*/ 362930 w 411956"/>
              <a:gd name="T43" fmla="*/ 70169 h 389436"/>
              <a:gd name="T44" fmla="*/ 355814 w 411956"/>
              <a:gd name="T45" fmla="*/ 22666 h 389436"/>
              <a:gd name="T46" fmla="*/ 332093 w 411956"/>
              <a:gd name="T47" fmla="*/ 15540 h 389436"/>
              <a:gd name="T48" fmla="*/ 230092 w 411956"/>
              <a:gd name="T49" fmla="*/ 3664 h 389436"/>
              <a:gd name="T50" fmla="*/ 225349 w 411956"/>
              <a:gd name="T51" fmla="*/ 22666 h 389436"/>
              <a:gd name="T52" fmla="*/ 211116 w 411956"/>
              <a:gd name="T53" fmla="*/ 41668 h 389436"/>
              <a:gd name="T54" fmla="*/ 199256 w 411956"/>
              <a:gd name="T55" fmla="*/ 63043 h 389436"/>
              <a:gd name="T56" fmla="*/ 187396 w 411956"/>
              <a:gd name="T57" fmla="*/ 98671 h 389436"/>
              <a:gd name="T58" fmla="*/ 175535 w 411956"/>
              <a:gd name="T59" fmla="*/ 122422 h 389436"/>
              <a:gd name="T60" fmla="*/ 139954 w 411956"/>
              <a:gd name="T61" fmla="*/ 148550 h 389436"/>
              <a:gd name="T62" fmla="*/ 128093 w 411956"/>
              <a:gd name="T63" fmla="*/ 165176 h 389436"/>
              <a:gd name="T64" fmla="*/ 106744 w 411956"/>
              <a:gd name="T65" fmla="*/ 172301 h 389436"/>
              <a:gd name="T66" fmla="*/ 92512 w 411956"/>
              <a:gd name="T67" fmla="*/ 188927 h 389436"/>
              <a:gd name="T68" fmla="*/ 78279 w 411956"/>
              <a:gd name="T69" fmla="*/ 196053 h 389436"/>
              <a:gd name="T70" fmla="*/ 59302 w 411956"/>
              <a:gd name="T71" fmla="*/ 207928 h 389436"/>
              <a:gd name="T72" fmla="*/ 33210 w 411956"/>
              <a:gd name="T73" fmla="*/ 229305 h 389436"/>
              <a:gd name="T74" fmla="*/ 9489 w 411956"/>
              <a:gd name="T75" fmla="*/ 234055 h 389436"/>
              <a:gd name="T76" fmla="*/ 2371 w 411956"/>
              <a:gd name="T77" fmla="*/ 255432 h 389436"/>
              <a:gd name="T78" fmla="*/ 2371 w 411956"/>
              <a:gd name="T79" fmla="*/ 329062 h 389436"/>
              <a:gd name="T80" fmla="*/ 16605 w 411956"/>
              <a:gd name="T81" fmla="*/ 352814 h 3894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11956" h="389436">
                <a:moveTo>
                  <a:pt x="61913" y="353718"/>
                </a:moveTo>
                <a:lnTo>
                  <a:pt x="61913" y="353718"/>
                </a:lnTo>
                <a:cubicBezTo>
                  <a:pt x="69057" y="351337"/>
                  <a:pt x="75860" y="347406"/>
                  <a:pt x="83344" y="346574"/>
                </a:cubicBezTo>
                <a:cubicBezTo>
                  <a:pt x="95306" y="345245"/>
                  <a:pt x="102134" y="348075"/>
                  <a:pt x="111919" y="351336"/>
                </a:cubicBezTo>
                <a:cubicBezTo>
                  <a:pt x="115094" y="350542"/>
                  <a:pt x="118721" y="350770"/>
                  <a:pt x="121444" y="348955"/>
                </a:cubicBezTo>
                <a:cubicBezTo>
                  <a:pt x="123825" y="347367"/>
                  <a:pt x="123344" y="341811"/>
                  <a:pt x="126206" y="341811"/>
                </a:cubicBezTo>
                <a:cubicBezTo>
                  <a:pt x="129068" y="341811"/>
                  <a:pt x="128542" y="347438"/>
                  <a:pt x="130969" y="348955"/>
                </a:cubicBezTo>
                <a:cubicBezTo>
                  <a:pt x="135226" y="351616"/>
                  <a:pt x="140494" y="352130"/>
                  <a:pt x="145256" y="353718"/>
                </a:cubicBezTo>
                <a:lnTo>
                  <a:pt x="152400" y="356099"/>
                </a:lnTo>
                <a:cubicBezTo>
                  <a:pt x="154781" y="355305"/>
                  <a:pt x="157350" y="354937"/>
                  <a:pt x="159544" y="353718"/>
                </a:cubicBezTo>
                <a:cubicBezTo>
                  <a:pt x="184113" y="340069"/>
                  <a:pt x="164808" y="347202"/>
                  <a:pt x="180975" y="341811"/>
                </a:cubicBezTo>
                <a:cubicBezTo>
                  <a:pt x="186643" y="358814"/>
                  <a:pt x="181561" y="353314"/>
                  <a:pt x="192881" y="360861"/>
                </a:cubicBezTo>
                <a:cubicBezTo>
                  <a:pt x="205582" y="379912"/>
                  <a:pt x="188912" y="356892"/>
                  <a:pt x="204788" y="372768"/>
                </a:cubicBezTo>
                <a:cubicBezTo>
                  <a:pt x="206811" y="374791"/>
                  <a:pt x="207396" y="378027"/>
                  <a:pt x="209550" y="379911"/>
                </a:cubicBezTo>
                <a:cubicBezTo>
                  <a:pt x="213858" y="383680"/>
                  <a:pt x="223838" y="389436"/>
                  <a:pt x="223838" y="389436"/>
                </a:cubicBezTo>
                <a:cubicBezTo>
                  <a:pt x="229647" y="387500"/>
                  <a:pt x="233510" y="386908"/>
                  <a:pt x="238125" y="382293"/>
                </a:cubicBezTo>
                <a:cubicBezTo>
                  <a:pt x="248897" y="371522"/>
                  <a:pt x="236124" y="377404"/>
                  <a:pt x="250031" y="372768"/>
                </a:cubicBezTo>
                <a:cubicBezTo>
                  <a:pt x="252412" y="371180"/>
                  <a:pt x="254560" y="369167"/>
                  <a:pt x="257175" y="368005"/>
                </a:cubicBezTo>
                <a:cubicBezTo>
                  <a:pt x="261763" y="365966"/>
                  <a:pt x="266700" y="364831"/>
                  <a:pt x="271463" y="363243"/>
                </a:cubicBezTo>
                <a:cubicBezTo>
                  <a:pt x="305738" y="351818"/>
                  <a:pt x="275938" y="360935"/>
                  <a:pt x="364331" y="358480"/>
                </a:cubicBezTo>
                <a:cubicBezTo>
                  <a:pt x="366712" y="356893"/>
                  <a:pt x="369687" y="355953"/>
                  <a:pt x="371475" y="353718"/>
                </a:cubicBezTo>
                <a:cubicBezTo>
                  <a:pt x="380712" y="342172"/>
                  <a:pt x="365413" y="349388"/>
                  <a:pt x="381000" y="344193"/>
                </a:cubicBezTo>
                <a:cubicBezTo>
                  <a:pt x="382588" y="341812"/>
                  <a:pt x="383528" y="338837"/>
                  <a:pt x="385763" y="337049"/>
                </a:cubicBezTo>
                <a:cubicBezTo>
                  <a:pt x="402195" y="323903"/>
                  <a:pt x="384018" y="348000"/>
                  <a:pt x="397669" y="327524"/>
                </a:cubicBezTo>
                <a:cubicBezTo>
                  <a:pt x="398463" y="325143"/>
                  <a:pt x="398482" y="322340"/>
                  <a:pt x="400050" y="320380"/>
                </a:cubicBezTo>
                <a:cubicBezTo>
                  <a:pt x="401838" y="318145"/>
                  <a:pt x="405677" y="318045"/>
                  <a:pt x="407194" y="315618"/>
                </a:cubicBezTo>
                <a:cubicBezTo>
                  <a:pt x="409855" y="311361"/>
                  <a:pt x="411956" y="301330"/>
                  <a:pt x="411956" y="301330"/>
                </a:cubicBezTo>
                <a:cubicBezTo>
                  <a:pt x="411162" y="291805"/>
                  <a:pt x="412201" y="281945"/>
                  <a:pt x="409575" y="272755"/>
                </a:cubicBezTo>
                <a:cubicBezTo>
                  <a:pt x="408789" y="270003"/>
                  <a:pt x="403273" y="270728"/>
                  <a:pt x="402431" y="267993"/>
                </a:cubicBezTo>
                <a:cubicBezTo>
                  <a:pt x="391869" y="233667"/>
                  <a:pt x="409931" y="248387"/>
                  <a:pt x="392906" y="237036"/>
                </a:cubicBezTo>
                <a:cubicBezTo>
                  <a:pt x="387239" y="220034"/>
                  <a:pt x="392321" y="225534"/>
                  <a:pt x="381000" y="217986"/>
                </a:cubicBezTo>
                <a:cubicBezTo>
                  <a:pt x="379063" y="212175"/>
                  <a:pt x="378473" y="208316"/>
                  <a:pt x="373856" y="203699"/>
                </a:cubicBezTo>
                <a:cubicBezTo>
                  <a:pt x="371832" y="201675"/>
                  <a:pt x="369094" y="200524"/>
                  <a:pt x="366713" y="198936"/>
                </a:cubicBezTo>
                <a:cubicBezTo>
                  <a:pt x="373062" y="179890"/>
                  <a:pt x="363539" y="202110"/>
                  <a:pt x="376238" y="189411"/>
                </a:cubicBezTo>
                <a:cubicBezTo>
                  <a:pt x="378013" y="187636"/>
                  <a:pt x="377497" y="184513"/>
                  <a:pt x="378619" y="182268"/>
                </a:cubicBezTo>
                <a:cubicBezTo>
                  <a:pt x="379899" y="179708"/>
                  <a:pt x="381794" y="177505"/>
                  <a:pt x="383381" y="175124"/>
                </a:cubicBezTo>
                <a:cubicBezTo>
                  <a:pt x="383940" y="172887"/>
                  <a:pt x="386593" y="161247"/>
                  <a:pt x="388144" y="158455"/>
                </a:cubicBezTo>
                <a:cubicBezTo>
                  <a:pt x="390924" y="153452"/>
                  <a:pt x="394494" y="148930"/>
                  <a:pt x="397669" y="144168"/>
                </a:cubicBezTo>
                <a:lnTo>
                  <a:pt x="402431" y="137024"/>
                </a:lnTo>
                <a:cubicBezTo>
                  <a:pt x="396604" y="119541"/>
                  <a:pt x="401219" y="126286"/>
                  <a:pt x="390525" y="115593"/>
                </a:cubicBezTo>
                <a:cubicBezTo>
                  <a:pt x="384176" y="96542"/>
                  <a:pt x="393700" y="118768"/>
                  <a:pt x="381000" y="106068"/>
                </a:cubicBezTo>
                <a:cubicBezTo>
                  <a:pt x="368300" y="93368"/>
                  <a:pt x="390526" y="102892"/>
                  <a:pt x="371475" y="96543"/>
                </a:cubicBezTo>
                <a:cubicBezTo>
                  <a:pt x="369888" y="94162"/>
                  <a:pt x="367466" y="92160"/>
                  <a:pt x="366713" y="89399"/>
                </a:cubicBezTo>
                <a:cubicBezTo>
                  <a:pt x="365029" y="83225"/>
                  <a:pt x="364841" y="76728"/>
                  <a:pt x="364331" y="70349"/>
                </a:cubicBezTo>
                <a:cubicBezTo>
                  <a:pt x="363253" y="56875"/>
                  <a:pt x="363955" y="43235"/>
                  <a:pt x="361950" y="29868"/>
                </a:cubicBezTo>
                <a:cubicBezTo>
                  <a:pt x="361526" y="27038"/>
                  <a:pt x="359803" y="23886"/>
                  <a:pt x="357188" y="22724"/>
                </a:cubicBezTo>
                <a:cubicBezTo>
                  <a:pt x="352059" y="20444"/>
                  <a:pt x="346075" y="21137"/>
                  <a:pt x="340519" y="20343"/>
                </a:cubicBezTo>
                <a:cubicBezTo>
                  <a:pt x="338138" y="18755"/>
                  <a:pt x="335935" y="16860"/>
                  <a:pt x="333375" y="15580"/>
                </a:cubicBezTo>
                <a:cubicBezTo>
                  <a:pt x="320428" y="9106"/>
                  <a:pt x="284433" y="10877"/>
                  <a:pt x="283369" y="10818"/>
                </a:cubicBezTo>
                <a:cubicBezTo>
                  <a:pt x="258493" y="-5765"/>
                  <a:pt x="274794" y="936"/>
                  <a:pt x="230981" y="3674"/>
                </a:cubicBezTo>
                <a:cubicBezTo>
                  <a:pt x="230187" y="6055"/>
                  <a:pt x="229209" y="8383"/>
                  <a:pt x="228600" y="10818"/>
                </a:cubicBezTo>
                <a:cubicBezTo>
                  <a:pt x="227618" y="14744"/>
                  <a:pt x="228227" y="19210"/>
                  <a:pt x="226219" y="22724"/>
                </a:cubicBezTo>
                <a:cubicBezTo>
                  <a:pt x="224799" y="25209"/>
                  <a:pt x="221456" y="25899"/>
                  <a:pt x="219075" y="27486"/>
                </a:cubicBezTo>
                <a:cubicBezTo>
                  <a:pt x="213859" y="35311"/>
                  <a:pt x="214395" y="33150"/>
                  <a:pt x="211931" y="41774"/>
                </a:cubicBezTo>
                <a:cubicBezTo>
                  <a:pt x="211741" y="42439"/>
                  <a:pt x="208437" y="56857"/>
                  <a:pt x="207169" y="58443"/>
                </a:cubicBezTo>
                <a:cubicBezTo>
                  <a:pt x="205381" y="60678"/>
                  <a:pt x="202406" y="61618"/>
                  <a:pt x="200025" y="63205"/>
                </a:cubicBezTo>
                <a:cubicBezTo>
                  <a:pt x="194358" y="80208"/>
                  <a:pt x="198048" y="73316"/>
                  <a:pt x="190500" y="84636"/>
                </a:cubicBezTo>
                <a:cubicBezTo>
                  <a:pt x="189706" y="89399"/>
                  <a:pt x="189976" y="94467"/>
                  <a:pt x="188119" y="98924"/>
                </a:cubicBezTo>
                <a:cubicBezTo>
                  <a:pt x="185918" y="104207"/>
                  <a:pt x="178594" y="113211"/>
                  <a:pt x="178594" y="113211"/>
                </a:cubicBezTo>
                <a:cubicBezTo>
                  <a:pt x="177800" y="116386"/>
                  <a:pt x="177677" y="119809"/>
                  <a:pt x="176213" y="122736"/>
                </a:cubicBezTo>
                <a:cubicBezTo>
                  <a:pt x="168275" y="138612"/>
                  <a:pt x="166688" y="137024"/>
                  <a:pt x="152400" y="146549"/>
                </a:cubicBezTo>
                <a:cubicBezTo>
                  <a:pt x="149032" y="148794"/>
                  <a:pt x="144463" y="148136"/>
                  <a:pt x="140494" y="148930"/>
                </a:cubicBezTo>
                <a:cubicBezTo>
                  <a:pt x="134145" y="167981"/>
                  <a:pt x="143669" y="145755"/>
                  <a:pt x="130969" y="158455"/>
                </a:cubicBezTo>
                <a:cubicBezTo>
                  <a:pt x="129194" y="160230"/>
                  <a:pt x="130631" y="164140"/>
                  <a:pt x="128588" y="165599"/>
                </a:cubicBezTo>
                <a:cubicBezTo>
                  <a:pt x="124503" y="168517"/>
                  <a:pt x="119063" y="168773"/>
                  <a:pt x="114300" y="170361"/>
                </a:cubicBezTo>
                <a:lnTo>
                  <a:pt x="107156" y="172743"/>
                </a:lnTo>
                <a:cubicBezTo>
                  <a:pt x="101961" y="188327"/>
                  <a:pt x="109176" y="173032"/>
                  <a:pt x="97631" y="182268"/>
                </a:cubicBezTo>
                <a:cubicBezTo>
                  <a:pt x="95396" y="184056"/>
                  <a:pt x="95104" y="187623"/>
                  <a:pt x="92869" y="189411"/>
                </a:cubicBezTo>
                <a:cubicBezTo>
                  <a:pt x="90909" y="190979"/>
                  <a:pt x="87970" y="190670"/>
                  <a:pt x="85725" y="191793"/>
                </a:cubicBezTo>
                <a:cubicBezTo>
                  <a:pt x="83165" y="193073"/>
                  <a:pt x="80962" y="194968"/>
                  <a:pt x="78581" y="196555"/>
                </a:cubicBezTo>
                <a:cubicBezTo>
                  <a:pt x="76994" y="198936"/>
                  <a:pt x="76246" y="202182"/>
                  <a:pt x="73819" y="203699"/>
                </a:cubicBezTo>
                <a:cubicBezTo>
                  <a:pt x="69562" y="206360"/>
                  <a:pt x="59531" y="208461"/>
                  <a:pt x="59531" y="208461"/>
                </a:cubicBezTo>
                <a:cubicBezTo>
                  <a:pt x="30949" y="227520"/>
                  <a:pt x="73035" y="198134"/>
                  <a:pt x="47625" y="220368"/>
                </a:cubicBezTo>
                <a:cubicBezTo>
                  <a:pt x="43318" y="224137"/>
                  <a:pt x="38100" y="226718"/>
                  <a:pt x="33338" y="229893"/>
                </a:cubicBezTo>
                <a:cubicBezTo>
                  <a:pt x="29321" y="232571"/>
                  <a:pt x="23785" y="231327"/>
                  <a:pt x="19050" y="232274"/>
                </a:cubicBezTo>
                <a:cubicBezTo>
                  <a:pt x="15841" y="232916"/>
                  <a:pt x="12700" y="233861"/>
                  <a:pt x="9525" y="234655"/>
                </a:cubicBezTo>
                <a:lnTo>
                  <a:pt x="4763" y="248943"/>
                </a:lnTo>
                <a:cubicBezTo>
                  <a:pt x="3969" y="251324"/>
                  <a:pt x="2990" y="253651"/>
                  <a:pt x="2381" y="256086"/>
                </a:cubicBezTo>
                <a:lnTo>
                  <a:pt x="0" y="265611"/>
                </a:lnTo>
                <a:cubicBezTo>
                  <a:pt x="794" y="287042"/>
                  <a:pt x="13" y="308590"/>
                  <a:pt x="2381" y="329905"/>
                </a:cubicBezTo>
                <a:cubicBezTo>
                  <a:pt x="3213" y="337389"/>
                  <a:pt x="5651" y="344879"/>
                  <a:pt x="9525" y="351336"/>
                </a:cubicBezTo>
                <a:cubicBezTo>
                  <a:pt x="10817" y="353488"/>
                  <a:pt x="14161" y="353618"/>
                  <a:pt x="16669" y="353718"/>
                </a:cubicBezTo>
                <a:cubicBezTo>
                  <a:pt x="34117" y="354416"/>
                  <a:pt x="54372" y="353718"/>
                  <a:pt x="61913" y="353718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6" name="Rectangle 89"/>
          <p:cNvSpPr>
            <a:spLocks noChangeArrowheads="1"/>
          </p:cNvSpPr>
          <p:nvPr/>
        </p:nvSpPr>
        <p:spPr bwMode="auto">
          <a:xfrm>
            <a:off x="4365625" y="4098926"/>
            <a:ext cx="72866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Kazlų Rūda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7" name="Laisva forma 15"/>
          <p:cNvSpPr>
            <a:spLocks/>
          </p:cNvSpPr>
          <p:nvPr/>
        </p:nvSpPr>
        <p:spPr bwMode="auto">
          <a:xfrm>
            <a:off x="2216150" y="1444625"/>
            <a:ext cx="114300" cy="425450"/>
          </a:xfrm>
          <a:custGeom>
            <a:avLst/>
            <a:gdLst>
              <a:gd name="T0" fmla="*/ 57150 w 114300"/>
              <a:gd name="T1" fmla="*/ 339725 h 425450"/>
              <a:gd name="T2" fmla="*/ 57150 w 114300"/>
              <a:gd name="T3" fmla="*/ 339725 h 425450"/>
              <a:gd name="T4" fmla="*/ 69850 w 114300"/>
              <a:gd name="T5" fmla="*/ 314325 h 425450"/>
              <a:gd name="T6" fmla="*/ 73025 w 114300"/>
              <a:gd name="T7" fmla="*/ 292100 h 425450"/>
              <a:gd name="T8" fmla="*/ 76200 w 114300"/>
              <a:gd name="T9" fmla="*/ 282575 h 425450"/>
              <a:gd name="T10" fmla="*/ 79375 w 114300"/>
              <a:gd name="T11" fmla="*/ 263525 h 425450"/>
              <a:gd name="T12" fmla="*/ 85725 w 114300"/>
              <a:gd name="T13" fmla="*/ 244475 h 425450"/>
              <a:gd name="T14" fmla="*/ 88900 w 114300"/>
              <a:gd name="T15" fmla="*/ 212725 h 425450"/>
              <a:gd name="T16" fmla="*/ 95250 w 114300"/>
              <a:gd name="T17" fmla="*/ 193675 h 425450"/>
              <a:gd name="T18" fmla="*/ 104775 w 114300"/>
              <a:gd name="T19" fmla="*/ 165100 h 425450"/>
              <a:gd name="T20" fmla="*/ 107950 w 114300"/>
              <a:gd name="T21" fmla="*/ 149225 h 425450"/>
              <a:gd name="T22" fmla="*/ 111125 w 114300"/>
              <a:gd name="T23" fmla="*/ 76200 h 425450"/>
              <a:gd name="T24" fmla="*/ 114300 w 114300"/>
              <a:gd name="T25" fmla="*/ 66675 h 425450"/>
              <a:gd name="T26" fmla="*/ 107950 w 114300"/>
              <a:gd name="T27" fmla="*/ 28575 h 425450"/>
              <a:gd name="T28" fmla="*/ 104775 w 114300"/>
              <a:gd name="T29" fmla="*/ 3175 h 425450"/>
              <a:gd name="T30" fmla="*/ 88900 w 114300"/>
              <a:gd name="T31" fmla="*/ 0 h 425450"/>
              <a:gd name="T32" fmla="*/ 73025 w 114300"/>
              <a:gd name="T33" fmla="*/ 12700 h 425450"/>
              <a:gd name="T34" fmla="*/ 63500 w 114300"/>
              <a:gd name="T35" fmla="*/ 15875 h 425450"/>
              <a:gd name="T36" fmla="*/ 57150 w 114300"/>
              <a:gd name="T37" fmla="*/ 177800 h 425450"/>
              <a:gd name="T38" fmla="*/ 44450 w 114300"/>
              <a:gd name="T39" fmla="*/ 206375 h 425450"/>
              <a:gd name="T40" fmla="*/ 41275 w 114300"/>
              <a:gd name="T41" fmla="*/ 231775 h 425450"/>
              <a:gd name="T42" fmla="*/ 34925 w 114300"/>
              <a:gd name="T43" fmla="*/ 241300 h 425450"/>
              <a:gd name="T44" fmla="*/ 28575 w 114300"/>
              <a:gd name="T45" fmla="*/ 260350 h 425450"/>
              <a:gd name="T46" fmla="*/ 19050 w 114300"/>
              <a:gd name="T47" fmla="*/ 279400 h 425450"/>
              <a:gd name="T48" fmla="*/ 15875 w 114300"/>
              <a:gd name="T49" fmla="*/ 298450 h 425450"/>
              <a:gd name="T50" fmla="*/ 9525 w 114300"/>
              <a:gd name="T51" fmla="*/ 317500 h 425450"/>
              <a:gd name="T52" fmla="*/ 12700 w 114300"/>
              <a:gd name="T53" fmla="*/ 333375 h 425450"/>
              <a:gd name="T54" fmla="*/ 19050 w 114300"/>
              <a:gd name="T55" fmla="*/ 352425 h 425450"/>
              <a:gd name="T56" fmla="*/ 15875 w 114300"/>
              <a:gd name="T57" fmla="*/ 374650 h 425450"/>
              <a:gd name="T58" fmla="*/ 9525 w 114300"/>
              <a:gd name="T59" fmla="*/ 384175 h 425450"/>
              <a:gd name="T60" fmla="*/ 0 w 114300"/>
              <a:gd name="T61" fmla="*/ 403225 h 425450"/>
              <a:gd name="T62" fmla="*/ 22225 w 114300"/>
              <a:gd name="T63" fmla="*/ 425450 h 425450"/>
              <a:gd name="T64" fmla="*/ 25400 w 114300"/>
              <a:gd name="T65" fmla="*/ 412750 h 425450"/>
              <a:gd name="T66" fmla="*/ 38100 w 114300"/>
              <a:gd name="T67" fmla="*/ 393700 h 425450"/>
              <a:gd name="T68" fmla="*/ 41275 w 114300"/>
              <a:gd name="T69" fmla="*/ 374650 h 425450"/>
              <a:gd name="T70" fmla="*/ 53975 w 114300"/>
              <a:gd name="T71" fmla="*/ 355600 h 425450"/>
              <a:gd name="T72" fmla="*/ 57150 w 114300"/>
              <a:gd name="T73" fmla="*/ 346075 h 425450"/>
              <a:gd name="T74" fmla="*/ 57150 w 114300"/>
              <a:gd name="T75" fmla="*/ 339725 h 42545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14300" h="425450">
                <a:moveTo>
                  <a:pt x="57150" y="339725"/>
                </a:moveTo>
                <a:lnTo>
                  <a:pt x="57150" y="339725"/>
                </a:lnTo>
                <a:cubicBezTo>
                  <a:pt x="61383" y="331258"/>
                  <a:pt x="66857" y="323305"/>
                  <a:pt x="69850" y="314325"/>
                </a:cubicBezTo>
                <a:cubicBezTo>
                  <a:pt x="72217" y="307225"/>
                  <a:pt x="71557" y="299438"/>
                  <a:pt x="73025" y="292100"/>
                </a:cubicBezTo>
                <a:cubicBezTo>
                  <a:pt x="73681" y="288818"/>
                  <a:pt x="75474" y="285842"/>
                  <a:pt x="76200" y="282575"/>
                </a:cubicBezTo>
                <a:cubicBezTo>
                  <a:pt x="77597" y="276291"/>
                  <a:pt x="77814" y="269770"/>
                  <a:pt x="79375" y="263525"/>
                </a:cubicBezTo>
                <a:cubicBezTo>
                  <a:pt x="80998" y="257031"/>
                  <a:pt x="85725" y="244475"/>
                  <a:pt x="85725" y="244475"/>
                </a:cubicBezTo>
                <a:cubicBezTo>
                  <a:pt x="86783" y="233892"/>
                  <a:pt x="86940" y="223179"/>
                  <a:pt x="88900" y="212725"/>
                </a:cubicBezTo>
                <a:cubicBezTo>
                  <a:pt x="90134" y="206146"/>
                  <a:pt x="93133" y="200025"/>
                  <a:pt x="95250" y="193675"/>
                </a:cubicBezTo>
                <a:lnTo>
                  <a:pt x="104775" y="165100"/>
                </a:lnTo>
                <a:cubicBezTo>
                  <a:pt x="106482" y="159980"/>
                  <a:pt x="106892" y="154517"/>
                  <a:pt x="107950" y="149225"/>
                </a:cubicBezTo>
                <a:cubicBezTo>
                  <a:pt x="109008" y="124883"/>
                  <a:pt x="109256" y="100493"/>
                  <a:pt x="111125" y="76200"/>
                </a:cubicBezTo>
                <a:cubicBezTo>
                  <a:pt x="111382" y="72863"/>
                  <a:pt x="114300" y="70022"/>
                  <a:pt x="114300" y="66675"/>
                </a:cubicBezTo>
                <a:cubicBezTo>
                  <a:pt x="114300" y="55049"/>
                  <a:pt x="109753" y="40293"/>
                  <a:pt x="107950" y="28575"/>
                </a:cubicBezTo>
                <a:cubicBezTo>
                  <a:pt x="106653" y="20142"/>
                  <a:pt x="109508" y="10275"/>
                  <a:pt x="104775" y="3175"/>
                </a:cubicBezTo>
                <a:cubicBezTo>
                  <a:pt x="101782" y="-1315"/>
                  <a:pt x="94192" y="1058"/>
                  <a:pt x="88900" y="0"/>
                </a:cubicBezTo>
                <a:cubicBezTo>
                  <a:pt x="64959" y="7980"/>
                  <a:pt x="93541" y="-3713"/>
                  <a:pt x="73025" y="12700"/>
                </a:cubicBezTo>
                <a:cubicBezTo>
                  <a:pt x="70412" y="14791"/>
                  <a:pt x="66675" y="14817"/>
                  <a:pt x="63500" y="15875"/>
                </a:cubicBezTo>
                <a:cubicBezTo>
                  <a:pt x="10578" y="51156"/>
                  <a:pt x="57150" y="16241"/>
                  <a:pt x="57150" y="177800"/>
                </a:cubicBezTo>
                <a:cubicBezTo>
                  <a:pt x="57150" y="201326"/>
                  <a:pt x="58308" y="197137"/>
                  <a:pt x="44450" y="206375"/>
                </a:cubicBezTo>
                <a:cubicBezTo>
                  <a:pt x="43392" y="214842"/>
                  <a:pt x="43520" y="223543"/>
                  <a:pt x="41275" y="231775"/>
                </a:cubicBezTo>
                <a:cubicBezTo>
                  <a:pt x="40271" y="235456"/>
                  <a:pt x="36475" y="237813"/>
                  <a:pt x="34925" y="241300"/>
                </a:cubicBezTo>
                <a:cubicBezTo>
                  <a:pt x="32207" y="247417"/>
                  <a:pt x="32288" y="254781"/>
                  <a:pt x="28575" y="260350"/>
                </a:cubicBezTo>
                <a:cubicBezTo>
                  <a:pt x="22867" y="268913"/>
                  <a:pt x="21241" y="269541"/>
                  <a:pt x="19050" y="279400"/>
                </a:cubicBezTo>
                <a:cubicBezTo>
                  <a:pt x="17653" y="285684"/>
                  <a:pt x="17436" y="292205"/>
                  <a:pt x="15875" y="298450"/>
                </a:cubicBezTo>
                <a:cubicBezTo>
                  <a:pt x="14252" y="304944"/>
                  <a:pt x="9525" y="317500"/>
                  <a:pt x="9525" y="317500"/>
                </a:cubicBezTo>
                <a:cubicBezTo>
                  <a:pt x="10583" y="322792"/>
                  <a:pt x="11280" y="328169"/>
                  <a:pt x="12700" y="333375"/>
                </a:cubicBezTo>
                <a:cubicBezTo>
                  <a:pt x="14461" y="339833"/>
                  <a:pt x="19050" y="352425"/>
                  <a:pt x="19050" y="352425"/>
                </a:cubicBezTo>
                <a:cubicBezTo>
                  <a:pt x="17992" y="359833"/>
                  <a:pt x="18025" y="367482"/>
                  <a:pt x="15875" y="374650"/>
                </a:cubicBezTo>
                <a:cubicBezTo>
                  <a:pt x="14779" y="378305"/>
                  <a:pt x="11232" y="380762"/>
                  <a:pt x="9525" y="384175"/>
                </a:cubicBezTo>
                <a:cubicBezTo>
                  <a:pt x="-3620" y="410465"/>
                  <a:pt x="18198" y="375928"/>
                  <a:pt x="0" y="403225"/>
                </a:cubicBezTo>
                <a:cubicBezTo>
                  <a:pt x="14556" y="425060"/>
                  <a:pt x="5460" y="419862"/>
                  <a:pt x="22225" y="425450"/>
                </a:cubicBezTo>
                <a:cubicBezTo>
                  <a:pt x="23283" y="421217"/>
                  <a:pt x="23449" y="416653"/>
                  <a:pt x="25400" y="412750"/>
                </a:cubicBezTo>
                <a:cubicBezTo>
                  <a:pt x="28813" y="405924"/>
                  <a:pt x="38100" y="393700"/>
                  <a:pt x="38100" y="393700"/>
                </a:cubicBezTo>
                <a:cubicBezTo>
                  <a:pt x="39158" y="387350"/>
                  <a:pt x="38799" y="380592"/>
                  <a:pt x="41275" y="374650"/>
                </a:cubicBezTo>
                <a:cubicBezTo>
                  <a:pt x="44210" y="367605"/>
                  <a:pt x="49742" y="361950"/>
                  <a:pt x="53975" y="355600"/>
                </a:cubicBezTo>
                <a:cubicBezTo>
                  <a:pt x="55831" y="352815"/>
                  <a:pt x="55907" y="349182"/>
                  <a:pt x="57150" y="346075"/>
                </a:cubicBezTo>
                <a:cubicBezTo>
                  <a:pt x="58029" y="343878"/>
                  <a:pt x="57150" y="340783"/>
                  <a:pt x="57150" y="339725"/>
                </a:cubicBezTo>
                <a:close/>
              </a:path>
            </a:pathLst>
          </a:custGeom>
          <a:solidFill>
            <a:srgbClr val="C3C3EB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176" name="Rectangle 72"/>
          <p:cNvSpPr>
            <a:spLocks noChangeArrowheads="1"/>
          </p:cNvSpPr>
          <p:nvPr/>
        </p:nvSpPr>
        <p:spPr bwMode="auto">
          <a:xfrm>
            <a:off x="1975744" y="1741828"/>
            <a:ext cx="4055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Palanga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77" name="Rectangle 72"/>
          <p:cNvSpPr>
            <a:spLocks noChangeArrowheads="1"/>
          </p:cNvSpPr>
          <p:nvPr/>
        </p:nvSpPr>
        <p:spPr bwMode="auto">
          <a:xfrm>
            <a:off x="1950510" y="2675287"/>
            <a:ext cx="4103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Neringa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30" name="Laisva forma 17"/>
          <p:cNvSpPr>
            <a:spLocks/>
          </p:cNvSpPr>
          <p:nvPr/>
        </p:nvSpPr>
        <p:spPr bwMode="auto">
          <a:xfrm>
            <a:off x="2924175" y="1949450"/>
            <a:ext cx="566738" cy="482600"/>
          </a:xfrm>
          <a:custGeom>
            <a:avLst/>
            <a:gdLst>
              <a:gd name="T0" fmla="*/ 0 w 566719"/>
              <a:gd name="T1" fmla="*/ 174625 h 482600"/>
              <a:gd name="T2" fmla="*/ 44452 w 566719"/>
              <a:gd name="T3" fmla="*/ 155575 h 482600"/>
              <a:gd name="T4" fmla="*/ 63504 w 566719"/>
              <a:gd name="T5" fmla="*/ 155575 h 482600"/>
              <a:gd name="T6" fmla="*/ 79381 w 566719"/>
              <a:gd name="T7" fmla="*/ 136525 h 482600"/>
              <a:gd name="T8" fmla="*/ 98431 w 566719"/>
              <a:gd name="T9" fmla="*/ 114300 h 482600"/>
              <a:gd name="T10" fmla="*/ 136535 w 566719"/>
              <a:gd name="T11" fmla="*/ 120650 h 482600"/>
              <a:gd name="T12" fmla="*/ 152410 w 566719"/>
              <a:gd name="T13" fmla="*/ 133350 h 482600"/>
              <a:gd name="T14" fmla="*/ 171462 w 566719"/>
              <a:gd name="T15" fmla="*/ 142875 h 482600"/>
              <a:gd name="T16" fmla="*/ 196864 w 566719"/>
              <a:gd name="T17" fmla="*/ 120650 h 482600"/>
              <a:gd name="T18" fmla="*/ 212739 w 566719"/>
              <a:gd name="T19" fmla="*/ 82550 h 482600"/>
              <a:gd name="T20" fmla="*/ 238141 w 566719"/>
              <a:gd name="T21" fmla="*/ 57150 h 482600"/>
              <a:gd name="T22" fmla="*/ 260368 w 566719"/>
              <a:gd name="T23" fmla="*/ 66675 h 482600"/>
              <a:gd name="T24" fmla="*/ 285770 w 566719"/>
              <a:gd name="T25" fmla="*/ 44450 h 482600"/>
              <a:gd name="T26" fmla="*/ 298470 w 566719"/>
              <a:gd name="T27" fmla="*/ 15875 h 482600"/>
              <a:gd name="T28" fmla="*/ 311170 w 566719"/>
              <a:gd name="T29" fmla="*/ 0 h 482600"/>
              <a:gd name="T30" fmla="*/ 327047 w 566719"/>
              <a:gd name="T31" fmla="*/ 15875 h 482600"/>
              <a:gd name="T32" fmla="*/ 358799 w 566719"/>
              <a:gd name="T33" fmla="*/ 34925 h 482600"/>
              <a:gd name="T34" fmla="*/ 390551 w 566719"/>
              <a:gd name="T35" fmla="*/ 47625 h 482600"/>
              <a:gd name="T36" fmla="*/ 415953 w 566719"/>
              <a:gd name="T37" fmla="*/ 34925 h 482600"/>
              <a:gd name="T38" fmla="*/ 431828 w 566719"/>
              <a:gd name="T39" fmla="*/ 19050 h 482600"/>
              <a:gd name="T40" fmla="*/ 435005 w 566719"/>
              <a:gd name="T41" fmla="*/ 38100 h 482600"/>
              <a:gd name="T42" fmla="*/ 454055 w 566719"/>
              <a:gd name="T43" fmla="*/ 76200 h 482600"/>
              <a:gd name="T44" fmla="*/ 488982 w 566719"/>
              <a:gd name="T45" fmla="*/ 130175 h 482600"/>
              <a:gd name="T46" fmla="*/ 542961 w 566719"/>
              <a:gd name="T47" fmla="*/ 139700 h 482600"/>
              <a:gd name="T48" fmla="*/ 555663 w 566719"/>
              <a:gd name="T49" fmla="*/ 155575 h 482600"/>
              <a:gd name="T50" fmla="*/ 562013 w 566719"/>
              <a:gd name="T51" fmla="*/ 346075 h 482600"/>
              <a:gd name="T52" fmla="*/ 511209 w 566719"/>
              <a:gd name="T53" fmla="*/ 346075 h 482600"/>
              <a:gd name="T54" fmla="*/ 495334 w 566719"/>
              <a:gd name="T55" fmla="*/ 358775 h 482600"/>
              <a:gd name="T56" fmla="*/ 438180 w 566719"/>
              <a:gd name="T57" fmla="*/ 368300 h 482600"/>
              <a:gd name="T58" fmla="*/ 422303 w 566719"/>
              <a:gd name="T59" fmla="*/ 390525 h 482600"/>
              <a:gd name="T60" fmla="*/ 390551 w 566719"/>
              <a:gd name="T61" fmla="*/ 381000 h 482600"/>
              <a:gd name="T62" fmla="*/ 368324 w 566719"/>
              <a:gd name="T63" fmla="*/ 415925 h 482600"/>
              <a:gd name="T64" fmla="*/ 355624 w 566719"/>
              <a:gd name="T65" fmla="*/ 434975 h 482600"/>
              <a:gd name="T66" fmla="*/ 342922 w 566719"/>
              <a:gd name="T67" fmla="*/ 469900 h 482600"/>
              <a:gd name="T68" fmla="*/ 266718 w 566719"/>
              <a:gd name="T69" fmla="*/ 482600 h 482600"/>
              <a:gd name="T70" fmla="*/ 146060 w 566719"/>
              <a:gd name="T71" fmla="*/ 469900 h 482600"/>
              <a:gd name="T72" fmla="*/ 130183 w 566719"/>
              <a:gd name="T73" fmla="*/ 454025 h 482600"/>
              <a:gd name="T74" fmla="*/ 95256 w 566719"/>
              <a:gd name="T75" fmla="*/ 431800 h 482600"/>
              <a:gd name="T76" fmla="*/ 69854 w 566719"/>
              <a:gd name="T77" fmla="*/ 393700 h 482600"/>
              <a:gd name="T78" fmla="*/ 63504 w 566719"/>
              <a:gd name="T79" fmla="*/ 339725 h 482600"/>
              <a:gd name="T80" fmla="*/ 66679 w 566719"/>
              <a:gd name="T81" fmla="*/ 282575 h 482600"/>
              <a:gd name="T82" fmla="*/ 28577 w 566719"/>
              <a:gd name="T83" fmla="*/ 247650 h 482600"/>
              <a:gd name="T84" fmla="*/ 15877 w 566719"/>
              <a:gd name="T85" fmla="*/ 180975 h 482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66719" h="482600">
                <a:moveTo>
                  <a:pt x="0" y="174625"/>
                </a:moveTo>
                <a:lnTo>
                  <a:pt x="0" y="174625"/>
                </a:lnTo>
                <a:cubicBezTo>
                  <a:pt x="3471" y="171649"/>
                  <a:pt x="20272" y="152400"/>
                  <a:pt x="31750" y="152400"/>
                </a:cubicBezTo>
                <a:cubicBezTo>
                  <a:pt x="36114" y="152400"/>
                  <a:pt x="40254" y="154376"/>
                  <a:pt x="44450" y="155575"/>
                </a:cubicBezTo>
                <a:cubicBezTo>
                  <a:pt x="47668" y="156494"/>
                  <a:pt x="50800" y="157692"/>
                  <a:pt x="53975" y="158750"/>
                </a:cubicBezTo>
                <a:cubicBezTo>
                  <a:pt x="57150" y="157692"/>
                  <a:pt x="60887" y="157666"/>
                  <a:pt x="63500" y="155575"/>
                </a:cubicBezTo>
                <a:cubicBezTo>
                  <a:pt x="66480" y="153191"/>
                  <a:pt x="67407" y="148981"/>
                  <a:pt x="69850" y="146050"/>
                </a:cubicBezTo>
                <a:cubicBezTo>
                  <a:pt x="72725" y="142601"/>
                  <a:pt x="76200" y="139700"/>
                  <a:pt x="79375" y="136525"/>
                </a:cubicBezTo>
                <a:cubicBezTo>
                  <a:pt x="86302" y="115743"/>
                  <a:pt x="76681" y="136140"/>
                  <a:pt x="92075" y="123825"/>
                </a:cubicBezTo>
                <a:cubicBezTo>
                  <a:pt x="95055" y="121441"/>
                  <a:pt x="95189" y="116322"/>
                  <a:pt x="98425" y="114300"/>
                </a:cubicBezTo>
                <a:cubicBezTo>
                  <a:pt x="104101" y="110752"/>
                  <a:pt x="117475" y="107950"/>
                  <a:pt x="117475" y="107950"/>
                </a:cubicBezTo>
                <a:cubicBezTo>
                  <a:pt x="140123" y="115499"/>
                  <a:pt x="112742" y="104795"/>
                  <a:pt x="136525" y="120650"/>
                </a:cubicBezTo>
                <a:cubicBezTo>
                  <a:pt x="139310" y="122506"/>
                  <a:pt x="142875" y="122767"/>
                  <a:pt x="146050" y="123825"/>
                </a:cubicBezTo>
                <a:cubicBezTo>
                  <a:pt x="148167" y="127000"/>
                  <a:pt x="149420" y="130966"/>
                  <a:pt x="152400" y="133350"/>
                </a:cubicBezTo>
                <a:cubicBezTo>
                  <a:pt x="155013" y="135441"/>
                  <a:pt x="158932" y="135028"/>
                  <a:pt x="161925" y="136525"/>
                </a:cubicBezTo>
                <a:cubicBezTo>
                  <a:pt x="165338" y="138232"/>
                  <a:pt x="168275" y="140758"/>
                  <a:pt x="171450" y="142875"/>
                </a:cubicBezTo>
                <a:cubicBezTo>
                  <a:pt x="177800" y="141817"/>
                  <a:pt x="185655" y="143939"/>
                  <a:pt x="190500" y="139700"/>
                </a:cubicBezTo>
                <a:cubicBezTo>
                  <a:pt x="195537" y="135292"/>
                  <a:pt x="194733" y="127000"/>
                  <a:pt x="196850" y="120650"/>
                </a:cubicBezTo>
                <a:lnTo>
                  <a:pt x="206375" y="92075"/>
                </a:lnTo>
                <a:cubicBezTo>
                  <a:pt x="207582" y="88455"/>
                  <a:pt x="211175" y="86037"/>
                  <a:pt x="212725" y="82550"/>
                </a:cubicBezTo>
                <a:cubicBezTo>
                  <a:pt x="215443" y="76433"/>
                  <a:pt x="212725" y="65617"/>
                  <a:pt x="219075" y="63500"/>
                </a:cubicBezTo>
                <a:lnTo>
                  <a:pt x="238125" y="57150"/>
                </a:lnTo>
                <a:cubicBezTo>
                  <a:pt x="241300" y="58208"/>
                  <a:pt x="244574" y="59007"/>
                  <a:pt x="247650" y="60325"/>
                </a:cubicBezTo>
                <a:cubicBezTo>
                  <a:pt x="252000" y="62189"/>
                  <a:pt x="255640" y="66204"/>
                  <a:pt x="260350" y="66675"/>
                </a:cubicBezTo>
                <a:cubicBezTo>
                  <a:pt x="266756" y="67316"/>
                  <a:pt x="273050" y="64558"/>
                  <a:pt x="279400" y="63500"/>
                </a:cubicBezTo>
                <a:cubicBezTo>
                  <a:pt x="281517" y="57150"/>
                  <a:pt x="282037" y="50019"/>
                  <a:pt x="285750" y="44450"/>
                </a:cubicBezTo>
                <a:cubicBezTo>
                  <a:pt x="287867" y="41275"/>
                  <a:pt x="290550" y="38412"/>
                  <a:pt x="292100" y="34925"/>
                </a:cubicBezTo>
                <a:cubicBezTo>
                  <a:pt x="294818" y="28808"/>
                  <a:pt x="296333" y="22225"/>
                  <a:pt x="298450" y="15875"/>
                </a:cubicBezTo>
                <a:cubicBezTo>
                  <a:pt x="299508" y="12700"/>
                  <a:pt x="298840" y="8206"/>
                  <a:pt x="301625" y="6350"/>
                </a:cubicBezTo>
                <a:lnTo>
                  <a:pt x="311150" y="0"/>
                </a:lnTo>
                <a:cubicBezTo>
                  <a:pt x="313267" y="3175"/>
                  <a:pt x="314802" y="6827"/>
                  <a:pt x="317500" y="9525"/>
                </a:cubicBezTo>
                <a:cubicBezTo>
                  <a:pt x="320198" y="12223"/>
                  <a:pt x="324641" y="12895"/>
                  <a:pt x="327025" y="15875"/>
                </a:cubicBezTo>
                <a:cubicBezTo>
                  <a:pt x="329116" y="18488"/>
                  <a:pt x="327477" y="23455"/>
                  <a:pt x="330200" y="25400"/>
                </a:cubicBezTo>
                <a:lnTo>
                  <a:pt x="358775" y="34925"/>
                </a:lnTo>
                <a:cubicBezTo>
                  <a:pt x="363265" y="36422"/>
                  <a:pt x="367081" y="39517"/>
                  <a:pt x="371475" y="41275"/>
                </a:cubicBezTo>
                <a:cubicBezTo>
                  <a:pt x="377690" y="43761"/>
                  <a:pt x="390525" y="47625"/>
                  <a:pt x="390525" y="47625"/>
                </a:cubicBezTo>
                <a:cubicBezTo>
                  <a:pt x="396875" y="46567"/>
                  <a:pt x="403817" y="47329"/>
                  <a:pt x="409575" y="44450"/>
                </a:cubicBezTo>
                <a:cubicBezTo>
                  <a:pt x="412988" y="42743"/>
                  <a:pt x="413227" y="37623"/>
                  <a:pt x="415925" y="34925"/>
                </a:cubicBezTo>
                <a:cubicBezTo>
                  <a:pt x="418623" y="32227"/>
                  <a:pt x="422275" y="30692"/>
                  <a:pt x="425450" y="28575"/>
                </a:cubicBezTo>
                <a:cubicBezTo>
                  <a:pt x="427567" y="25400"/>
                  <a:pt x="428820" y="21434"/>
                  <a:pt x="431800" y="19050"/>
                </a:cubicBezTo>
                <a:cubicBezTo>
                  <a:pt x="434413" y="16959"/>
                  <a:pt x="439469" y="13090"/>
                  <a:pt x="441325" y="15875"/>
                </a:cubicBezTo>
                <a:cubicBezTo>
                  <a:pt x="442211" y="17204"/>
                  <a:pt x="435793" y="35647"/>
                  <a:pt x="434975" y="38100"/>
                </a:cubicBezTo>
                <a:cubicBezTo>
                  <a:pt x="436033" y="41275"/>
                  <a:pt x="436525" y="44699"/>
                  <a:pt x="438150" y="47625"/>
                </a:cubicBezTo>
                <a:cubicBezTo>
                  <a:pt x="456346" y="80377"/>
                  <a:pt x="446841" y="54647"/>
                  <a:pt x="454025" y="76200"/>
                </a:cubicBezTo>
                <a:cubicBezTo>
                  <a:pt x="455083" y="92075"/>
                  <a:pt x="448557" y="110467"/>
                  <a:pt x="457200" y="123825"/>
                </a:cubicBezTo>
                <a:cubicBezTo>
                  <a:pt x="463063" y="132886"/>
                  <a:pt x="478433" y="127748"/>
                  <a:pt x="488950" y="130175"/>
                </a:cubicBezTo>
                <a:cubicBezTo>
                  <a:pt x="503651" y="133567"/>
                  <a:pt x="493877" y="134054"/>
                  <a:pt x="511175" y="136525"/>
                </a:cubicBezTo>
                <a:cubicBezTo>
                  <a:pt x="521704" y="138029"/>
                  <a:pt x="532342" y="138642"/>
                  <a:pt x="542925" y="139700"/>
                </a:cubicBezTo>
                <a:cubicBezTo>
                  <a:pt x="546100" y="141817"/>
                  <a:pt x="550066" y="143070"/>
                  <a:pt x="552450" y="146050"/>
                </a:cubicBezTo>
                <a:cubicBezTo>
                  <a:pt x="554541" y="148663"/>
                  <a:pt x="554128" y="152582"/>
                  <a:pt x="555625" y="155575"/>
                </a:cubicBezTo>
                <a:cubicBezTo>
                  <a:pt x="557332" y="158988"/>
                  <a:pt x="559858" y="161925"/>
                  <a:pt x="561975" y="165100"/>
                </a:cubicBezTo>
                <a:cubicBezTo>
                  <a:pt x="564463" y="212365"/>
                  <a:pt x="571278" y="311655"/>
                  <a:pt x="561975" y="346075"/>
                </a:cubicBezTo>
                <a:cubicBezTo>
                  <a:pt x="559475" y="355327"/>
                  <a:pt x="542925" y="343958"/>
                  <a:pt x="533400" y="342900"/>
                </a:cubicBezTo>
                <a:cubicBezTo>
                  <a:pt x="525992" y="343958"/>
                  <a:pt x="518014" y="343036"/>
                  <a:pt x="511175" y="346075"/>
                </a:cubicBezTo>
                <a:cubicBezTo>
                  <a:pt x="507688" y="347625"/>
                  <a:pt x="507805" y="353216"/>
                  <a:pt x="504825" y="355600"/>
                </a:cubicBezTo>
                <a:cubicBezTo>
                  <a:pt x="502212" y="357691"/>
                  <a:pt x="498475" y="357717"/>
                  <a:pt x="495300" y="358775"/>
                </a:cubicBezTo>
                <a:cubicBezTo>
                  <a:pt x="481333" y="357223"/>
                  <a:pt x="458997" y="352332"/>
                  <a:pt x="444500" y="358775"/>
                </a:cubicBezTo>
                <a:cubicBezTo>
                  <a:pt x="441013" y="360325"/>
                  <a:pt x="439700" y="364813"/>
                  <a:pt x="438150" y="368300"/>
                </a:cubicBezTo>
                <a:cubicBezTo>
                  <a:pt x="435432" y="374417"/>
                  <a:pt x="438150" y="385233"/>
                  <a:pt x="431800" y="387350"/>
                </a:cubicBezTo>
                <a:lnTo>
                  <a:pt x="422275" y="390525"/>
                </a:lnTo>
                <a:cubicBezTo>
                  <a:pt x="418042" y="389467"/>
                  <a:pt x="413755" y="388604"/>
                  <a:pt x="409575" y="387350"/>
                </a:cubicBezTo>
                <a:cubicBezTo>
                  <a:pt x="403164" y="385427"/>
                  <a:pt x="390525" y="381000"/>
                  <a:pt x="390525" y="381000"/>
                </a:cubicBezTo>
                <a:cubicBezTo>
                  <a:pt x="382968" y="403670"/>
                  <a:pt x="389744" y="396337"/>
                  <a:pt x="374650" y="406400"/>
                </a:cubicBezTo>
                <a:cubicBezTo>
                  <a:pt x="372533" y="409575"/>
                  <a:pt x="369640" y="412352"/>
                  <a:pt x="368300" y="415925"/>
                </a:cubicBezTo>
                <a:cubicBezTo>
                  <a:pt x="366405" y="420978"/>
                  <a:pt x="368118" y="427310"/>
                  <a:pt x="365125" y="431800"/>
                </a:cubicBezTo>
                <a:cubicBezTo>
                  <a:pt x="363269" y="434585"/>
                  <a:pt x="358775" y="433917"/>
                  <a:pt x="355600" y="434975"/>
                </a:cubicBezTo>
                <a:cubicBezTo>
                  <a:pt x="354392" y="441013"/>
                  <a:pt x="352504" y="453866"/>
                  <a:pt x="349250" y="460375"/>
                </a:cubicBezTo>
                <a:cubicBezTo>
                  <a:pt x="347543" y="463788"/>
                  <a:pt x="346136" y="467878"/>
                  <a:pt x="342900" y="469900"/>
                </a:cubicBezTo>
                <a:cubicBezTo>
                  <a:pt x="337224" y="473448"/>
                  <a:pt x="330200" y="474133"/>
                  <a:pt x="323850" y="476250"/>
                </a:cubicBezTo>
                <a:cubicBezTo>
                  <a:pt x="299231" y="484456"/>
                  <a:pt x="317664" y="479202"/>
                  <a:pt x="266700" y="482600"/>
                </a:cubicBezTo>
                <a:cubicBezTo>
                  <a:pt x="228600" y="481542"/>
                  <a:pt x="190305" y="483415"/>
                  <a:pt x="152400" y="479425"/>
                </a:cubicBezTo>
                <a:cubicBezTo>
                  <a:pt x="148605" y="479026"/>
                  <a:pt x="148748" y="472598"/>
                  <a:pt x="146050" y="469900"/>
                </a:cubicBezTo>
                <a:cubicBezTo>
                  <a:pt x="143352" y="467202"/>
                  <a:pt x="139700" y="465667"/>
                  <a:pt x="136525" y="463550"/>
                </a:cubicBezTo>
                <a:cubicBezTo>
                  <a:pt x="134408" y="460375"/>
                  <a:pt x="133411" y="456047"/>
                  <a:pt x="130175" y="454025"/>
                </a:cubicBezTo>
                <a:cubicBezTo>
                  <a:pt x="124499" y="450477"/>
                  <a:pt x="111125" y="447675"/>
                  <a:pt x="111125" y="447675"/>
                </a:cubicBezTo>
                <a:cubicBezTo>
                  <a:pt x="93662" y="436033"/>
                  <a:pt x="108479" y="447675"/>
                  <a:pt x="95250" y="431800"/>
                </a:cubicBezTo>
                <a:cubicBezTo>
                  <a:pt x="70381" y="401957"/>
                  <a:pt x="105123" y="451373"/>
                  <a:pt x="73025" y="403225"/>
                </a:cubicBezTo>
                <a:cubicBezTo>
                  <a:pt x="71169" y="400440"/>
                  <a:pt x="71347" y="396693"/>
                  <a:pt x="69850" y="393700"/>
                </a:cubicBezTo>
                <a:cubicBezTo>
                  <a:pt x="68143" y="390287"/>
                  <a:pt x="65617" y="387350"/>
                  <a:pt x="63500" y="384175"/>
                </a:cubicBezTo>
                <a:cubicBezTo>
                  <a:pt x="59625" y="364801"/>
                  <a:pt x="57634" y="363189"/>
                  <a:pt x="63500" y="339725"/>
                </a:cubicBezTo>
                <a:cubicBezTo>
                  <a:pt x="64425" y="336023"/>
                  <a:pt x="67733" y="333375"/>
                  <a:pt x="69850" y="330200"/>
                </a:cubicBezTo>
                <a:cubicBezTo>
                  <a:pt x="68792" y="314325"/>
                  <a:pt x="72175" y="297504"/>
                  <a:pt x="66675" y="282575"/>
                </a:cubicBezTo>
                <a:cubicBezTo>
                  <a:pt x="63618" y="274278"/>
                  <a:pt x="46631" y="269544"/>
                  <a:pt x="38100" y="266700"/>
                </a:cubicBezTo>
                <a:cubicBezTo>
                  <a:pt x="35518" y="258953"/>
                  <a:pt x="34730" y="253805"/>
                  <a:pt x="28575" y="247650"/>
                </a:cubicBezTo>
                <a:cubicBezTo>
                  <a:pt x="25877" y="244952"/>
                  <a:pt x="22225" y="243417"/>
                  <a:pt x="19050" y="241300"/>
                </a:cubicBezTo>
                <a:cubicBezTo>
                  <a:pt x="17992" y="221192"/>
                  <a:pt x="18596" y="200927"/>
                  <a:pt x="15875" y="180975"/>
                </a:cubicBezTo>
                <a:cubicBezTo>
                  <a:pt x="13919" y="166628"/>
                  <a:pt x="2646" y="175683"/>
                  <a:pt x="0" y="174625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31" name="Rectangle 73"/>
          <p:cNvSpPr>
            <a:spLocks noChangeArrowheads="1"/>
          </p:cNvSpPr>
          <p:nvPr/>
        </p:nvSpPr>
        <p:spPr bwMode="auto">
          <a:xfrm>
            <a:off x="2983706" y="2184100"/>
            <a:ext cx="5603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Rietavas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33" name="Laisva forma 5"/>
          <p:cNvSpPr>
            <a:spLocks/>
          </p:cNvSpPr>
          <p:nvPr/>
        </p:nvSpPr>
        <p:spPr bwMode="auto">
          <a:xfrm>
            <a:off x="2827338" y="3059113"/>
            <a:ext cx="663575" cy="504825"/>
          </a:xfrm>
          <a:custGeom>
            <a:avLst/>
            <a:gdLst>
              <a:gd name="T0" fmla="*/ 28510 w 665099"/>
              <a:gd name="T1" fmla="*/ 214313 h 504825"/>
              <a:gd name="T2" fmla="*/ 71273 w 665099"/>
              <a:gd name="T3" fmla="*/ 188119 h 504825"/>
              <a:gd name="T4" fmla="*/ 87904 w 665099"/>
              <a:gd name="T5" fmla="*/ 157163 h 504825"/>
              <a:gd name="T6" fmla="*/ 123541 w 665099"/>
              <a:gd name="T7" fmla="*/ 161925 h 504825"/>
              <a:gd name="T8" fmla="*/ 137796 w 665099"/>
              <a:gd name="T9" fmla="*/ 135732 h 504825"/>
              <a:gd name="T10" fmla="*/ 173433 w 665099"/>
              <a:gd name="T11" fmla="*/ 154782 h 504825"/>
              <a:gd name="T12" fmla="*/ 225701 w 665099"/>
              <a:gd name="T13" fmla="*/ 150019 h 504825"/>
              <a:gd name="T14" fmla="*/ 213821 w 665099"/>
              <a:gd name="T15" fmla="*/ 107157 h 504825"/>
              <a:gd name="T16" fmla="*/ 220949 w 665099"/>
              <a:gd name="T17" fmla="*/ 19050 h 504825"/>
              <a:gd name="T18" fmla="*/ 251834 w 665099"/>
              <a:gd name="T19" fmla="*/ 2382 h 504825"/>
              <a:gd name="T20" fmla="*/ 277968 w 665099"/>
              <a:gd name="T21" fmla="*/ 35719 h 504825"/>
              <a:gd name="T22" fmla="*/ 323108 w 665099"/>
              <a:gd name="T23" fmla="*/ 59532 h 504825"/>
              <a:gd name="T24" fmla="*/ 377751 w 665099"/>
              <a:gd name="T25" fmla="*/ 78582 h 504825"/>
              <a:gd name="T26" fmla="*/ 406261 w 665099"/>
              <a:gd name="T27" fmla="*/ 114300 h 504825"/>
              <a:gd name="T28" fmla="*/ 425267 w 665099"/>
              <a:gd name="T29" fmla="*/ 216694 h 504825"/>
              <a:gd name="T30" fmla="*/ 449025 w 665099"/>
              <a:gd name="T31" fmla="*/ 242888 h 504825"/>
              <a:gd name="T32" fmla="*/ 475159 w 665099"/>
              <a:gd name="T33" fmla="*/ 226219 h 504825"/>
              <a:gd name="T34" fmla="*/ 510796 w 665099"/>
              <a:gd name="T35" fmla="*/ 211932 h 504825"/>
              <a:gd name="T36" fmla="*/ 534553 w 665099"/>
              <a:gd name="T37" fmla="*/ 250032 h 504825"/>
              <a:gd name="T38" fmla="*/ 553560 w 665099"/>
              <a:gd name="T39" fmla="*/ 278607 h 504825"/>
              <a:gd name="T40" fmla="*/ 577318 w 665099"/>
              <a:gd name="T41" fmla="*/ 266700 h 504825"/>
              <a:gd name="T42" fmla="*/ 639088 w 665099"/>
              <a:gd name="T43" fmla="*/ 273844 h 504825"/>
              <a:gd name="T44" fmla="*/ 653343 w 665099"/>
              <a:gd name="T45" fmla="*/ 314325 h 504825"/>
              <a:gd name="T46" fmla="*/ 636713 w 665099"/>
              <a:gd name="T47" fmla="*/ 338138 h 504825"/>
              <a:gd name="T48" fmla="*/ 622457 w 665099"/>
              <a:gd name="T49" fmla="*/ 421482 h 504825"/>
              <a:gd name="T50" fmla="*/ 596324 w 665099"/>
              <a:gd name="T51" fmla="*/ 442913 h 504825"/>
              <a:gd name="T52" fmla="*/ 572566 w 665099"/>
              <a:gd name="T53" fmla="*/ 461963 h 504825"/>
              <a:gd name="T54" fmla="*/ 522675 w 665099"/>
              <a:gd name="T55" fmla="*/ 457200 h 504825"/>
              <a:gd name="T56" fmla="*/ 498916 w 665099"/>
              <a:gd name="T57" fmla="*/ 478632 h 504825"/>
              <a:gd name="T58" fmla="*/ 477534 w 665099"/>
              <a:gd name="T59" fmla="*/ 504825 h 504825"/>
              <a:gd name="T60" fmla="*/ 437146 w 665099"/>
              <a:gd name="T61" fmla="*/ 497682 h 504825"/>
              <a:gd name="T62" fmla="*/ 408637 w 665099"/>
              <a:gd name="T63" fmla="*/ 473869 h 504825"/>
              <a:gd name="T64" fmla="*/ 372999 w 665099"/>
              <a:gd name="T65" fmla="*/ 464344 h 504825"/>
              <a:gd name="T66" fmla="*/ 353993 w 665099"/>
              <a:gd name="T67" fmla="*/ 442913 h 504825"/>
              <a:gd name="T68" fmla="*/ 365872 w 665099"/>
              <a:gd name="T69" fmla="*/ 395288 h 504825"/>
              <a:gd name="T70" fmla="*/ 356369 w 665099"/>
              <a:gd name="T71" fmla="*/ 364332 h 504825"/>
              <a:gd name="T72" fmla="*/ 330236 w 665099"/>
              <a:gd name="T73" fmla="*/ 378619 h 504825"/>
              <a:gd name="T74" fmla="*/ 268464 w 665099"/>
              <a:gd name="T75" fmla="*/ 378619 h 504825"/>
              <a:gd name="T76" fmla="*/ 190063 w 665099"/>
              <a:gd name="T77" fmla="*/ 359569 h 504825"/>
              <a:gd name="T78" fmla="*/ 168682 w 665099"/>
              <a:gd name="T79" fmla="*/ 350044 h 504825"/>
              <a:gd name="T80" fmla="*/ 133044 w 665099"/>
              <a:gd name="T81" fmla="*/ 328613 h 504825"/>
              <a:gd name="T82" fmla="*/ 97407 w 665099"/>
              <a:gd name="T83" fmla="*/ 297657 h 504825"/>
              <a:gd name="T84" fmla="*/ 78401 w 665099"/>
              <a:gd name="T85" fmla="*/ 283369 h 504825"/>
              <a:gd name="T86" fmla="*/ 38013 w 665099"/>
              <a:gd name="T87" fmla="*/ 254794 h 504825"/>
              <a:gd name="T88" fmla="*/ 0 w 665099"/>
              <a:gd name="T89" fmla="*/ 221457 h 50482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65099" h="504825">
                <a:moveTo>
                  <a:pt x="0" y="221457"/>
                </a:moveTo>
                <a:lnTo>
                  <a:pt x="0" y="221457"/>
                </a:lnTo>
                <a:cubicBezTo>
                  <a:pt x="3609" y="221056"/>
                  <a:pt x="23679" y="222147"/>
                  <a:pt x="28575" y="214313"/>
                </a:cubicBezTo>
                <a:cubicBezTo>
                  <a:pt x="31236" y="210056"/>
                  <a:pt x="31749" y="204788"/>
                  <a:pt x="33337" y="200025"/>
                </a:cubicBezTo>
                <a:cubicBezTo>
                  <a:pt x="34131" y="197644"/>
                  <a:pt x="33338" y="193676"/>
                  <a:pt x="35719" y="192882"/>
                </a:cubicBezTo>
                <a:cubicBezTo>
                  <a:pt x="51929" y="187476"/>
                  <a:pt x="40361" y="190708"/>
                  <a:pt x="71437" y="188119"/>
                </a:cubicBezTo>
                <a:lnTo>
                  <a:pt x="78581" y="166688"/>
                </a:lnTo>
                <a:cubicBezTo>
                  <a:pt x="79375" y="164307"/>
                  <a:pt x="78581" y="160338"/>
                  <a:pt x="80962" y="159544"/>
                </a:cubicBezTo>
                <a:lnTo>
                  <a:pt x="88106" y="157163"/>
                </a:lnTo>
                <a:cubicBezTo>
                  <a:pt x="92869" y="157957"/>
                  <a:pt x="97710" y="158373"/>
                  <a:pt x="102394" y="159544"/>
                </a:cubicBezTo>
                <a:cubicBezTo>
                  <a:pt x="107264" y="160762"/>
                  <a:pt x="116681" y="164307"/>
                  <a:pt x="116681" y="164307"/>
                </a:cubicBezTo>
                <a:cubicBezTo>
                  <a:pt x="119062" y="163513"/>
                  <a:pt x="122366" y="163968"/>
                  <a:pt x="123825" y="161925"/>
                </a:cubicBezTo>
                <a:cubicBezTo>
                  <a:pt x="126743" y="157840"/>
                  <a:pt x="127000" y="152400"/>
                  <a:pt x="128587" y="147638"/>
                </a:cubicBezTo>
                <a:cubicBezTo>
                  <a:pt x="129381" y="145257"/>
                  <a:pt x="128880" y="141886"/>
                  <a:pt x="130969" y="140494"/>
                </a:cubicBezTo>
                <a:lnTo>
                  <a:pt x="138112" y="135732"/>
                </a:lnTo>
                <a:cubicBezTo>
                  <a:pt x="140493" y="137319"/>
                  <a:pt x="142696" y="139214"/>
                  <a:pt x="145256" y="140494"/>
                </a:cubicBezTo>
                <a:cubicBezTo>
                  <a:pt x="147501" y="141616"/>
                  <a:pt x="150311" y="141483"/>
                  <a:pt x="152400" y="142875"/>
                </a:cubicBezTo>
                <a:cubicBezTo>
                  <a:pt x="173788" y="157133"/>
                  <a:pt x="140407" y="143640"/>
                  <a:pt x="173831" y="154782"/>
                </a:cubicBezTo>
                <a:lnTo>
                  <a:pt x="180975" y="157163"/>
                </a:lnTo>
                <a:lnTo>
                  <a:pt x="188119" y="159544"/>
                </a:lnTo>
                <a:cubicBezTo>
                  <a:pt x="213265" y="157748"/>
                  <a:pt x="218114" y="166230"/>
                  <a:pt x="226219" y="150019"/>
                </a:cubicBezTo>
                <a:cubicBezTo>
                  <a:pt x="227342" y="147774"/>
                  <a:pt x="227806" y="145256"/>
                  <a:pt x="228600" y="142875"/>
                </a:cubicBezTo>
                <a:cubicBezTo>
                  <a:pt x="227953" y="138993"/>
                  <a:pt x="226630" y="126471"/>
                  <a:pt x="223837" y="121444"/>
                </a:cubicBezTo>
                <a:cubicBezTo>
                  <a:pt x="221057" y="116441"/>
                  <a:pt x="214312" y="107157"/>
                  <a:pt x="214312" y="107157"/>
                </a:cubicBezTo>
                <a:cubicBezTo>
                  <a:pt x="208097" y="82296"/>
                  <a:pt x="210688" y="96550"/>
                  <a:pt x="214312" y="47625"/>
                </a:cubicBezTo>
                <a:cubicBezTo>
                  <a:pt x="214669" y="42810"/>
                  <a:pt x="215523" y="38022"/>
                  <a:pt x="216694" y="33338"/>
                </a:cubicBezTo>
                <a:cubicBezTo>
                  <a:pt x="217912" y="28468"/>
                  <a:pt x="219869" y="23813"/>
                  <a:pt x="221456" y="19050"/>
                </a:cubicBezTo>
                <a:cubicBezTo>
                  <a:pt x="222754" y="15157"/>
                  <a:pt x="224712" y="7193"/>
                  <a:pt x="228600" y="4763"/>
                </a:cubicBezTo>
                <a:cubicBezTo>
                  <a:pt x="232857" y="2102"/>
                  <a:pt x="242887" y="0"/>
                  <a:pt x="242887" y="0"/>
                </a:cubicBezTo>
                <a:cubicBezTo>
                  <a:pt x="246062" y="794"/>
                  <a:pt x="250510" y="-281"/>
                  <a:pt x="252412" y="2382"/>
                </a:cubicBezTo>
                <a:cubicBezTo>
                  <a:pt x="262479" y="16475"/>
                  <a:pt x="247840" y="14440"/>
                  <a:pt x="259556" y="23813"/>
                </a:cubicBezTo>
                <a:cubicBezTo>
                  <a:pt x="261108" y="25055"/>
                  <a:pt x="275603" y="28420"/>
                  <a:pt x="276225" y="28575"/>
                </a:cubicBezTo>
                <a:cubicBezTo>
                  <a:pt x="277019" y="30956"/>
                  <a:pt x="276831" y="33944"/>
                  <a:pt x="278606" y="35719"/>
                </a:cubicBezTo>
                <a:cubicBezTo>
                  <a:pt x="279743" y="36856"/>
                  <a:pt x="295195" y="40462"/>
                  <a:pt x="295275" y="40482"/>
                </a:cubicBezTo>
                <a:cubicBezTo>
                  <a:pt x="312285" y="51822"/>
                  <a:pt x="304009" y="48619"/>
                  <a:pt x="319087" y="52388"/>
                </a:cubicBezTo>
                <a:cubicBezTo>
                  <a:pt x="320675" y="54769"/>
                  <a:pt x="321615" y="57744"/>
                  <a:pt x="323850" y="59532"/>
                </a:cubicBezTo>
                <a:cubicBezTo>
                  <a:pt x="326935" y="62000"/>
                  <a:pt x="345135" y="64270"/>
                  <a:pt x="345281" y="64294"/>
                </a:cubicBezTo>
                <a:cubicBezTo>
                  <a:pt x="346075" y="66675"/>
                  <a:pt x="346094" y="69478"/>
                  <a:pt x="347662" y="71438"/>
                </a:cubicBezTo>
                <a:cubicBezTo>
                  <a:pt x="354452" y="79925"/>
                  <a:pt x="371448" y="77865"/>
                  <a:pt x="378619" y="78582"/>
                </a:cubicBezTo>
                <a:cubicBezTo>
                  <a:pt x="381000" y="80169"/>
                  <a:pt x="383202" y="82064"/>
                  <a:pt x="385762" y="83344"/>
                </a:cubicBezTo>
                <a:cubicBezTo>
                  <a:pt x="396303" y="88614"/>
                  <a:pt x="396151" y="81176"/>
                  <a:pt x="402431" y="100013"/>
                </a:cubicBezTo>
                <a:lnTo>
                  <a:pt x="407194" y="114300"/>
                </a:lnTo>
                <a:cubicBezTo>
                  <a:pt x="407988" y="119856"/>
                  <a:pt x="407296" y="125840"/>
                  <a:pt x="409575" y="130969"/>
                </a:cubicBezTo>
                <a:cubicBezTo>
                  <a:pt x="410737" y="133584"/>
                  <a:pt x="416385" y="132890"/>
                  <a:pt x="416719" y="135732"/>
                </a:cubicBezTo>
                <a:cubicBezTo>
                  <a:pt x="421216" y="173954"/>
                  <a:pt x="397727" y="202436"/>
                  <a:pt x="426244" y="216694"/>
                </a:cubicBezTo>
                <a:cubicBezTo>
                  <a:pt x="428489" y="217816"/>
                  <a:pt x="431006" y="218281"/>
                  <a:pt x="433387" y="219075"/>
                </a:cubicBezTo>
                <a:cubicBezTo>
                  <a:pt x="434181" y="224631"/>
                  <a:pt x="433490" y="230615"/>
                  <a:pt x="435769" y="235744"/>
                </a:cubicBezTo>
                <a:cubicBezTo>
                  <a:pt x="437375" y="239358"/>
                  <a:pt x="446885" y="241831"/>
                  <a:pt x="450056" y="242888"/>
                </a:cubicBezTo>
                <a:cubicBezTo>
                  <a:pt x="452437" y="241300"/>
                  <a:pt x="454585" y="239287"/>
                  <a:pt x="457200" y="238125"/>
                </a:cubicBezTo>
                <a:cubicBezTo>
                  <a:pt x="461787" y="236086"/>
                  <a:pt x="471487" y="233363"/>
                  <a:pt x="471487" y="233363"/>
                </a:cubicBezTo>
                <a:cubicBezTo>
                  <a:pt x="473075" y="230982"/>
                  <a:pt x="474226" y="228243"/>
                  <a:pt x="476250" y="226219"/>
                </a:cubicBezTo>
                <a:cubicBezTo>
                  <a:pt x="481909" y="220560"/>
                  <a:pt x="490611" y="219051"/>
                  <a:pt x="497681" y="216694"/>
                </a:cubicBezTo>
                <a:lnTo>
                  <a:pt x="504825" y="214313"/>
                </a:lnTo>
                <a:lnTo>
                  <a:pt x="511969" y="211932"/>
                </a:lnTo>
                <a:cubicBezTo>
                  <a:pt x="516731" y="215107"/>
                  <a:pt x="524446" y="216027"/>
                  <a:pt x="526256" y="221457"/>
                </a:cubicBezTo>
                <a:lnTo>
                  <a:pt x="533400" y="242888"/>
                </a:lnTo>
                <a:lnTo>
                  <a:pt x="535781" y="250032"/>
                </a:lnTo>
                <a:cubicBezTo>
                  <a:pt x="536575" y="252413"/>
                  <a:pt x="537670" y="254714"/>
                  <a:pt x="538162" y="257175"/>
                </a:cubicBezTo>
                <a:cubicBezTo>
                  <a:pt x="538956" y="261144"/>
                  <a:pt x="538059" y="265887"/>
                  <a:pt x="540544" y="269082"/>
                </a:cubicBezTo>
                <a:cubicBezTo>
                  <a:pt x="544058" y="273600"/>
                  <a:pt x="554831" y="278607"/>
                  <a:pt x="554831" y="278607"/>
                </a:cubicBezTo>
                <a:cubicBezTo>
                  <a:pt x="557212" y="277813"/>
                  <a:pt x="560200" y="278000"/>
                  <a:pt x="561975" y="276225"/>
                </a:cubicBezTo>
                <a:cubicBezTo>
                  <a:pt x="563750" y="274450"/>
                  <a:pt x="562177" y="270327"/>
                  <a:pt x="564356" y="269082"/>
                </a:cubicBezTo>
                <a:cubicBezTo>
                  <a:pt x="568548" y="266686"/>
                  <a:pt x="573881" y="267494"/>
                  <a:pt x="578644" y="266700"/>
                </a:cubicBezTo>
                <a:cubicBezTo>
                  <a:pt x="591740" y="257969"/>
                  <a:pt x="589614" y="257248"/>
                  <a:pt x="614362" y="264319"/>
                </a:cubicBezTo>
                <a:cubicBezTo>
                  <a:pt x="617114" y="265105"/>
                  <a:pt x="616435" y="270485"/>
                  <a:pt x="619125" y="271463"/>
                </a:cubicBezTo>
                <a:cubicBezTo>
                  <a:pt x="625880" y="273919"/>
                  <a:pt x="633412" y="273050"/>
                  <a:pt x="640556" y="273844"/>
                </a:cubicBezTo>
                <a:cubicBezTo>
                  <a:pt x="657559" y="279512"/>
                  <a:pt x="652059" y="274430"/>
                  <a:pt x="659606" y="285750"/>
                </a:cubicBezTo>
                <a:cubicBezTo>
                  <a:pt x="661194" y="290513"/>
                  <a:pt x="667154" y="295861"/>
                  <a:pt x="664369" y="300038"/>
                </a:cubicBezTo>
                <a:lnTo>
                  <a:pt x="654844" y="314325"/>
                </a:lnTo>
                <a:cubicBezTo>
                  <a:pt x="653256" y="316706"/>
                  <a:pt x="652796" y="320564"/>
                  <a:pt x="650081" y="321469"/>
                </a:cubicBezTo>
                <a:lnTo>
                  <a:pt x="642937" y="323850"/>
                </a:lnTo>
                <a:cubicBezTo>
                  <a:pt x="630382" y="332222"/>
                  <a:pt x="638175" y="323786"/>
                  <a:pt x="638175" y="338138"/>
                </a:cubicBezTo>
                <a:cubicBezTo>
                  <a:pt x="638175" y="343069"/>
                  <a:pt x="633440" y="348812"/>
                  <a:pt x="631031" y="352425"/>
                </a:cubicBezTo>
                <a:cubicBezTo>
                  <a:pt x="629444" y="357188"/>
                  <a:pt x="626487" y="361698"/>
                  <a:pt x="626269" y="366713"/>
                </a:cubicBezTo>
                <a:cubicBezTo>
                  <a:pt x="625475" y="384969"/>
                  <a:pt x="628473" y="403793"/>
                  <a:pt x="623887" y="421482"/>
                </a:cubicBezTo>
                <a:cubicBezTo>
                  <a:pt x="622451" y="427022"/>
                  <a:pt x="614362" y="427832"/>
                  <a:pt x="609600" y="431007"/>
                </a:cubicBezTo>
                <a:lnTo>
                  <a:pt x="602456" y="435769"/>
                </a:lnTo>
                <a:cubicBezTo>
                  <a:pt x="600869" y="438150"/>
                  <a:pt x="599929" y="441125"/>
                  <a:pt x="597694" y="442913"/>
                </a:cubicBezTo>
                <a:cubicBezTo>
                  <a:pt x="581260" y="456061"/>
                  <a:pt x="599439" y="431961"/>
                  <a:pt x="585787" y="452438"/>
                </a:cubicBezTo>
                <a:cubicBezTo>
                  <a:pt x="584993" y="454819"/>
                  <a:pt x="585366" y="458014"/>
                  <a:pt x="583406" y="459582"/>
                </a:cubicBezTo>
                <a:cubicBezTo>
                  <a:pt x="580850" y="461626"/>
                  <a:pt x="577028" y="461064"/>
                  <a:pt x="573881" y="461963"/>
                </a:cubicBezTo>
                <a:cubicBezTo>
                  <a:pt x="571467" y="462653"/>
                  <a:pt x="569118" y="463550"/>
                  <a:pt x="566737" y="464344"/>
                </a:cubicBezTo>
                <a:cubicBezTo>
                  <a:pt x="558800" y="463550"/>
                  <a:pt x="550549" y="464309"/>
                  <a:pt x="542925" y="461963"/>
                </a:cubicBezTo>
                <a:cubicBezTo>
                  <a:pt x="519275" y="454686"/>
                  <a:pt x="555481" y="450879"/>
                  <a:pt x="523875" y="457200"/>
                </a:cubicBezTo>
                <a:cubicBezTo>
                  <a:pt x="522287" y="459581"/>
                  <a:pt x="521136" y="462320"/>
                  <a:pt x="519112" y="464344"/>
                </a:cubicBezTo>
                <a:cubicBezTo>
                  <a:pt x="514495" y="468962"/>
                  <a:pt x="510637" y="469551"/>
                  <a:pt x="504825" y="471488"/>
                </a:cubicBezTo>
                <a:cubicBezTo>
                  <a:pt x="503237" y="473869"/>
                  <a:pt x="501189" y="476001"/>
                  <a:pt x="500062" y="478632"/>
                </a:cubicBezTo>
                <a:cubicBezTo>
                  <a:pt x="498773" y="481640"/>
                  <a:pt x="499496" y="485434"/>
                  <a:pt x="497681" y="488157"/>
                </a:cubicBezTo>
                <a:cubicBezTo>
                  <a:pt x="496093" y="490538"/>
                  <a:pt x="492918" y="491332"/>
                  <a:pt x="490537" y="492919"/>
                </a:cubicBezTo>
                <a:cubicBezTo>
                  <a:pt x="488420" y="496095"/>
                  <a:pt x="483924" y="504825"/>
                  <a:pt x="478631" y="504825"/>
                </a:cubicBezTo>
                <a:cubicBezTo>
                  <a:pt x="475769" y="504825"/>
                  <a:pt x="474047" y="501343"/>
                  <a:pt x="471487" y="500063"/>
                </a:cubicBezTo>
                <a:cubicBezTo>
                  <a:pt x="469242" y="498941"/>
                  <a:pt x="466725" y="498476"/>
                  <a:pt x="464344" y="497682"/>
                </a:cubicBezTo>
                <a:cubicBezTo>
                  <a:pt x="452460" y="499380"/>
                  <a:pt x="448441" y="502093"/>
                  <a:pt x="438150" y="497682"/>
                </a:cubicBezTo>
                <a:cubicBezTo>
                  <a:pt x="435519" y="496555"/>
                  <a:pt x="433621" y="494081"/>
                  <a:pt x="431006" y="492919"/>
                </a:cubicBezTo>
                <a:cubicBezTo>
                  <a:pt x="426419" y="490880"/>
                  <a:pt x="416719" y="488157"/>
                  <a:pt x="416719" y="488157"/>
                </a:cubicBezTo>
                <a:cubicBezTo>
                  <a:pt x="415150" y="483453"/>
                  <a:pt x="413770" y="477225"/>
                  <a:pt x="409575" y="473869"/>
                </a:cubicBezTo>
                <a:cubicBezTo>
                  <a:pt x="407615" y="472301"/>
                  <a:pt x="404812" y="472282"/>
                  <a:pt x="402431" y="471488"/>
                </a:cubicBezTo>
                <a:cubicBezTo>
                  <a:pt x="400050" y="469900"/>
                  <a:pt x="398064" y="467419"/>
                  <a:pt x="395287" y="466725"/>
                </a:cubicBezTo>
                <a:cubicBezTo>
                  <a:pt x="388314" y="464982"/>
                  <a:pt x="380946" y="465526"/>
                  <a:pt x="373856" y="464344"/>
                </a:cubicBezTo>
                <a:cubicBezTo>
                  <a:pt x="371380" y="463931"/>
                  <a:pt x="369093" y="462757"/>
                  <a:pt x="366712" y="461963"/>
                </a:cubicBezTo>
                <a:cubicBezTo>
                  <a:pt x="364331" y="460375"/>
                  <a:pt x="361086" y="459627"/>
                  <a:pt x="359569" y="457200"/>
                </a:cubicBezTo>
                <a:cubicBezTo>
                  <a:pt x="356908" y="452943"/>
                  <a:pt x="354806" y="442913"/>
                  <a:pt x="354806" y="442913"/>
                </a:cubicBezTo>
                <a:cubicBezTo>
                  <a:pt x="355600" y="431007"/>
                  <a:pt x="355869" y="419054"/>
                  <a:pt x="357187" y="407194"/>
                </a:cubicBezTo>
                <a:cubicBezTo>
                  <a:pt x="357464" y="404699"/>
                  <a:pt x="358001" y="402010"/>
                  <a:pt x="359569" y="400050"/>
                </a:cubicBezTo>
                <a:cubicBezTo>
                  <a:pt x="361357" y="397815"/>
                  <a:pt x="364331" y="396875"/>
                  <a:pt x="366712" y="395288"/>
                </a:cubicBezTo>
                <a:cubicBezTo>
                  <a:pt x="370331" y="384435"/>
                  <a:pt x="370065" y="388945"/>
                  <a:pt x="366712" y="373857"/>
                </a:cubicBezTo>
                <a:cubicBezTo>
                  <a:pt x="366167" y="371407"/>
                  <a:pt x="366106" y="368488"/>
                  <a:pt x="364331" y="366713"/>
                </a:cubicBezTo>
                <a:cubicBezTo>
                  <a:pt x="362556" y="364938"/>
                  <a:pt x="359568" y="365126"/>
                  <a:pt x="357187" y="364332"/>
                </a:cubicBezTo>
                <a:cubicBezTo>
                  <a:pt x="352425" y="365126"/>
                  <a:pt x="347218" y="364554"/>
                  <a:pt x="342900" y="366713"/>
                </a:cubicBezTo>
                <a:cubicBezTo>
                  <a:pt x="340340" y="367993"/>
                  <a:pt x="340161" y="371833"/>
                  <a:pt x="338137" y="373857"/>
                </a:cubicBezTo>
                <a:cubicBezTo>
                  <a:pt x="336114" y="375880"/>
                  <a:pt x="333673" y="377614"/>
                  <a:pt x="330994" y="378619"/>
                </a:cubicBezTo>
                <a:cubicBezTo>
                  <a:pt x="327204" y="380040"/>
                  <a:pt x="323014" y="380018"/>
                  <a:pt x="319087" y="381000"/>
                </a:cubicBezTo>
                <a:cubicBezTo>
                  <a:pt x="316652" y="381609"/>
                  <a:pt x="314325" y="382588"/>
                  <a:pt x="311944" y="383382"/>
                </a:cubicBezTo>
                <a:cubicBezTo>
                  <a:pt x="309954" y="383240"/>
                  <a:pt x="279247" y="382975"/>
                  <a:pt x="269081" y="378619"/>
                </a:cubicBezTo>
                <a:cubicBezTo>
                  <a:pt x="257754" y="373765"/>
                  <a:pt x="264662" y="370039"/>
                  <a:pt x="247650" y="369094"/>
                </a:cubicBezTo>
                <a:lnTo>
                  <a:pt x="204787" y="366713"/>
                </a:lnTo>
                <a:cubicBezTo>
                  <a:pt x="186831" y="360728"/>
                  <a:pt x="208967" y="368803"/>
                  <a:pt x="190500" y="359569"/>
                </a:cubicBezTo>
                <a:cubicBezTo>
                  <a:pt x="188255" y="358446"/>
                  <a:pt x="185737" y="357982"/>
                  <a:pt x="183356" y="357188"/>
                </a:cubicBezTo>
                <a:cubicBezTo>
                  <a:pt x="180975" y="355600"/>
                  <a:pt x="178772" y="353705"/>
                  <a:pt x="176212" y="352425"/>
                </a:cubicBezTo>
                <a:cubicBezTo>
                  <a:pt x="173967" y="351303"/>
                  <a:pt x="171263" y="351263"/>
                  <a:pt x="169069" y="350044"/>
                </a:cubicBezTo>
                <a:cubicBezTo>
                  <a:pt x="164065" y="347264"/>
                  <a:pt x="159544" y="343694"/>
                  <a:pt x="154781" y="340519"/>
                </a:cubicBezTo>
                <a:cubicBezTo>
                  <a:pt x="152400" y="338932"/>
                  <a:pt x="150352" y="336662"/>
                  <a:pt x="147637" y="335757"/>
                </a:cubicBezTo>
                <a:cubicBezTo>
                  <a:pt x="137779" y="332470"/>
                  <a:pt x="142582" y="334767"/>
                  <a:pt x="133350" y="328613"/>
                </a:cubicBezTo>
                <a:cubicBezTo>
                  <a:pt x="128812" y="321806"/>
                  <a:pt x="121290" y="309513"/>
                  <a:pt x="114300" y="307182"/>
                </a:cubicBezTo>
                <a:lnTo>
                  <a:pt x="107156" y="304800"/>
                </a:lnTo>
                <a:cubicBezTo>
                  <a:pt x="103981" y="302419"/>
                  <a:pt x="101077" y="299626"/>
                  <a:pt x="97631" y="297657"/>
                </a:cubicBezTo>
                <a:cubicBezTo>
                  <a:pt x="95452" y="296412"/>
                  <a:pt x="92732" y="296398"/>
                  <a:pt x="90487" y="295275"/>
                </a:cubicBezTo>
                <a:cubicBezTo>
                  <a:pt x="87928" y="293995"/>
                  <a:pt x="85725" y="292100"/>
                  <a:pt x="83344" y="290513"/>
                </a:cubicBezTo>
                <a:cubicBezTo>
                  <a:pt x="81756" y="288132"/>
                  <a:pt x="80816" y="285157"/>
                  <a:pt x="78581" y="283369"/>
                </a:cubicBezTo>
                <a:cubicBezTo>
                  <a:pt x="76621" y="281801"/>
                  <a:pt x="73212" y="282763"/>
                  <a:pt x="71437" y="280988"/>
                </a:cubicBezTo>
                <a:cubicBezTo>
                  <a:pt x="58737" y="268288"/>
                  <a:pt x="80963" y="277812"/>
                  <a:pt x="61912" y="271463"/>
                </a:cubicBezTo>
                <a:cubicBezTo>
                  <a:pt x="49709" y="253158"/>
                  <a:pt x="58033" y="258116"/>
                  <a:pt x="38100" y="254794"/>
                </a:cubicBezTo>
                <a:cubicBezTo>
                  <a:pt x="32738" y="238705"/>
                  <a:pt x="40175" y="256145"/>
                  <a:pt x="28575" y="242888"/>
                </a:cubicBezTo>
                <a:cubicBezTo>
                  <a:pt x="17460" y="230186"/>
                  <a:pt x="23814" y="229791"/>
                  <a:pt x="11906" y="223838"/>
                </a:cubicBezTo>
                <a:cubicBezTo>
                  <a:pt x="11196" y="223483"/>
                  <a:pt x="1984" y="221854"/>
                  <a:pt x="0" y="221457"/>
                </a:cubicBezTo>
                <a:close/>
              </a:path>
            </a:pathLst>
          </a:custGeom>
          <a:solidFill>
            <a:srgbClr val="F2BAA4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2234" name="Rectangle 75"/>
          <p:cNvSpPr>
            <a:spLocks noChangeArrowheads="1"/>
          </p:cNvSpPr>
          <p:nvPr/>
        </p:nvSpPr>
        <p:spPr bwMode="auto">
          <a:xfrm>
            <a:off x="2893607" y="3406254"/>
            <a:ext cx="5794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Pagėgiai</a:t>
            </a:r>
            <a:endParaRPr lang="en-GB" sz="1000" dirty="0">
              <a:solidFill>
                <a:srgbClr val="000000"/>
              </a:solidFill>
            </a:endParaRPr>
          </a:p>
        </p:txBody>
      </p:sp>
      <p:graphicFrame>
        <p:nvGraphicFramePr>
          <p:cNvPr id="136" name="Lentelė 1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84757"/>
              </p:ext>
            </p:extLst>
          </p:nvPr>
        </p:nvGraphicFramePr>
        <p:xfrm>
          <a:off x="780283" y="4800234"/>
          <a:ext cx="2131192" cy="792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2"/>
                <a:gridCol w="1922910"/>
              </a:tblGrid>
              <a:tr h="365791">
                <a:tc>
                  <a:txBody>
                    <a:bodyPr/>
                    <a:lstStyle/>
                    <a:p>
                      <a:endParaRPr lang="lt-LT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Slaugos ir palaikomojo</a:t>
                      </a:r>
                      <a:r>
                        <a:rPr lang="lt-LT" sz="1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gydymo ligoninės</a:t>
                      </a:r>
                      <a:endParaRPr lang="lt-LT" sz="1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91">
                <a:tc>
                  <a:txBody>
                    <a:bodyPr/>
                    <a:lstStyle/>
                    <a:p>
                      <a:endParaRPr lang="lt-LT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Kitų gydymo įstaigų</a:t>
                      </a:r>
                      <a:r>
                        <a:rPr lang="lt-LT" sz="1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slaugos ir palaikomojo gydymo padaliniai</a:t>
                      </a:r>
                      <a:endParaRPr lang="lt-LT" sz="1000" b="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" name="Struktūrinė schema: mazgas 133"/>
          <p:cNvSpPr>
            <a:spLocks noChangeArrowheads="1"/>
          </p:cNvSpPr>
          <p:nvPr/>
        </p:nvSpPr>
        <p:spPr bwMode="auto">
          <a:xfrm>
            <a:off x="827584" y="4925219"/>
            <a:ext cx="130175" cy="112712"/>
          </a:xfrm>
          <a:prstGeom prst="flowChartConnector">
            <a:avLst/>
          </a:prstGeom>
          <a:solidFill>
            <a:srgbClr val="00CC00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3" name="TextBox 2"/>
          <p:cNvSpPr txBox="1"/>
          <p:nvPr/>
        </p:nvSpPr>
        <p:spPr>
          <a:xfrm>
            <a:off x="715750" y="6170522"/>
            <a:ext cx="2948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i="1" dirty="0"/>
              <a:t>Šaltinis: </a:t>
            </a:r>
            <a:endParaRPr lang="lt-LT" sz="1050" i="1" dirty="0" smtClean="0"/>
          </a:p>
          <a:p>
            <a:r>
              <a:rPr lang="pt-BR" sz="1050" i="1" dirty="0" smtClean="0"/>
              <a:t>Higienos </a:t>
            </a:r>
            <a:r>
              <a:rPr lang="pt-BR" sz="1050" i="1" dirty="0"/>
              <a:t>instituto Sveikatos informacijos </a:t>
            </a:r>
            <a:r>
              <a:rPr lang="pt-BR" sz="1050" i="1" dirty="0" smtClean="0"/>
              <a:t>centro</a:t>
            </a:r>
            <a:r>
              <a:rPr lang="lt-LT" sz="1050" i="1" dirty="0"/>
              <a:t> </a:t>
            </a:r>
            <a:endParaRPr lang="lt-LT" sz="1050" i="1" dirty="0" smtClean="0"/>
          </a:p>
          <a:p>
            <a:r>
              <a:rPr lang="lt-LT" sz="1050" i="1" dirty="0" smtClean="0"/>
              <a:t>2013-12-31 </a:t>
            </a:r>
            <a:r>
              <a:rPr lang="pt-BR" sz="1050" i="1" dirty="0" smtClean="0"/>
              <a:t>duomenys</a:t>
            </a:r>
            <a:endParaRPr lang="lt-LT" sz="1050" i="1" dirty="0"/>
          </a:p>
        </p:txBody>
      </p:sp>
      <p:sp>
        <p:nvSpPr>
          <p:cNvPr id="129" name="Struktūrinė schema: mazgas 133"/>
          <p:cNvSpPr>
            <a:spLocks noChangeArrowheads="1"/>
          </p:cNvSpPr>
          <p:nvPr/>
        </p:nvSpPr>
        <p:spPr bwMode="auto">
          <a:xfrm>
            <a:off x="827584" y="5309394"/>
            <a:ext cx="130175" cy="112712"/>
          </a:xfrm>
          <a:prstGeom prst="flowChartConnector">
            <a:avLst/>
          </a:prstGeom>
          <a:solidFill>
            <a:srgbClr val="FFFF00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130" name="Struktūrinė schema: mazgas 146"/>
          <p:cNvSpPr>
            <a:spLocks noChangeArrowheads="1"/>
          </p:cNvSpPr>
          <p:nvPr/>
        </p:nvSpPr>
        <p:spPr bwMode="auto">
          <a:xfrm>
            <a:off x="6050880" y="40388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132" name="Struktūrinė schema: mazgas 146"/>
          <p:cNvSpPr>
            <a:spLocks noChangeArrowheads="1"/>
          </p:cNvSpPr>
          <p:nvPr/>
        </p:nvSpPr>
        <p:spPr bwMode="auto">
          <a:xfrm>
            <a:off x="6196853" y="350043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Struktūrinė schema: mazgas 146"/>
          <p:cNvSpPr>
            <a:spLocks noChangeArrowheads="1"/>
          </p:cNvSpPr>
          <p:nvPr/>
        </p:nvSpPr>
        <p:spPr bwMode="auto">
          <a:xfrm>
            <a:off x="5939805" y="440244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Struktūrinė schema: mazgas 146"/>
          <p:cNvSpPr>
            <a:spLocks noChangeArrowheads="1"/>
          </p:cNvSpPr>
          <p:nvPr/>
        </p:nvSpPr>
        <p:spPr bwMode="auto">
          <a:xfrm>
            <a:off x="6136392" y="44100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Struktūrinė schema: mazgas 146"/>
          <p:cNvSpPr>
            <a:spLocks noChangeArrowheads="1"/>
          </p:cNvSpPr>
          <p:nvPr/>
        </p:nvSpPr>
        <p:spPr bwMode="auto">
          <a:xfrm>
            <a:off x="6043613" y="300957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75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Struktūrinė schema: mazgas 146"/>
          <p:cNvSpPr>
            <a:spLocks noChangeArrowheads="1"/>
          </p:cNvSpPr>
          <p:nvPr/>
        </p:nvSpPr>
        <p:spPr bwMode="auto">
          <a:xfrm>
            <a:off x="6553629" y="477477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58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Struktūrinė schema: mazgas 146"/>
          <p:cNvSpPr>
            <a:spLocks noChangeArrowheads="1"/>
          </p:cNvSpPr>
          <p:nvPr/>
        </p:nvSpPr>
        <p:spPr bwMode="auto">
          <a:xfrm>
            <a:off x="7406655" y="326573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49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Struktūrinė schema: mazgas 146"/>
          <p:cNvSpPr>
            <a:spLocks noChangeArrowheads="1"/>
          </p:cNvSpPr>
          <p:nvPr/>
        </p:nvSpPr>
        <p:spPr bwMode="auto">
          <a:xfrm>
            <a:off x="5527406" y="327766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Struktūrinė schema: mazgas 146"/>
          <p:cNvSpPr>
            <a:spLocks noChangeArrowheads="1"/>
          </p:cNvSpPr>
          <p:nvPr/>
        </p:nvSpPr>
        <p:spPr bwMode="auto">
          <a:xfrm>
            <a:off x="5691178" y="380682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Struktūrinė schema: mazgas 146"/>
          <p:cNvSpPr>
            <a:spLocks noChangeArrowheads="1"/>
          </p:cNvSpPr>
          <p:nvPr/>
        </p:nvSpPr>
        <p:spPr bwMode="auto">
          <a:xfrm>
            <a:off x="5087143" y="280928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85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Struktūrinė schema: mazgas 146"/>
          <p:cNvSpPr>
            <a:spLocks noChangeArrowheads="1"/>
          </p:cNvSpPr>
          <p:nvPr/>
        </p:nvSpPr>
        <p:spPr bwMode="auto">
          <a:xfrm>
            <a:off x="5018435" y="416240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Struktūrinė schema: mazgas 146"/>
          <p:cNvSpPr>
            <a:spLocks noChangeArrowheads="1"/>
          </p:cNvSpPr>
          <p:nvPr/>
        </p:nvSpPr>
        <p:spPr bwMode="auto">
          <a:xfrm>
            <a:off x="4394794" y="268728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71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Struktūrinė schema: mazgas 146"/>
          <p:cNvSpPr>
            <a:spLocks noChangeArrowheads="1"/>
          </p:cNvSpPr>
          <p:nvPr/>
        </p:nvSpPr>
        <p:spPr bwMode="auto">
          <a:xfrm>
            <a:off x="2175732" y="157652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82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Struktūrinė schema: mazgas 146"/>
          <p:cNvSpPr>
            <a:spLocks noChangeArrowheads="1"/>
          </p:cNvSpPr>
          <p:nvPr/>
        </p:nvSpPr>
        <p:spPr bwMode="auto">
          <a:xfrm>
            <a:off x="2492172" y="144814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62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Struktūrinė schema: mazgas 146"/>
          <p:cNvSpPr>
            <a:spLocks noChangeArrowheads="1"/>
          </p:cNvSpPr>
          <p:nvPr/>
        </p:nvSpPr>
        <p:spPr bwMode="auto">
          <a:xfrm>
            <a:off x="2616419" y="269398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60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Struktūrinė schema: mazgas 146"/>
          <p:cNvSpPr>
            <a:spLocks noChangeArrowheads="1"/>
          </p:cNvSpPr>
          <p:nvPr/>
        </p:nvSpPr>
        <p:spPr bwMode="auto">
          <a:xfrm>
            <a:off x="2759248" y="10318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sp>
        <p:nvSpPr>
          <p:cNvPr id="169" name="Struktūrinė schema: mazgas 146"/>
          <p:cNvSpPr>
            <a:spLocks noChangeArrowheads="1"/>
          </p:cNvSpPr>
          <p:nvPr/>
        </p:nvSpPr>
        <p:spPr bwMode="auto">
          <a:xfrm>
            <a:off x="3977741" y="97804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Struktūrinė schema: mazgas 146"/>
          <p:cNvSpPr>
            <a:spLocks noChangeArrowheads="1"/>
          </p:cNvSpPr>
          <p:nvPr/>
        </p:nvSpPr>
        <p:spPr bwMode="auto">
          <a:xfrm>
            <a:off x="4715501" y="101503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Struktūrinė schema: mazgas 146"/>
          <p:cNvSpPr>
            <a:spLocks noChangeArrowheads="1"/>
          </p:cNvSpPr>
          <p:nvPr/>
        </p:nvSpPr>
        <p:spPr bwMode="auto">
          <a:xfrm>
            <a:off x="3973172" y="211517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68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Struktūrinė schema: mazgas 146"/>
          <p:cNvSpPr>
            <a:spLocks noChangeArrowheads="1"/>
          </p:cNvSpPr>
          <p:nvPr/>
        </p:nvSpPr>
        <p:spPr bwMode="auto">
          <a:xfrm>
            <a:off x="5081239" y="147086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48</a:t>
            </a:r>
          </a:p>
        </p:txBody>
      </p:sp>
      <p:sp>
        <p:nvSpPr>
          <p:cNvPr id="178" name="Struktūrinė schema: mazgas 146"/>
          <p:cNvSpPr>
            <a:spLocks noChangeArrowheads="1"/>
          </p:cNvSpPr>
          <p:nvPr/>
        </p:nvSpPr>
        <p:spPr bwMode="auto">
          <a:xfrm>
            <a:off x="4792369" y="2103711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" name="Struktūrinė schema: mazgas 146"/>
          <p:cNvSpPr>
            <a:spLocks noChangeArrowheads="1"/>
          </p:cNvSpPr>
          <p:nvPr/>
        </p:nvSpPr>
        <p:spPr bwMode="auto">
          <a:xfrm>
            <a:off x="6088528" y="112222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" name="Struktūrinė schema: mazgas 146"/>
          <p:cNvSpPr>
            <a:spLocks noChangeArrowheads="1"/>
          </p:cNvSpPr>
          <p:nvPr/>
        </p:nvSpPr>
        <p:spPr bwMode="auto">
          <a:xfrm>
            <a:off x="6272252" y="180732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34</a:t>
            </a:r>
          </a:p>
        </p:txBody>
      </p:sp>
      <p:sp>
        <p:nvSpPr>
          <p:cNvPr id="185" name="Struktūrinė schema: mazgas 146"/>
          <p:cNvSpPr>
            <a:spLocks noChangeArrowheads="1"/>
          </p:cNvSpPr>
          <p:nvPr/>
        </p:nvSpPr>
        <p:spPr bwMode="auto">
          <a:xfrm>
            <a:off x="5615335" y="14382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66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6" name="Struktūrinė schema: mazgas 146"/>
          <p:cNvSpPr>
            <a:spLocks noChangeArrowheads="1"/>
          </p:cNvSpPr>
          <p:nvPr/>
        </p:nvSpPr>
        <p:spPr bwMode="auto">
          <a:xfrm>
            <a:off x="6877398" y="155012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Struktūrinė schema: mazgas 146"/>
          <p:cNvSpPr>
            <a:spLocks noChangeArrowheads="1"/>
          </p:cNvSpPr>
          <p:nvPr/>
        </p:nvSpPr>
        <p:spPr bwMode="auto">
          <a:xfrm>
            <a:off x="5316765" y="541627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44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Struktūrinė schema: mazgas 146"/>
          <p:cNvSpPr>
            <a:spLocks noChangeArrowheads="1"/>
          </p:cNvSpPr>
          <p:nvPr/>
        </p:nvSpPr>
        <p:spPr bwMode="auto">
          <a:xfrm>
            <a:off x="4814441" y="5037931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38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Struktūrinė schema: mazgas 146"/>
          <p:cNvSpPr>
            <a:spLocks noChangeArrowheads="1"/>
          </p:cNvSpPr>
          <p:nvPr/>
        </p:nvSpPr>
        <p:spPr bwMode="auto">
          <a:xfrm>
            <a:off x="5721686" y="507961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53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9" name="Struktūrinė schema: mazgas 146"/>
          <p:cNvSpPr>
            <a:spLocks noChangeArrowheads="1"/>
          </p:cNvSpPr>
          <p:nvPr/>
        </p:nvSpPr>
        <p:spPr bwMode="auto">
          <a:xfrm>
            <a:off x="4229587" y="356939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1" name="Struktūrinė schema: mazgas 146"/>
          <p:cNvSpPr>
            <a:spLocks noChangeArrowheads="1"/>
          </p:cNvSpPr>
          <p:nvPr/>
        </p:nvSpPr>
        <p:spPr bwMode="auto">
          <a:xfrm>
            <a:off x="4058780" y="424905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" name="Struktūrinė schema: mazgas 146"/>
          <p:cNvSpPr>
            <a:spLocks noChangeArrowheads="1"/>
          </p:cNvSpPr>
          <p:nvPr/>
        </p:nvSpPr>
        <p:spPr bwMode="auto">
          <a:xfrm>
            <a:off x="4291186" y="473834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" name="Struktūrinė schema: mazgas 146"/>
          <p:cNvSpPr>
            <a:spLocks noChangeArrowheads="1"/>
          </p:cNvSpPr>
          <p:nvPr/>
        </p:nvSpPr>
        <p:spPr bwMode="auto">
          <a:xfrm>
            <a:off x="4708852" y="39307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9" name="Struktūrinė schema: mazgas 146"/>
          <p:cNvSpPr>
            <a:spLocks noChangeArrowheads="1"/>
          </p:cNvSpPr>
          <p:nvPr/>
        </p:nvSpPr>
        <p:spPr bwMode="auto">
          <a:xfrm>
            <a:off x="4013200" y="310637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52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" name="Struktūrinė schema: mazgas 146"/>
          <p:cNvSpPr>
            <a:spLocks noChangeArrowheads="1"/>
          </p:cNvSpPr>
          <p:nvPr/>
        </p:nvSpPr>
        <p:spPr bwMode="auto">
          <a:xfrm>
            <a:off x="3335572" y="241260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" name="Struktūrinė schema: mazgas 146"/>
          <p:cNvSpPr>
            <a:spLocks noChangeArrowheads="1"/>
          </p:cNvSpPr>
          <p:nvPr/>
        </p:nvSpPr>
        <p:spPr bwMode="auto">
          <a:xfrm>
            <a:off x="2990010" y="3210198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" name="Struktūrinė schema: mazgas 146"/>
          <p:cNvSpPr>
            <a:spLocks noChangeArrowheads="1"/>
          </p:cNvSpPr>
          <p:nvPr/>
        </p:nvSpPr>
        <p:spPr bwMode="auto">
          <a:xfrm>
            <a:off x="3396630" y="91243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74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" name="Struktūrinė schema: mazgas 146"/>
          <p:cNvSpPr>
            <a:spLocks noChangeArrowheads="1"/>
          </p:cNvSpPr>
          <p:nvPr/>
        </p:nvSpPr>
        <p:spPr bwMode="auto">
          <a:xfrm>
            <a:off x="2924175" y="164993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smtClean="0">
                <a:latin typeface="Times New Roman" pitchFamily="18" charset="0"/>
                <a:cs typeface="Times New Roman" pitchFamily="18" charset="0"/>
              </a:rPr>
              <a:t>63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Struktūrinė schema: mazgas 146"/>
          <p:cNvSpPr>
            <a:spLocks noChangeArrowheads="1"/>
          </p:cNvSpPr>
          <p:nvPr/>
        </p:nvSpPr>
        <p:spPr bwMode="auto">
          <a:xfrm>
            <a:off x="3112740" y="202961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Struktūrinė schema: mazgas 146"/>
          <p:cNvSpPr>
            <a:spLocks noChangeArrowheads="1"/>
          </p:cNvSpPr>
          <p:nvPr/>
        </p:nvSpPr>
        <p:spPr bwMode="auto">
          <a:xfrm>
            <a:off x="6327948" y="242093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sp>
        <p:nvSpPr>
          <p:cNvPr id="227" name="Struktūrinė schema: mazgas 146"/>
          <p:cNvSpPr>
            <a:spLocks noChangeArrowheads="1"/>
          </p:cNvSpPr>
          <p:nvPr/>
        </p:nvSpPr>
        <p:spPr bwMode="auto">
          <a:xfrm>
            <a:off x="7801323" y="275543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" name="Struktūrinė schema: mazgas 146"/>
          <p:cNvSpPr>
            <a:spLocks noChangeArrowheads="1"/>
          </p:cNvSpPr>
          <p:nvPr/>
        </p:nvSpPr>
        <p:spPr bwMode="auto">
          <a:xfrm>
            <a:off x="7500937" y="206084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37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" name="Struktūrinė schema: mazgas 146"/>
          <p:cNvSpPr>
            <a:spLocks noChangeArrowheads="1"/>
          </p:cNvSpPr>
          <p:nvPr/>
        </p:nvSpPr>
        <p:spPr bwMode="auto">
          <a:xfrm>
            <a:off x="8048655" y="220041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231" name="Struktūrinė schema: mazgas 146"/>
          <p:cNvSpPr>
            <a:spLocks noChangeArrowheads="1"/>
          </p:cNvSpPr>
          <p:nvPr/>
        </p:nvSpPr>
        <p:spPr bwMode="auto">
          <a:xfrm>
            <a:off x="6732587" y="291465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46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762596" y="5607031"/>
            <a:ext cx="18095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50" i="1" dirty="0" smtClean="0"/>
              <a:t>Paaiškinimai:</a:t>
            </a:r>
          </a:p>
          <a:p>
            <a:r>
              <a:rPr lang="lt-LT" sz="1050" i="1" dirty="0" smtClean="0"/>
              <a:t>m – mieste</a:t>
            </a:r>
          </a:p>
          <a:p>
            <a:r>
              <a:rPr lang="lt-LT" sz="1050" i="1" dirty="0" smtClean="0"/>
              <a:t>r – rajone </a:t>
            </a:r>
            <a:endParaRPr lang="lt-LT" sz="1050" i="1" dirty="0"/>
          </a:p>
        </p:txBody>
      </p:sp>
      <p:sp>
        <p:nvSpPr>
          <p:cNvPr id="233" name="Struktūrinė schema: mazgas 146"/>
          <p:cNvSpPr>
            <a:spLocks noChangeArrowheads="1"/>
          </p:cNvSpPr>
          <p:nvPr/>
        </p:nvSpPr>
        <p:spPr bwMode="auto">
          <a:xfrm>
            <a:off x="6516513" y="3744640"/>
            <a:ext cx="287019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575 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" name="Struktūrinė schema: mazgas 146"/>
          <p:cNvSpPr>
            <a:spLocks noChangeArrowheads="1"/>
          </p:cNvSpPr>
          <p:nvPr/>
        </p:nvSpPr>
        <p:spPr bwMode="auto">
          <a:xfrm>
            <a:off x="6810991" y="4001889"/>
            <a:ext cx="276906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136 r</a:t>
            </a:r>
          </a:p>
        </p:txBody>
      </p:sp>
      <p:sp>
        <p:nvSpPr>
          <p:cNvPr id="236" name="Struktūrinė schema: mazgas 146"/>
          <p:cNvSpPr>
            <a:spLocks noChangeArrowheads="1"/>
          </p:cNvSpPr>
          <p:nvPr/>
        </p:nvSpPr>
        <p:spPr bwMode="auto">
          <a:xfrm>
            <a:off x="6810957" y="3740569"/>
            <a:ext cx="302416" cy="261518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142 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" name="Struktūrinė schema: mazgas 146"/>
          <p:cNvSpPr>
            <a:spLocks noChangeArrowheads="1"/>
          </p:cNvSpPr>
          <p:nvPr/>
        </p:nvSpPr>
        <p:spPr bwMode="auto">
          <a:xfrm>
            <a:off x="4817441" y="3359256"/>
            <a:ext cx="255783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324 m</a:t>
            </a:r>
          </a:p>
        </p:txBody>
      </p:sp>
      <p:sp>
        <p:nvSpPr>
          <p:cNvPr id="238" name="Struktūrinė schema: mazgas 146"/>
          <p:cNvSpPr>
            <a:spLocks noChangeArrowheads="1"/>
          </p:cNvSpPr>
          <p:nvPr/>
        </p:nvSpPr>
        <p:spPr bwMode="auto">
          <a:xfrm>
            <a:off x="5070920" y="3354960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98 m</a:t>
            </a:r>
          </a:p>
        </p:txBody>
      </p:sp>
      <p:sp>
        <p:nvSpPr>
          <p:cNvPr id="240" name="Struktūrinė schema: mazgas 146"/>
          <p:cNvSpPr>
            <a:spLocks noChangeArrowheads="1"/>
          </p:cNvSpPr>
          <p:nvPr/>
        </p:nvSpPr>
        <p:spPr bwMode="auto">
          <a:xfrm>
            <a:off x="5081239" y="3604271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80 </a:t>
            </a:r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1" name="Struktūrinė schema: mazgas 146"/>
          <p:cNvSpPr>
            <a:spLocks noChangeArrowheads="1"/>
          </p:cNvSpPr>
          <p:nvPr/>
        </p:nvSpPr>
        <p:spPr bwMode="auto">
          <a:xfrm>
            <a:off x="2249488" y="1936312"/>
            <a:ext cx="255061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160 m</a:t>
            </a:r>
          </a:p>
        </p:txBody>
      </p:sp>
      <p:sp>
        <p:nvSpPr>
          <p:cNvPr id="242" name="Struktūrinė schema: mazgas 146"/>
          <p:cNvSpPr>
            <a:spLocks noChangeArrowheads="1"/>
          </p:cNvSpPr>
          <p:nvPr/>
        </p:nvSpPr>
        <p:spPr bwMode="auto">
          <a:xfrm>
            <a:off x="2488811" y="1948303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66 m</a:t>
            </a:r>
          </a:p>
        </p:txBody>
      </p:sp>
      <p:sp>
        <p:nvSpPr>
          <p:cNvPr id="244" name="Struktūrinė schema: mazgas 146"/>
          <p:cNvSpPr>
            <a:spLocks noChangeArrowheads="1"/>
          </p:cNvSpPr>
          <p:nvPr/>
        </p:nvSpPr>
        <p:spPr bwMode="auto">
          <a:xfrm>
            <a:off x="2510328" y="2189101"/>
            <a:ext cx="178857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80 r</a:t>
            </a:r>
          </a:p>
        </p:txBody>
      </p:sp>
      <p:sp>
        <p:nvSpPr>
          <p:cNvPr id="245" name="Struktūrinė schema: mazgas 146"/>
          <p:cNvSpPr>
            <a:spLocks noChangeArrowheads="1"/>
          </p:cNvSpPr>
          <p:nvPr/>
        </p:nvSpPr>
        <p:spPr bwMode="auto">
          <a:xfrm>
            <a:off x="4281978" y="1358838"/>
            <a:ext cx="253991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236m</a:t>
            </a:r>
          </a:p>
        </p:txBody>
      </p:sp>
      <p:sp>
        <p:nvSpPr>
          <p:cNvPr id="247" name="Struktūrinė schema: mazgas 146"/>
          <p:cNvSpPr>
            <a:spLocks noChangeArrowheads="1"/>
          </p:cNvSpPr>
          <p:nvPr/>
        </p:nvSpPr>
        <p:spPr bwMode="auto">
          <a:xfrm>
            <a:off x="4320207" y="1606717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61 r</a:t>
            </a:r>
          </a:p>
        </p:txBody>
      </p:sp>
      <p:sp>
        <p:nvSpPr>
          <p:cNvPr id="248" name="Struktūrinė schema: mazgas 146"/>
          <p:cNvSpPr>
            <a:spLocks noChangeArrowheads="1"/>
          </p:cNvSpPr>
          <p:nvPr/>
        </p:nvSpPr>
        <p:spPr bwMode="auto">
          <a:xfrm>
            <a:off x="5548570" y="2013660"/>
            <a:ext cx="267399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167 m</a:t>
            </a:r>
          </a:p>
        </p:txBody>
      </p:sp>
      <p:sp>
        <p:nvSpPr>
          <p:cNvPr id="250" name="Struktūrinė schema: mazgas 146"/>
          <p:cNvSpPr>
            <a:spLocks noChangeArrowheads="1"/>
          </p:cNvSpPr>
          <p:nvPr/>
        </p:nvSpPr>
        <p:spPr bwMode="auto">
          <a:xfrm>
            <a:off x="5582071" y="2250926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61 r</a:t>
            </a:r>
          </a:p>
        </p:txBody>
      </p:sp>
      <p:sp>
        <p:nvSpPr>
          <p:cNvPr id="252" name="Struktūrinė schema: mazgas 146"/>
          <p:cNvSpPr>
            <a:spLocks noChangeArrowheads="1"/>
          </p:cNvSpPr>
          <p:nvPr/>
        </p:nvSpPr>
        <p:spPr bwMode="auto">
          <a:xfrm>
            <a:off x="5396437" y="4546074"/>
            <a:ext cx="250287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104 m</a:t>
            </a:r>
          </a:p>
        </p:txBody>
      </p:sp>
      <p:sp>
        <p:nvSpPr>
          <p:cNvPr id="254" name="Struktūrinė schema: mazgas 146"/>
          <p:cNvSpPr>
            <a:spLocks noChangeArrowheads="1"/>
          </p:cNvSpPr>
          <p:nvPr/>
        </p:nvSpPr>
        <p:spPr bwMode="auto">
          <a:xfrm>
            <a:off x="5419816" y="4781550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33 r</a:t>
            </a:r>
          </a:p>
        </p:txBody>
      </p:sp>
      <p:sp>
        <p:nvSpPr>
          <p:cNvPr id="256" name="Struktūrinė schema: mazgas 146"/>
          <p:cNvSpPr>
            <a:spLocks noChangeArrowheads="1"/>
          </p:cNvSpPr>
          <p:nvPr/>
        </p:nvSpPr>
        <p:spPr bwMode="auto">
          <a:xfrm>
            <a:off x="4665042" y="434310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90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" name="Struktūrinė schema: mazgas 146"/>
          <p:cNvSpPr>
            <a:spLocks noChangeArrowheads="1"/>
          </p:cNvSpPr>
          <p:nvPr/>
        </p:nvSpPr>
        <p:spPr bwMode="auto">
          <a:xfrm>
            <a:off x="3316816" y="2917266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65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Struktūrinė schema: mazgas 146"/>
          <p:cNvSpPr>
            <a:spLocks noChangeArrowheads="1"/>
          </p:cNvSpPr>
          <p:nvPr/>
        </p:nvSpPr>
        <p:spPr bwMode="auto">
          <a:xfrm>
            <a:off x="3502354" y="1562894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85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2" name="Struktūrinė schema: mazgas 146"/>
          <p:cNvSpPr>
            <a:spLocks noChangeArrowheads="1"/>
          </p:cNvSpPr>
          <p:nvPr/>
        </p:nvSpPr>
        <p:spPr bwMode="auto">
          <a:xfrm>
            <a:off x="7033592" y="2465567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76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Struktūrinė schema: mazgas 146"/>
          <p:cNvSpPr>
            <a:spLocks noChangeArrowheads="1"/>
          </p:cNvSpPr>
          <p:nvPr/>
        </p:nvSpPr>
        <p:spPr bwMode="auto">
          <a:xfrm>
            <a:off x="3510184" y="291465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Rectangle 102"/>
          <p:cNvSpPr>
            <a:spLocks noChangeArrowheads="1"/>
          </p:cNvSpPr>
          <p:nvPr/>
        </p:nvSpPr>
        <p:spPr bwMode="auto">
          <a:xfrm>
            <a:off x="5373687" y="4429758"/>
            <a:ext cx="6302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Birštonas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80" name="Stačiakampis 179"/>
          <p:cNvSpPr/>
          <p:nvPr/>
        </p:nvSpPr>
        <p:spPr>
          <a:xfrm>
            <a:off x="8416732" y="4591066"/>
            <a:ext cx="727268" cy="22679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Sveikatos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sistemos plėtros ir ligoninių tinklo konsolidavimo iki 2025 </a:t>
            </a:r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metų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 </a:t>
            </a:r>
          </a:p>
          <a:p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priedas</a:t>
            </a:r>
          </a:p>
        </p:txBody>
      </p:sp>
    </p:spTree>
    <p:extLst>
      <p:ext uri="{BB962C8B-B14F-4D97-AF65-F5344CB8AC3E}">
        <p14:creationId xmlns:p14="http://schemas.microsoft.com/office/powerpoint/2010/main" val="155510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Freeform 2"/>
          <p:cNvSpPr>
            <a:spLocks/>
          </p:cNvSpPr>
          <p:nvPr/>
        </p:nvSpPr>
        <p:spPr bwMode="auto">
          <a:xfrm>
            <a:off x="3663950" y="854075"/>
            <a:ext cx="758825" cy="660400"/>
          </a:xfrm>
          <a:custGeom>
            <a:avLst/>
            <a:gdLst>
              <a:gd name="T0" fmla="*/ 2147483647 w 478"/>
              <a:gd name="T1" fmla="*/ 2147483647 h 416"/>
              <a:gd name="T2" fmla="*/ 2147483647 w 478"/>
              <a:gd name="T3" fmla="*/ 2147483647 h 416"/>
              <a:gd name="T4" fmla="*/ 2147483647 w 478"/>
              <a:gd name="T5" fmla="*/ 2147483647 h 416"/>
              <a:gd name="T6" fmla="*/ 2147483647 w 478"/>
              <a:gd name="T7" fmla="*/ 2147483647 h 416"/>
              <a:gd name="T8" fmla="*/ 2147483647 w 478"/>
              <a:gd name="T9" fmla="*/ 2147483647 h 416"/>
              <a:gd name="T10" fmla="*/ 2147483647 w 478"/>
              <a:gd name="T11" fmla="*/ 2147483647 h 416"/>
              <a:gd name="T12" fmla="*/ 2147483647 w 478"/>
              <a:gd name="T13" fmla="*/ 2147483647 h 416"/>
              <a:gd name="T14" fmla="*/ 2147483647 w 478"/>
              <a:gd name="T15" fmla="*/ 2147483647 h 416"/>
              <a:gd name="T16" fmla="*/ 2147483647 w 478"/>
              <a:gd name="T17" fmla="*/ 2147483647 h 416"/>
              <a:gd name="T18" fmla="*/ 2147483647 w 478"/>
              <a:gd name="T19" fmla="*/ 2147483647 h 416"/>
              <a:gd name="T20" fmla="*/ 2147483647 w 478"/>
              <a:gd name="T21" fmla="*/ 2147483647 h 416"/>
              <a:gd name="T22" fmla="*/ 2147483647 w 478"/>
              <a:gd name="T23" fmla="*/ 2147483647 h 416"/>
              <a:gd name="T24" fmla="*/ 2147483647 w 478"/>
              <a:gd name="T25" fmla="*/ 2147483647 h 416"/>
              <a:gd name="T26" fmla="*/ 2147483647 w 478"/>
              <a:gd name="T27" fmla="*/ 2147483647 h 416"/>
              <a:gd name="T28" fmla="*/ 2147483647 w 478"/>
              <a:gd name="T29" fmla="*/ 2147483647 h 416"/>
              <a:gd name="T30" fmla="*/ 2147483647 w 478"/>
              <a:gd name="T31" fmla="*/ 2147483647 h 416"/>
              <a:gd name="T32" fmla="*/ 2147483647 w 478"/>
              <a:gd name="T33" fmla="*/ 2147483647 h 416"/>
              <a:gd name="T34" fmla="*/ 2147483647 w 478"/>
              <a:gd name="T35" fmla="*/ 2147483647 h 416"/>
              <a:gd name="T36" fmla="*/ 2147483647 w 478"/>
              <a:gd name="T37" fmla="*/ 2147483647 h 416"/>
              <a:gd name="T38" fmla="*/ 2147483647 w 478"/>
              <a:gd name="T39" fmla="*/ 2147483647 h 416"/>
              <a:gd name="T40" fmla="*/ 2147483647 w 478"/>
              <a:gd name="T41" fmla="*/ 2147483647 h 416"/>
              <a:gd name="T42" fmla="*/ 2147483647 w 478"/>
              <a:gd name="T43" fmla="*/ 2147483647 h 416"/>
              <a:gd name="T44" fmla="*/ 2147483647 w 478"/>
              <a:gd name="T45" fmla="*/ 2147483647 h 416"/>
              <a:gd name="T46" fmla="*/ 2147483647 w 478"/>
              <a:gd name="T47" fmla="*/ 2147483647 h 416"/>
              <a:gd name="T48" fmla="*/ 2147483647 w 478"/>
              <a:gd name="T49" fmla="*/ 2147483647 h 416"/>
              <a:gd name="T50" fmla="*/ 2147483647 w 478"/>
              <a:gd name="T51" fmla="*/ 2147483647 h 416"/>
              <a:gd name="T52" fmla="*/ 2147483647 w 478"/>
              <a:gd name="T53" fmla="*/ 2147483647 h 416"/>
              <a:gd name="T54" fmla="*/ 2147483647 w 478"/>
              <a:gd name="T55" fmla="*/ 2147483647 h 416"/>
              <a:gd name="T56" fmla="*/ 2147483647 w 478"/>
              <a:gd name="T57" fmla="*/ 2147483647 h 416"/>
              <a:gd name="T58" fmla="*/ 2147483647 w 478"/>
              <a:gd name="T59" fmla="*/ 2147483647 h 416"/>
              <a:gd name="T60" fmla="*/ 2147483647 w 478"/>
              <a:gd name="T61" fmla="*/ 2147483647 h 416"/>
              <a:gd name="T62" fmla="*/ 2147483647 w 478"/>
              <a:gd name="T63" fmla="*/ 2147483647 h 416"/>
              <a:gd name="T64" fmla="*/ 2147483647 w 478"/>
              <a:gd name="T65" fmla="*/ 2147483647 h 416"/>
              <a:gd name="T66" fmla="*/ 2147483647 w 478"/>
              <a:gd name="T67" fmla="*/ 2147483647 h 416"/>
              <a:gd name="T68" fmla="*/ 2147483647 w 478"/>
              <a:gd name="T69" fmla="*/ 2147483647 h 416"/>
              <a:gd name="T70" fmla="*/ 2147483647 w 478"/>
              <a:gd name="T71" fmla="*/ 2147483647 h 416"/>
              <a:gd name="T72" fmla="*/ 2147483647 w 478"/>
              <a:gd name="T73" fmla="*/ 2147483647 h 416"/>
              <a:gd name="T74" fmla="*/ 2147483647 w 478"/>
              <a:gd name="T75" fmla="*/ 2147483647 h 416"/>
              <a:gd name="T76" fmla="*/ 2147483647 w 478"/>
              <a:gd name="T77" fmla="*/ 2147483647 h 416"/>
              <a:gd name="T78" fmla="*/ 2147483647 w 478"/>
              <a:gd name="T79" fmla="*/ 2147483647 h 416"/>
              <a:gd name="T80" fmla="*/ 2147483647 w 478"/>
              <a:gd name="T81" fmla="*/ 2147483647 h 416"/>
              <a:gd name="T82" fmla="*/ 2147483647 w 478"/>
              <a:gd name="T83" fmla="*/ 2147483647 h 416"/>
              <a:gd name="T84" fmla="*/ 2147483647 w 478"/>
              <a:gd name="T85" fmla="*/ 2147483647 h 416"/>
              <a:gd name="T86" fmla="*/ 2147483647 w 478"/>
              <a:gd name="T87" fmla="*/ 2147483647 h 416"/>
              <a:gd name="T88" fmla="*/ 2147483647 w 478"/>
              <a:gd name="T89" fmla="*/ 2147483647 h 416"/>
              <a:gd name="T90" fmla="*/ 2147483647 w 478"/>
              <a:gd name="T91" fmla="*/ 2147483647 h 416"/>
              <a:gd name="T92" fmla="*/ 2147483647 w 478"/>
              <a:gd name="T93" fmla="*/ 2147483647 h 416"/>
              <a:gd name="T94" fmla="*/ 2147483647 w 478"/>
              <a:gd name="T95" fmla="*/ 2147483647 h 4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78" h="416">
                <a:moveTo>
                  <a:pt x="368" y="0"/>
                </a:moveTo>
                <a:lnTo>
                  <a:pt x="375" y="0"/>
                </a:lnTo>
                <a:lnTo>
                  <a:pt x="382" y="0"/>
                </a:lnTo>
                <a:lnTo>
                  <a:pt x="390" y="8"/>
                </a:lnTo>
                <a:lnTo>
                  <a:pt x="397" y="8"/>
                </a:lnTo>
                <a:lnTo>
                  <a:pt x="404" y="8"/>
                </a:lnTo>
                <a:lnTo>
                  <a:pt x="412" y="16"/>
                </a:lnTo>
                <a:lnTo>
                  <a:pt x="426" y="23"/>
                </a:lnTo>
                <a:lnTo>
                  <a:pt x="426" y="31"/>
                </a:lnTo>
                <a:lnTo>
                  <a:pt x="434" y="39"/>
                </a:lnTo>
                <a:lnTo>
                  <a:pt x="434" y="46"/>
                </a:lnTo>
                <a:lnTo>
                  <a:pt x="434" y="54"/>
                </a:lnTo>
                <a:lnTo>
                  <a:pt x="434" y="62"/>
                </a:lnTo>
                <a:lnTo>
                  <a:pt x="434" y="69"/>
                </a:lnTo>
                <a:lnTo>
                  <a:pt x="434" y="77"/>
                </a:lnTo>
                <a:lnTo>
                  <a:pt x="434" y="85"/>
                </a:lnTo>
                <a:lnTo>
                  <a:pt x="434" y="93"/>
                </a:lnTo>
                <a:lnTo>
                  <a:pt x="441" y="100"/>
                </a:lnTo>
                <a:lnTo>
                  <a:pt x="449" y="100"/>
                </a:lnTo>
                <a:lnTo>
                  <a:pt x="456" y="108"/>
                </a:lnTo>
                <a:lnTo>
                  <a:pt x="463" y="108"/>
                </a:lnTo>
                <a:lnTo>
                  <a:pt x="471" y="123"/>
                </a:lnTo>
                <a:lnTo>
                  <a:pt x="471" y="131"/>
                </a:lnTo>
                <a:lnTo>
                  <a:pt x="471" y="139"/>
                </a:lnTo>
                <a:lnTo>
                  <a:pt x="463" y="146"/>
                </a:lnTo>
                <a:lnTo>
                  <a:pt x="463" y="154"/>
                </a:lnTo>
                <a:lnTo>
                  <a:pt x="463" y="162"/>
                </a:lnTo>
                <a:lnTo>
                  <a:pt x="463" y="170"/>
                </a:lnTo>
                <a:lnTo>
                  <a:pt x="463" y="177"/>
                </a:lnTo>
                <a:lnTo>
                  <a:pt x="471" y="185"/>
                </a:lnTo>
                <a:lnTo>
                  <a:pt x="471" y="193"/>
                </a:lnTo>
                <a:lnTo>
                  <a:pt x="471" y="200"/>
                </a:lnTo>
                <a:lnTo>
                  <a:pt x="471" y="208"/>
                </a:lnTo>
                <a:lnTo>
                  <a:pt x="478" y="216"/>
                </a:lnTo>
                <a:lnTo>
                  <a:pt x="478" y="223"/>
                </a:lnTo>
                <a:lnTo>
                  <a:pt x="478" y="231"/>
                </a:lnTo>
                <a:lnTo>
                  <a:pt x="478" y="239"/>
                </a:lnTo>
                <a:lnTo>
                  <a:pt x="471" y="254"/>
                </a:lnTo>
                <a:lnTo>
                  <a:pt x="478" y="254"/>
                </a:lnTo>
                <a:lnTo>
                  <a:pt x="463" y="262"/>
                </a:lnTo>
                <a:lnTo>
                  <a:pt x="456" y="262"/>
                </a:lnTo>
                <a:lnTo>
                  <a:pt x="449" y="262"/>
                </a:lnTo>
                <a:lnTo>
                  <a:pt x="441" y="262"/>
                </a:lnTo>
                <a:lnTo>
                  <a:pt x="434" y="277"/>
                </a:lnTo>
                <a:lnTo>
                  <a:pt x="426" y="277"/>
                </a:lnTo>
                <a:lnTo>
                  <a:pt x="412" y="277"/>
                </a:lnTo>
                <a:lnTo>
                  <a:pt x="404" y="277"/>
                </a:lnTo>
                <a:lnTo>
                  <a:pt x="397" y="285"/>
                </a:lnTo>
                <a:lnTo>
                  <a:pt x="390" y="293"/>
                </a:lnTo>
                <a:lnTo>
                  <a:pt x="390" y="300"/>
                </a:lnTo>
                <a:lnTo>
                  <a:pt x="397" y="308"/>
                </a:lnTo>
                <a:lnTo>
                  <a:pt x="390" y="316"/>
                </a:lnTo>
                <a:lnTo>
                  <a:pt x="382" y="324"/>
                </a:lnTo>
                <a:lnTo>
                  <a:pt x="382" y="331"/>
                </a:lnTo>
                <a:lnTo>
                  <a:pt x="375" y="339"/>
                </a:lnTo>
                <a:lnTo>
                  <a:pt x="368" y="347"/>
                </a:lnTo>
                <a:lnTo>
                  <a:pt x="360" y="354"/>
                </a:lnTo>
                <a:lnTo>
                  <a:pt x="353" y="362"/>
                </a:lnTo>
                <a:lnTo>
                  <a:pt x="346" y="370"/>
                </a:lnTo>
                <a:lnTo>
                  <a:pt x="346" y="377"/>
                </a:lnTo>
                <a:lnTo>
                  <a:pt x="338" y="385"/>
                </a:lnTo>
                <a:lnTo>
                  <a:pt x="331" y="393"/>
                </a:lnTo>
                <a:lnTo>
                  <a:pt x="324" y="385"/>
                </a:lnTo>
                <a:lnTo>
                  <a:pt x="324" y="377"/>
                </a:lnTo>
                <a:lnTo>
                  <a:pt x="316" y="370"/>
                </a:lnTo>
                <a:lnTo>
                  <a:pt x="309" y="370"/>
                </a:lnTo>
                <a:lnTo>
                  <a:pt x="302" y="377"/>
                </a:lnTo>
                <a:lnTo>
                  <a:pt x="294" y="385"/>
                </a:lnTo>
                <a:lnTo>
                  <a:pt x="294" y="393"/>
                </a:lnTo>
                <a:lnTo>
                  <a:pt x="294" y="401"/>
                </a:lnTo>
                <a:lnTo>
                  <a:pt x="294" y="408"/>
                </a:lnTo>
                <a:lnTo>
                  <a:pt x="287" y="416"/>
                </a:lnTo>
                <a:lnTo>
                  <a:pt x="294" y="416"/>
                </a:lnTo>
                <a:lnTo>
                  <a:pt x="272" y="416"/>
                </a:lnTo>
                <a:lnTo>
                  <a:pt x="265" y="408"/>
                </a:lnTo>
                <a:lnTo>
                  <a:pt x="257" y="408"/>
                </a:lnTo>
                <a:lnTo>
                  <a:pt x="250" y="408"/>
                </a:lnTo>
                <a:lnTo>
                  <a:pt x="243" y="416"/>
                </a:lnTo>
                <a:lnTo>
                  <a:pt x="235" y="416"/>
                </a:lnTo>
                <a:lnTo>
                  <a:pt x="228" y="416"/>
                </a:lnTo>
                <a:lnTo>
                  <a:pt x="221" y="408"/>
                </a:lnTo>
                <a:lnTo>
                  <a:pt x="221" y="416"/>
                </a:lnTo>
                <a:lnTo>
                  <a:pt x="213" y="401"/>
                </a:lnTo>
                <a:lnTo>
                  <a:pt x="213" y="393"/>
                </a:lnTo>
                <a:lnTo>
                  <a:pt x="213" y="385"/>
                </a:lnTo>
                <a:lnTo>
                  <a:pt x="206" y="377"/>
                </a:lnTo>
                <a:lnTo>
                  <a:pt x="199" y="370"/>
                </a:lnTo>
                <a:lnTo>
                  <a:pt x="191" y="370"/>
                </a:lnTo>
                <a:lnTo>
                  <a:pt x="184" y="370"/>
                </a:lnTo>
                <a:lnTo>
                  <a:pt x="177" y="370"/>
                </a:lnTo>
                <a:lnTo>
                  <a:pt x="169" y="370"/>
                </a:lnTo>
                <a:lnTo>
                  <a:pt x="162" y="370"/>
                </a:lnTo>
                <a:lnTo>
                  <a:pt x="155" y="377"/>
                </a:lnTo>
                <a:lnTo>
                  <a:pt x="155" y="385"/>
                </a:lnTo>
                <a:lnTo>
                  <a:pt x="147" y="393"/>
                </a:lnTo>
                <a:lnTo>
                  <a:pt x="140" y="393"/>
                </a:lnTo>
                <a:lnTo>
                  <a:pt x="125" y="393"/>
                </a:lnTo>
                <a:lnTo>
                  <a:pt x="118" y="393"/>
                </a:lnTo>
                <a:lnTo>
                  <a:pt x="110" y="385"/>
                </a:lnTo>
                <a:lnTo>
                  <a:pt x="103" y="377"/>
                </a:lnTo>
                <a:lnTo>
                  <a:pt x="96" y="370"/>
                </a:lnTo>
                <a:lnTo>
                  <a:pt x="88" y="370"/>
                </a:lnTo>
                <a:lnTo>
                  <a:pt x="81" y="377"/>
                </a:lnTo>
                <a:lnTo>
                  <a:pt x="81" y="385"/>
                </a:lnTo>
                <a:lnTo>
                  <a:pt x="74" y="393"/>
                </a:lnTo>
                <a:lnTo>
                  <a:pt x="66" y="393"/>
                </a:lnTo>
                <a:lnTo>
                  <a:pt x="59" y="385"/>
                </a:lnTo>
                <a:lnTo>
                  <a:pt x="52" y="385"/>
                </a:lnTo>
                <a:lnTo>
                  <a:pt x="44" y="385"/>
                </a:lnTo>
                <a:lnTo>
                  <a:pt x="37" y="385"/>
                </a:lnTo>
                <a:lnTo>
                  <a:pt x="30" y="377"/>
                </a:lnTo>
                <a:lnTo>
                  <a:pt x="22" y="377"/>
                </a:lnTo>
                <a:lnTo>
                  <a:pt x="30" y="370"/>
                </a:lnTo>
                <a:lnTo>
                  <a:pt x="37" y="362"/>
                </a:lnTo>
                <a:lnTo>
                  <a:pt x="44" y="354"/>
                </a:lnTo>
                <a:lnTo>
                  <a:pt x="37" y="347"/>
                </a:lnTo>
                <a:lnTo>
                  <a:pt x="30" y="339"/>
                </a:lnTo>
                <a:lnTo>
                  <a:pt x="22" y="331"/>
                </a:lnTo>
                <a:lnTo>
                  <a:pt x="15" y="324"/>
                </a:lnTo>
                <a:lnTo>
                  <a:pt x="8" y="316"/>
                </a:lnTo>
                <a:lnTo>
                  <a:pt x="0" y="308"/>
                </a:lnTo>
                <a:lnTo>
                  <a:pt x="0" y="300"/>
                </a:lnTo>
                <a:lnTo>
                  <a:pt x="8" y="293"/>
                </a:lnTo>
                <a:lnTo>
                  <a:pt x="8" y="285"/>
                </a:lnTo>
                <a:lnTo>
                  <a:pt x="8" y="277"/>
                </a:lnTo>
                <a:lnTo>
                  <a:pt x="15" y="262"/>
                </a:lnTo>
                <a:lnTo>
                  <a:pt x="15" y="254"/>
                </a:lnTo>
                <a:lnTo>
                  <a:pt x="22" y="247"/>
                </a:lnTo>
                <a:lnTo>
                  <a:pt x="22" y="239"/>
                </a:lnTo>
                <a:lnTo>
                  <a:pt x="22" y="231"/>
                </a:lnTo>
                <a:lnTo>
                  <a:pt x="30" y="223"/>
                </a:lnTo>
                <a:lnTo>
                  <a:pt x="37" y="216"/>
                </a:lnTo>
                <a:lnTo>
                  <a:pt x="44" y="216"/>
                </a:lnTo>
                <a:lnTo>
                  <a:pt x="52" y="216"/>
                </a:lnTo>
                <a:lnTo>
                  <a:pt x="59" y="216"/>
                </a:lnTo>
                <a:lnTo>
                  <a:pt x="66" y="216"/>
                </a:lnTo>
                <a:lnTo>
                  <a:pt x="74" y="216"/>
                </a:lnTo>
                <a:lnTo>
                  <a:pt x="81" y="208"/>
                </a:lnTo>
                <a:lnTo>
                  <a:pt x="81" y="200"/>
                </a:lnTo>
                <a:lnTo>
                  <a:pt x="74" y="193"/>
                </a:lnTo>
                <a:lnTo>
                  <a:pt x="74" y="185"/>
                </a:lnTo>
                <a:lnTo>
                  <a:pt x="74" y="177"/>
                </a:lnTo>
                <a:lnTo>
                  <a:pt x="74" y="170"/>
                </a:lnTo>
                <a:lnTo>
                  <a:pt x="66" y="162"/>
                </a:lnTo>
                <a:lnTo>
                  <a:pt x="74" y="154"/>
                </a:lnTo>
                <a:lnTo>
                  <a:pt x="81" y="146"/>
                </a:lnTo>
                <a:lnTo>
                  <a:pt x="88" y="146"/>
                </a:lnTo>
                <a:lnTo>
                  <a:pt x="96" y="139"/>
                </a:lnTo>
                <a:lnTo>
                  <a:pt x="103" y="139"/>
                </a:lnTo>
                <a:lnTo>
                  <a:pt x="110" y="131"/>
                </a:lnTo>
                <a:lnTo>
                  <a:pt x="118" y="131"/>
                </a:lnTo>
                <a:lnTo>
                  <a:pt x="125" y="123"/>
                </a:lnTo>
                <a:lnTo>
                  <a:pt x="140" y="108"/>
                </a:lnTo>
                <a:lnTo>
                  <a:pt x="140" y="100"/>
                </a:lnTo>
                <a:lnTo>
                  <a:pt x="140" y="93"/>
                </a:lnTo>
                <a:lnTo>
                  <a:pt x="125" y="85"/>
                </a:lnTo>
                <a:lnTo>
                  <a:pt x="125" y="77"/>
                </a:lnTo>
                <a:lnTo>
                  <a:pt x="118" y="69"/>
                </a:lnTo>
                <a:lnTo>
                  <a:pt x="118" y="62"/>
                </a:lnTo>
                <a:lnTo>
                  <a:pt x="125" y="54"/>
                </a:lnTo>
                <a:lnTo>
                  <a:pt x="140" y="54"/>
                </a:lnTo>
                <a:lnTo>
                  <a:pt x="147" y="46"/>
                </a:lnTo>
                <a:lnTo>
                  <a:pt x="155" y="46"/>
                </a:lnTo>
                <a:lnTo>
                  <a:pt x="162" y="46"/>
                </a:lnTo>
                <a:lnTo>
                  <a:pt x="169" y="46"/>
                </a:lnTo>
                <a:lnTo>
                  <a:pt x="177" y="46"/>
                </a:lnTo>
                <a:lnTo>
                  <a:pt x="184" y="54"/>
                </a:lnTo>
                <a:lnTo>
                  <a:pt x="191" y="54"/>
                </a:lnTo>
                <a:lnTo>
                  <a:pt x="199" y="62"/>
                </a:lnTo>
                <a:lnTo>
                  <a:pt x="206" y="62"/>
                </a:lnTo>
                <a:lnTo>
                  <a:pt x="213" y="54"/>
                </a:lnTo>
                <a:lnTo>
                  <a:pt x="221" y="54"/>
                </a:lnTo>
                <a:lnTo>
                  <a:pt x="228" y="46"/>
                </a:lnTo>
                <a:lnTo>
                  <a:pt x="235" y="46"/>
                </a:lnTo>
                <a:lnTo>
                  <a:pt x="243" y="39"/>
                </a:lnTo>
                <a:lnTo>
                  <a:pt x="250" y="39"/>
                </a:lnTo>
                <a:lnTo>
                  <a:pt x="257" y="46"/>
                </a:lnTo>
                <a:lnTo>
                  <a:pt x="265" y="46"/>
                </a:lnTo>
                <a:lnTo>
                  <a:pt x="272" y="46"/>
                </a:lnTo>
                <a:lnTo>
                  <a:pt x="287" y="46"/>
                </a:lnTo>
                <a:lnTo>
                  <a:pt x="294" y="46"/>
                </a:lnTo>
                <a:lnTo>
                  <a:pt x="302" y="46"/>
                </a:lnTo>
                <a:lnTo>
                  <a:pt x="309" y="46"/>
                </a:lnTo>
                <a:lnTo>
                  <a:pt x="316" y="39"/>
                </a:lnTo>
                <a:lnTo>
                  <a:pt x="324" y="39"/>
                </a:lnTo>
                <a:lnTo>
                  <a:pt x="331" y="39"/>
                </a:lnTo>
                <a:lnTo>
                  <a:pt x="338" y="39"/>
                </a:lnTo>
                <a:lnTo>
                  <a:pt x="346" y="39"/>
                </a:lnTo>
                <a:lnTo>
                  <a:pt x="353" y="31"/>
                </a:lnTo>
                <a:lnTo>
                  <a:pt x="353" y="23"/>
                </a:lnTo>
                <a:lnTo>
                  <a:pt x="360" y="16"/>
                </a:lnTo>
                <a:lnTo>
                  <a:pt x="360" y="8"/>
                </a:lnTo>
                <a:lnTo>
                  <a:pt x="368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68" name="Freeform 3"/>
          <p:cNvSpPr>
            <a:spLocks/>
          </p:cNvSpPr>
          <p:nvPr/>
        </p:nvSpPr>
        <p:spPr bwMode="auto">
          <a:xfrm>
            <a:off x="4759325" y="4540250"/>
            <a:ext cx="1085850" cy="769938"/>
          </a:xfrm>
          <a:custGeom>
            <a:avLst/>
            <a:gdLst>
              <a:gd name="T0" fmla="*/ 2147483647 w 684"/>
              <a:gd name="T1" fmla="*/ 2147483647 h 485"/>
              <a:gd name="T2" fmla="*/ 2147483647 w 684"/>
              <a:gd name="T3" fmla="*/ 2147483647 h 485"/>
              <a:gd name="T4" fmla="*/ 2147483647 w 684"/>
              <a:gd name="T5" fmla="*/ 2147483647 h 485"/>
              <a:gd name="T6" fmla="*/ 2147483647 w 684"/>
              <a:gd name="T7" fmla="*/ 2147483647 h 485"/>
              <a:gd name="T8" fmla="*/ 2147483647 w 684"/>
              <a:gd name="T9" fmla="*/ 0 h 485"/>
              <a:gd name="T10" fmla="*/ 2147483647 w 684"/>
              <a:gd name="T11" fmla="*/ 2147483647 h 485"/>
              <a:gd name="T12" fmla="*/ 2147483647 w 684"/>
              <a:gd name="T13" fmla="*/ 2147483647 h 485"/>
              <a:gd name="T14" fmla="*/ 2147483647 w 684"/>
              <a:gd name="T15" fmla="*/ 2147483647 h 485"/>
              <a:gd name="T16" fmla="*/ 2147483647 w 684"/>
              <a:gd name="T17" fmla="*/ 2147483647 h 485"/>
              <a:gd name="T18" fmla="*/ 2147483647 w 684"/>
              <a:gd name="T19" fmla="*/ 2147483647 h 485"/>
              <a:gd name="T20" fmla="*/ 2147483647 w 684"/>
              <a:gd name="T21" fmla="*/ 2147483647 h 485"/>
              <a:gd name="T22" fmla="*/ 2147483647 w 684"/>
              <a:gd name="T23" fmla="*/ 2147483647 h 485"/>
              <a:gd name="T24" fmla="*/ 2147483647 w 684"/>
              <a:gd name="T25" fmla="*/ 2147483647 h 485"/>
              <a:gd name="T26" fmla="*/ 2147483647 w 684"/>
              <a:gd name="T27" fmla="*/ 2147483647 h 485"/>
              <a:gd name="T28" fmla="*/ 2147483647 w 684"/>
              <a:gd name="T29" fmla="*/ 2147483647 h 485"/>
              <a:gd name="T30" fmla="*/ 2147483647 w 684"/>
              <a:gd name="T31" fmla="*/ 2147483647 h 485"/>
              <a:gd name="T32" fmla="*/ 2147483647 w 684"/>
              <a:gd name="T33" fmla="*/ 2147483647 h 485"/>
              <a:gd name="T34" fmla="*/ 2147483647 w 684"/>
              <a:gd name="T35" fmla="*/ 2147483647 h 485"/>
              <a:gd name="T36" fmla="*/ 2147483647 w 684"/>
              <a:gd name="T37" fmla="*/ 2147483647 h 485"/>
              <a:gd name="T38" fmla="*/ 2147483647 w 684"/>
              <a:gd name="T39" fmla="*/ 2147483647 h 485"/>
              <a:gd name="T40" fmla="*/ 2147483647 w 684"/>
              <a:gd name="T41" fmla="*/ 2147483647 h 485"/>
              <a:gd name="T42" fmla="*/ 2147483647 w 684"/>
              <a:gd name="T43" fmla="*/ 2147483647 h 485"/>
              <a:gd name="T44" fmla="*/ 2147483647 w 684"/>
              <a:gd name="T45" fmla="*/ 2147483647 h 485"/>
              <a:gd name="T46" fmla="*/ 2147483647 w 684"/>
              <a:gd name="T47" fmla="*/ 2147483647 h 485"/>
              <a:gd name="T48" fmla="*/ 2147483647 w 684"/>
              <a:gd name="T49" fmla="*/ 2147483647 h 485"/>
              <a:gd name="T50" fmla="*/ 2147483647 w 684"/>
              <a:gd name="T51" fmla="*/ 2147483647 h 485"/>
              <a:gd name="T52" fmla="*/ 2147483647 w 684"/>
              <a:gd name="T53" fmla="*/ 2147483647 h 485"/>
              <a:gd name="T54" fmla="*/ 2147483647 w 684"/>
              <a:gd name="T55" fmla="*/ 2147483647 h 485"/>
              <a:gd name="T56" fmla="*/ 2147483647 w 684"/>
              <a:gd name="T57" fmla="*/ 2147483647 h 485"/>
              <a:gd name="T58" fmla="*/ 2147483647 w 684"/>
              <a:gd name="T59" fmla="*/ 2147483647 h 485"/>
              <a:gd name="T60" fmla="*/ 2147483647 w 684"/>
              <a:gd name="T61" fmla="*/ 2147483647 h 485"/>
              <a:gd name="T62" fmla="*/ 2147483647 w 684"/>
              <a:gd name="T63" fmla="*/ 2147483647 h 485"/>
              <a:gd name="T64" fmla="*/ 2147483647 w 684"/>
              <a:gd name="T65" fmla="*/ 2147483647 h 485"/>
              <a:gd name="T66" fmla="*/ 2147483647 w 684"/>
              <a:gd name="T67" fmla="*/ 2147483647 h 485"/>
              <a:gd name="T68" fmla="*/ 2147483647 w 684"/>
              <a:gd name="T69" fmla="*/ 2147483647 h 485"/>
              <a:gd name="T70" fmla="*/ 2147483647 w 684"/>
              <a:gd name="T71" fmla="*/ 2147483647 h 485"/>
              <a:gd name="T72" fmla="*/ 2147483647 w 684"/>
              <a:gd name="T73" fmla="*/ 2147483647 h 485"/>
              <a:gd name="T74" fmla="*/ 2147483647 w 684"/>
              <a:gd name="T75" fmla="*/ 2147483647 h 485"/>
              <a:gd name="T76" fmla="*/ 2147483647 w 684"/>
              <a:gd name="T77" fmla="*/ 2147483647 h 485"/>
              <a:gd name="T78" fmla="*/ 2147483647 w 684"/>
              <a:gd name="T79" fmla="*/ 2147483647 h 485"/>
              <a:gd name="T80" fmla="*/ 2147483647 w 684"/>
              <a:gd name="T81" fmla="*/ 2147483647 h 485"/>
              <a:gd name="T82" fmla="*/ 2147483647 w 684"/>
              <a:gd name="T83" fmla="*/ 2147483647 h 485"/>
              <a:gd name="T84" fmla="*/ 2147483647 w 684"/>
              <a:gd name="T85" fmla="*/ 2147483647 h 485"/>
              <a:gd name="T86" fmla="*/ 2147483647 w 684"/>
              <a:gd name="T87" fmla="*/ 2147483647 h 485"/>
              <a:gd name="T88" fmla="*/ 2147483647 w 684"/>
              <a:gd name="T89" fmla="*/ 2147483647 h 485"/>
              <a:gd name="T90" fmla="*/ 2147483647 w 684"/>
              <a:gd name="T91" fmla="*/ 2147483647 h 485"/>
              <a:gd name="T92" fmla="*/ 0 w 684"/>
              <a:gd name="T93" fmla="*/ 2147483647 h 485"/>
              <a:gd name="T94" fmla="*/ 2147483647 w 684"/>
              <a:gd name="T95" fmla="*/ 2147483647 h 485"/>
              <a:gd name="T96" fmla="*/ 2147483647 w 684"/>
              <a:gd name="T97" fmla="*/ 2147483647 h 485"/>
              <a:gd name="T98" fmla="*/ 2147483647 w 684"/>
              <a:gd name="T99" fmla="*/ 2147483647 h 485"/>
              <a:gd name="T100" fmla="*/ 2147483647 w 684"/>
              <a:gd name="T101" fmla="*/ 2147483647 h 485"/>
              <a:gd name="T102" fmla="*/ 2147483647 w 684"/>
              <a:gd name="T103" fmla="*/ 2147483647 h 485"/>
              <a:gd name="T104" fmla="*/ 2147483647 w 684"/>
              <a:gd name="T105" fmla="*/ 2147483647 h 485"/>
              <a:gd name="T106" fmla="*/ 2147483647 w 684"/>
              <a:gd name="T107" fmla="*/ 2147483647 h 485"/>
              <a:gd name="T108" fmla="*/ 2147483647 w 684"/>
              <a:gd name="T109" fmla="*/ 2147483647 h 485"/>
              <a:gd name="T110" fmla="*/ 2147483647 w 684"/>
              <a:gd name="T111" fmla="*/ 2147483647 h 485"/>
              <a:gd name="T112" fmla="*/ 2147483647 w 684"/>
              <a:gd name="T113" fmla="*/ 2147483647 h 485"/>
              <a:gd name="T114" fmla="*/ 2147483647 w 684"/>
              <a:gd name="T115" fmla="*/ 2147483647 h 485"/>
              <a:gd name="T116" fmla="*/ 2147483647 w 684"/>
              <a:gd name="T117" fmla="*/ 2147483647 h 485"/>
              <a:gd name="T118" fmla="*/ 2147483647 w 684"/>
              <a:gd name="T119" fmla="*/ 2147483647 h 485"/>
              <a:gd name="T120" fmla="*/ 2147483647 w 684"/>
              <a:gd name="T121" fmla="*/ 2147483647 h 48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84" h="485">
                <a:moveTo>
                  <a:pt x="368" y="0"/>
                </a:moveTo>
                <a:lnTo>
                  <a:pt x="375" y="0"/>
                </a:lnTo>
                <a:lnTo>
                  <a:pt x="382" y="0"/>
                </a:lnTo>
                <a:lnTo>
                  <a:pt x="390" y="8"/>
                </a:lnTo>
                <a:lnTo>
                  <a:pt x="397" y="8"/>
                </a:lnTo>
                <a:lnTo>
                  <a:pt x="404" y="8"/>
                </a:lnTo>
                <a:lnTo>
                  <a:pt x="412" y="8"/>
                </a:lnTo>
                <a:lnTo>
                  <a:pt x="419" y="8"/>
                </a:lnTo>
                <a:lnTo>
                  <a:pt x="426" y="15"/>
                </a:lnTo>
                <a:lnTo>
                  <a:pt x="441" y="15"/>
                </a:lnTo>
                <a:lnTo>
                  <a:pt x="448" y="15"/>
                </a:lnTo>
                <a:lnTo>
                  <a:pt x="456" y="15"/>
                </a:lnTo>
                <a:lnTo>
                  <a:pt x="463" y="15"/>
                </a:lnTo>
                <a:lnTo>
                  <a:pt x="470" y="15"/>
                </a:lnTo>
                <a:lnTo>
                  <a:pt x="478" y="15"/>
                </a:lnTo>
                <a:lnTo>
                  <a:pt x="485" y="15"/>
                </a:lnTo>
                <a:lnTo>
                  <a:pt x="493" y="8"/>
                </a:lnTo>
                <a:lnTo>
                  <a:pt x="500" y="0"/>
                </a:lnTo>
                <a:lnTo>
                  <a:pt x="507" y="0"/>
                </a:lnTo>
                <a:lnTo>
                  <a:pt x="515" y="0"/>
                </a:lnTo>
                <a:lnTo>
                  <a:pt x="522" y="0"/>
                </a:lnTo>
                <a:lnTo>
                  <a:pt x="529" y="0"/>
                </a:lnTo>
                <a:lnTo>
                  <a:pt x="537" y="8"/>
                </a:lnTo>
                <a:lnTo>
                  <a:pt x="537" y="15"/>
                </a:lnTo>
                <a:lnTo>
                  <a:pt x="544" y="23"/>
                </a:lnTo>
                <a:lnTo>
                  <a:pt x="544" y="31"/>
                </a:lnTo>
                <a:lnTo>
                  <a:pt x="551" y="38"/>
                </a:lnTo>
                <a:lnTo>
                  <a:pt x="559" y="38"/>
                </a:lnTo>
                <a:lnTo>
                  <a:pt x="566" y="38"/>
                </a:lnTo>
                <a:lnTo>
                  <a:pt x="581" y="38"/>
                </a:lnTo>
                <a:lnTo>
                  <a:pt x="588" y="38"/>
                </a:lnTo>
                <a:lnTo>
                  <a:pt x="595" y="38"/>
                </a:lnTo>
                <a:lnTo>
                  <a:pt x="603" y="38"/>
                </a:lnTo>
                <a:lnTo>
                  <a:pt x="610" y="38"/>
                </a:lnTo>
                <a:lnTo>
                  <a:pt x="617" y="38"/>
                </a:lnTo>
                <a:lnTo>
                  <a:pt x="625" y="46"/>
                </a:lnTo>
                <a:lnTo>
                  <a:pt x="625" y="54"/>
                </a:lnTo>
                <a:lnTo>
                  <a:pt x="632" y="61"/>
                </a:lnTo>
                <a:lnTo>
                  <a:pt x="640" y="69"/>
                </a:lnTo>
                <a:lnTo>
                  <a:pt x="640" y="77"/>
                </a:lnTo>
                <a:lnTo>
                  <a:pt x="647" y="92"/>
                </a:lnTo>
                <a:lnTo>
                  <a:pt x="647" y="100"/>
                </a:lnTo>
                <a:lnTo>
                  <a:pt x="647" y="115"/>
                </a:lnTo>
                <a:lnTo>
                  <a:pt x="647" y="123"/>
                </a:lnTo>
                <a:lnTo>
                  <a:pt x="640" y="131"/>
                </a:lnTo>
                <a:lnTo>
                  <a:pt x="640" y="138"/>
                </a:lnTo>
                <a:lnTo>
                  <a:pt x="647" y="146"/>
                </a:lnTo>
                <a:lnTo>
                  <a:pt x="640" y="154"/>
                </a:lnTo>
                <a:lnTo>
                  <a:pt x="647" y="162"/>
                </a:lnTo>
                <a:lnTo>
                  <a:pt x="654" y="169"/>
                </a:lnTo>
                <a:lnTo>
                  <a:pt x="662" y="177"/>
                </a:lnTo>
                <a:lnTo>
                  <a:pt x="669" y="185"/>
                </a:lnTo>
                <a:lnTo>
                  <a:pt x="676" y="192"/>
                </a:lnTo>
                <a:lnTo>
                  <a:pt x="684" y="200"/>
                </a:lnTo>
                <a:lnTo>
                  <a:pt x="684" y="208"/>
                </a:lnTo>
                <a:lnTo>
                  <a:pt x="684" y="215"/>
                </a:lnTo>
                <a:lnTo>
                  <a:pt x="684" y="223"/>
                </a:lnTo>
                <a:lnTo>
                  <a:pt x="676" y="239"/>
                </a:lnTo>
                <a:lnTo>
                  <a:pt x="669" y="239"/>
                </a:lnTo>
                <a:lnTo>
                  <a:pt x="662" y="223"/>
                </a:lnTo>
                <a:lnTo>
                  <a:pt x="654" y="223"/>
                </a:lnTo>
                <a:lnTo>
                  <a:pt x="647" y="223"/>
                </a:lnTo>
                <a:lnTo>
                  <a:pt x="640" y="223"/>
                </a:lnTo>
                <a:lnTo>
                  <a:pt x="632" y="215"/>
                </a:lnTo>
                <a:lnTo>
                  <a:pt x="625" y="215"/>
                </a:lnTo>
                <a:lnTo>
                  <a:pt x="617" y="223"/>
                </a:lnTo>
                <a:lnTo>
                  <a:pt x="617" y="239"/>
                </a:lnTo>
                <a:lnTo>
                  <a:pt x="617" y="246"/>
                </a:lnTo>
                <a:lnTo>
                  <a:pt x="617" y="254"/>
                </a:lnTo>
                <a:lnTo>
                  <a:pt x="617" y="262"/>
                </a:lnTo>
                <a:lnTo>
                  <a:pt x="617" y="269"/>
                </a:lnTo>
                <a:lnTo>
                  <a:pt x="617" y="277"/>
                </a:lnTo>
                <a:lnTo>
                  <a:pt x="617" y="285"/>
                </a:lnTo>
                <a:lnTo>
                  <a:pt x="610" y="292"/>
                </a:lnTo>
                <a:lnTo>
                  <a:pt x="603" y="292"/>
                </a:lnTo>
                <a:lnTo>
                  <a:pt x="595" y="300"/>
                </a:lnTo>
                <a:lnTo>
                  <a:pt x="588" y="308"/>
                </a:lnTo>
                <a:lnTo>
                  <a:pt x="581" y="316"/>
                </a:lnTo>
                <a:lnTo>
                  <a:pt x="566" y="316"/>
                </a:lnTo>
                <a:lnTo>
                  <a:pt x="559" y="323"/>
                </a:lnTo>
                <a:lnTo>
                  <a:pt x="551" y="331"/>
                </a:lnTo>
                <a:lnTo>
                  <a:pt x="544" y="339"/>
                </a:lnTo>
                <a:lnTo>
                  <a:pt x="537" y="339"/>
                </a:lnTo>
                <a:lnTo>
                  <a:pt x="529" y="346"/>
                </a:lnTo>
                <a:lnTo>
                  <a:pt x="522" y="346"/>
                </a:lnTo>
                <a:lnTo>
                  <a:pt x="515" y="346"/>
                </a:lnTo>
                <a:lnTo>
                  <a:pt x="507" y="339"/>
                </a:lnTo>
                <a:lnTo>
                  <a:pt x="500" y="339"/>
                </a:lnTo>
                <a:lnTo>
                  <a:pt x="493" y="339"/>
                </a:lnTo>
                <a:lnTo>
                  <a:pt x="485" y="339"/>
                </a:lnTo>
                <a:lnTo>
                  <a:pt x="478" y="331"/>
                </a:lnTo>
                <a:lnTo>
                  <a:pt x="470" y="331"/>
                </a:lnTo>
                <a:lnTo>
                  <a:pt x="463" y="339"/>
                </a:lnTo>
                <a:lnTo>
                  <a:pt x="463" y="346"/>
                </a:lnTo>
                <a:lnTo>
                  <a:pt x="463" y="354"/>
                </a:lnTo>
                <a:lnTo>
                  <a:pt x="463" y="362"/>
                </a:lnTo>
                <a:lnTo>
                  <a:pt x="463" y="369"/>
                </a:lnTo>
                <a:lnTo>
                  <a:pt x="456" y="377"/>
                </a:lnTo>
                <a:lnTo>
                  <a:pt x="456" y="393"/>
                </a:lnTo>
                <a:lnTo>
                  <a:pt x="448" y="400"/>
                </a:lnTo>
                <a:lnTo>
                  <a:pt x="441" y="408"/>
                </a:lnTo>
                <a:lnTo>
                  <a:pt x="441" y="416"/>
                </a:lnTo>
                <a:lnTo>
                  <a:pt x="426" y="423"/>
                </a:lnTo>
                <a:lnTo>
                  <a:pt x="419" y="431"/>
                </a:lnTo>
                <a:lnTo>
                  <a:pt x="419" y="439"/>
                </a:lnTo>
                <a:lnTo>
                  <a:pt x="412" y="446"/>
                </a:lnTo>
                <a:lnTo>
                  <a:pt x="404" y="454"/>
                </a:lnTo>
                <a:lnTo>
                  <a:pt x="404" y="462"/>
                </a:lnTo>
                <a:lnTo>
                  <a:pt x="397" y="470"/>
                </a:lnTo>
                <a:lnTo>
                  <a:pt x="390" y="470"/>
                </a:lnTo>
                <a:lnTo>
                  <a:pt x="382" y="477"/>
                </a:lnTo>
                <a:lnTo>
                  <a:pt x="375" y="477"/>
                </a:lnTo>
                <a:lnTo>
                  <a:pt x="368" y="477"/>
                </a:lnTo>
                <a:lnTo>
                  <a:pt x="360" y="477"/>
                </a:lnTo>
                <a:lnTo>
                  <a:pt x="353" y="485"/>
                </a:lnTo>
                <a:lnTo>
                  <a:pt x="346" y="485"/>
                </a:lnTo>
                <a:lnTo>
                  <a:pt x="338" y="485"/>
                </a:lnTo>
                <a:lnTo>
                  <a:pt x="331" y="477"/>
                </a:lnTo>
                <a:lnTo>
                  <a:pt x="323" y="470"/>
                </a:lnTo>
                <a:lnTo>
                  <a:pt x="323" y="462"/>
                </a:lnTo>
                <a:lnTo>
                  <a:pt x="316" y="454"/>
                </a:lnTo>
                <a:lnTo>
                  <a:pt x="309" y="446"/>
                </a:lnTo>
                <a:lnTo>
                  <a:pt x="301" y="439"/>
                </a:lnTo>
                <a:lnTo>
                  <a:pt x="309" y="431"/>
                </a:lnTo>
                <a:lnTo>
                  <a:pt x="309" y="423"/>
                </a:lnTo>
                <a:lnTo>
                  <a:pt x="316" y="416"/>
                </a:lnTo>
                <a:lnTo>
                  <a:pt x="316" y="408"/>
                </a:lnTo>
                <a:lnTo>
                  <a:pt x="323" y="400"/>
                </a:lnTo>
                <a:lnTo>
                  <a:pt x="331" y="393"/>
                </a:lnTo>
                <a:lnTo>
                  <a:pt x="331" y="377"/>
                </a:lnTo>
                <a:lnTo>
                  <a:pt x="338" y="369"/>
                </a:lnTo>
                <a:lnTo>
                  <a:pt x="331" y="362"/>
                </a:lnTo>
                <a:lnTo>
                  <a:pt x="323" y="354"/>
                </a:lnTo>
                <a:lnTo>
                  <a:pt x="316" y="346"/>
                </a:lnTo>
                <a:lnTo>
                  <a:pt x="309" y="339"/>
                </a:lnTo>
                <a:lnTo>
                  <a:pt x="301" y="331"/>
                </a:lnTo>
                <a:lnTo>
                  <a:pt x="287" y="331"/>
                </a:lnTo>
                <a:lnTo>
                  <a:pt x="279" y="331"/>
                </a:lnTo>
                <a:lnTo>
                  <a:pt x="272" y="331"/>
                </a:lnTo>
                <a:lnTo>
                  <a:pt x="265" y="331"/>
                </a:lnTo>
                <a:lnTo>
                  <a:pt x="257" y="331"/>
                </a:lnTo>
                <a:lnTo>
                  <a:pt x="250" y="331"/>
                </a:lnTo>
                <a:lnTo>
                  <a:pt x="243" y="331"/>
                </a:lnTo>
                <a:lnTo>
                  <a:pt x="235" y="331"/>
                </a:lnTo>
                <a:lnTo>
                  <a:pt x="228" y="331"/>
                </a:lnTo>
                <a:lnTo>
                  <a:pt x="221" y="323"/>
                </a:lnTo>
                <a:lnTo>
                  <a:pt x="213" y="316"/>
                </a:lnTo>
                <a:lnTo>
                  <a:pt x="206" y="308"/>
                </a:lnTo>
                <a:lnTo>
                  <a:pt x="206" y="300"/>
                </a:lnTo>
                <a:lnTo>
                  <a:pt x="199" y="292"/>
                </a:lnTo>
                <a:lnTo>
                  <a:pt x="191" y="285"/>
                </a:lnTo>
                <a:lnTo>
                  <a:pt x="184" y="277"/>
                </a:lnTo>
                <a:lnTo>
                  <a:pt x="176" y="269"/>
                </a:lnTo>
                <a:lnTo>
                  <a:pt x="169" y="269"/>
                </a:lnTo>
                <a:lnTo>
                  <a:pt x="162" y="269"/>
                </a:lnTo>
                <a:lnTo>
                  <a:pt x="147" y="269"/>
                </a:lnTo>
                <a:lnTo>
                  <a:pt x="140" y="269"/>
                </a:lnTo>
                <a:lnTo>
                  <a:pt x="132" y="269"/>
                </a:lnTo>
                <a:lnTo>
                  <a:pt x="125" y="262"/>
                </a:lnTo>
                <a:lnTo>
                  <a:pt x="118" y="262"/>
                </a:lnTo>
                <a:lnTo>
                  <a:pt x="110" y="254"/>
                </a:lnTo>
                <a:lnTo>
                  <a:pt x="103" y="254"/>
                </a:lnTo>
                <a:lnTo>
                  <a:pt x="96" y="246"/>
                </a:lnTo>
                <a:lnTo>
                  <a:pt x="88" y="246"/>
                </a:lnTo>
                <a:lnTo>
                  <a:pt x="81" y="246"/>
                </a:lnTo>
                <a:lnTo>
                  <a:pt x="74" y="246"/>
                </a:lnTo>
                <a:lnTo>
                  <a:pt x="66" y="239"/>
                </a:lnTo>
                <a:lnTo>
                  <a:pt x="59" y="239"/>
                </a:lnTo>
                <a:lnTo>
                  <a:pt x="52" y="223"/>
                </a:lnTo>
                <a:lnTo>
                  <a:pt x="59" y="215"/>
                </a:lnTo>
                <a:lnTo>
                  <a:pt x="59" y="208"/>
                </a:lnTo>
                <a:lnTo>
                  <a:pt x="66" y="200"/>
                </a:lnTo>
                <a:lnTo>
                  <a:pt x="66" y="192"/>
                </a:lnTo>
                <a:lnTo>
                  <a:pt x="74" y="185"/>
                </a:lnTo>
                <a:lnTo>
                  <a:pt x="74" y="177"/>
                </a:lnTo>
                <a:lnTo>
                  <a:pt x="81" y="169"/>
                </a:lnTo>
                <a:lnTo>
                  <a:pt x="74" y="162"/>
                </a:lnTo>
                <a:lnTo>
                  <a:pt x="66" y="154"/>
                </a:lnTo>
                <a:lnTo>
                  <a:pt x="59" y="146"/>
                </a:lnTo>
                <a:lnTo>
                  <a:pt x="52" y="138"/>
                </a:lnTo>
                <a:lnTo>
                  <a:pt x="44" y="146"/>
                </a:lnTo>
                <a:lnTo>
                  <a:pt x="37" y="154"/>
                </a:lnTo>
                <a:lnTo>
                  <a:pt x="29" y="162"/>
                </a:lnTo>
                <a:lnTo>
                  <a:pt x="22" y="169"/>
                </a:lnTo>
                <a:lnTo>
                  <a:pt x="15" y="162"/>
                </a:lnTo>
                <a:lnTo>
                  <a:pt x="15" y="154"/>
                </a:lnTo>
                <a:lnTo>
                  <a:pt x="0" y="146"/>
                </a:lnTo>
                <a:lnTo>
                  <a:pt x="0" y="138"/>
                </a:lnTo>
                <a:lnTo>
                  <a:pt x="0" y="131"/>
                </a:lnTo>
                <a:lnTo>
                  <a:pt x="0" y="123"/>
                </a:lnTo>
                <a:lnTo>
                  <a:pt x="0" y="115"/>
                </a:lnTo>
                <a:lnTo>
                  <a:pt x="15" y="108"/>
                </a:lnTo>
                <a:lnTo>
                  <a:pt x="22" y="100"/>
                </a:lnTo>
                <a:lnTo>
                  <a:pt x="29" y="100"/>
                </a:lnTo>
                <a:lnTo>
                  <a:pt x="37" y="92"/>
                </a:lnTo>
                <a:lnTo>
                  <a:pt x="44" y="92"/>
                </a:lnTo>
                <a:lnTo>
                  <a:pt x="52" y="77"/>
                </a:lnTo>
                <a:lnTo>
                  <a:pt x="59" y="77"/>
                </a:lnTo>
                <a:lnTo>
                  <a:pt x="66" y="69"/>
                </a:lnTo>
                <a:lnTo>
                  <a:pt x="74" y="69"/>
                </a:lnTo>
                <a:lnTo>
                  <a:pt x="81" y="61"/>
                </a:lnTo>
                <a:lnTo>
                  <a:pt x="81" y="54"/>
                </a:lnTo>
                <a:lnTo>
                  <a:pt x="88" y="46"/>
                </a:lnTo>
                <a:lnTo>
                  <a:pt x="96" y="38"/>
                </a:lnTo>
                <a:lnTo>
                  <a:pt x="103" y="38"/>
                </a:lnTo>
                <a:lnTo>
                  <a:pt x="110" y="38"/>
                </a:lnTo>
                <a:lnTo>
                  <a:pt x="118" y="38"/>
                </a:lnTo>
                <a:lnTo>
                  <a:pt x="125" y="46"/>
                </a:lnTo>
                <a:lnTo>
                  <a:pt x="132" y="54"/>
                </a:lnTo>
                <a:lnTo>
                  <a:pt x="132" y="61"/>
                </a:lnTo>
                <a:lnTo>
                  <a:pt x="140" y="69"/>
                </a:lnTo>
                <a:lnTo>
                  <a:pt x="140" y="77"/>
                </a:lnTo>
                <a:lnTo>
                  <a:pt x="147" y="92"/>
                </a:lnTo>
                <a:lnTo>
                  <a:pt x="162" y="100"/>
                </a:lnTo>
                <a:lnTo>
                  <a:pt x="169" y="100"/>
                </a:lnTo>
                <a:lnTo>
                  <a:pt x="176" y="108"/>
                </a:lnTo>
                <a:lnTo>
                  <a:pt x="184" y="100"/>
                </a:lnTo>
                <a:lnTo>
                  <a:pt x="191" y="92"/>
                </a:lnTo>
                <a:lnTo>
                  <a:pt x="199" y="92"/>
                </a:lnTo>
                <a:lnTo>
                  <a:pt x="206" y="92"/>
                </a:lnTo>
                <a:lnTo>
                  <a:pt x="221" y="77"/>
                </a:lnTo>
                <a:lnTo>
                  <a:pt x="228" y="77"/>
                </a:lnTo>
                <a:lnTo>
                  <a:pt x="235" y="77"/>
                </a:lnTo>
                <a:lnTo>
                  <a:pt x="243" y="77"/>
                </a:lnTo>
                <a:lnTo>
                  <a:pt x="250" y="77"/>
                </a:lnTo>
                <a:lnTo>
                  <a:pt x="257" y="69"/>
                </a:lnTo>
                <a:lnTo>
                  <a:pt x="265" y="69"/>
                </a:lnTo>
                <a:lnTo>
                  <a:pt x="272" y="69"/>
                </a:lnTo>
                <a:lnTo>
                  <a:pt x="279" y="69"/>
                </a:lnTo>
                <a:lnTo>
                  <a:pt x="287" y="69"/>
                </a:lnTo>
                <a:lnTo>
                  <a:pt x="301" y="69"/>
                </a:lnTo>
                <a:lnTo>
                  <a:pt x="309" y="69"/>
                </a:lnTo>
                <a:lnTo>
                  <a:pt x="316" y="69"/>
                </a:lnTo>
                <a:lnTo>
                  <a:pt x="323" y="69"/>
                </a:lnTo>
                <a:lnTo>
                  <a:pt x="331" y="69"/>
                </a:lnTo>
                <a:lnTo>
                  <a:pt x="338" y="61"/>
                </a:lnTo>
                <a:lnTo>
                  <a:pt x="346" y="54"/>
                </a:lnTo>
                <a:lnTo>
                  <a:pt x="346" y="61"/>
                </a:lnTo>
                <a:lnTo>
                  <a:pt x="338" y="46"/>
                </a:lnTo>
                <a:lnTo>
                  <a:pt x="346" y="38"/>
                </a:lnTo>
                <a:lnTo>
                  <a:pt x="346" y="31"/>
                </a:lnTo>
                <a:lnTo>
                  <a:pt x="353" y="23"/>
                </a:lnTo>
                <a:lnTo>
                  <a:pt x="360" y="15"/>
                </a:lnTo>
                <a:lnTo>
                  <a:pt x="360" y="8"/>
                </a:lnTo>
                <a:lnTo>
                  <a:pt x="368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69" name="Freeform 4"/>
          <p:cNvSpPr>
            <a:spLocks/>
          </p:cNvSpPr>
          <p:nvPr/>
        </p:nvSpPr>
        <p:spPr bwMode="auto">
          <a:xfrm>
            <a:off x="6043613" y="2168525"/>
            <a:ext cx="898525" cy="879475"/>
          </a:xfrm>
          <a:custGeom>
            <a:avLst/>
            <a:gdLst>
              <a:gd name="T0" fmla="*/ 2147483647 w 566"/>
              <a:gd name="T1" fmla="*/ 2147483647 h 554"/>
              <a:gd name="T2" fmla="*/ 2147483647 w 566"/>
              <a:gd name="T3" fmla="*/ 2147483647 h 554"/>
              <a:gd name="T4" fmla="*/ 2147483647 w 566"/>
              <a:gd name="T5" fmla="*/ 2147483647 h 554"/>
              <a:gd name="T6" fmla="*/ 2147483647 w 566"/>
              <a:gd name="T7" fmla="*/ 2147483647 h 554"/>
              <a:gd name="T8" fmla="*/ 2147483647 w 566"/>
              <a:gd name="T9" fmla="*/ 2147483647 h 554"/>
              <a:gd name="T10" fmla="*/ 2147483647 w 566"/>
              <a:gd name="T11" fmla="*/ 2147483647 h 554"/>
              <a:gd name="T12" fmla="*/ 2147483647 w 566"/>
              <a:gd name="T13" fmla="*/ 2147483647 h 554"/>
              <a:gd name="T14" fmla="*/ 2147483647 w 566"/>
              <a:gd name="T15" fmla="*/ 2147483647 h 554"/>
              <a:gd name="T16" fmla="*/ 2147483647 w 566"/>
              <a:gd name="T17" fmla="*/ 2147483647 h 554"/>
              <a:gd name="T18" fmla="*/ 2147483647 w 566"/>
              <a:gd name="T19" fmla="*/ 2147483647 h 554"/>
              <a:gd name="T20" fmla="*/ 2147483647 w 566"/>
              <a:gd name="T21" fmla="*/ 2147483647 h 554"/>
              <a:gd name="T22" fmla="*/ 2147483647 w 566"/>
              <a:gd name="T23" fmla="*/ 2147483647 h 554"/>
              <a:gd name="T24" fmla="*/ 2147483647 w 566"/>
              <a:gd name="T25" fmla="*/ 2147483647 h 554"/>
              <a:gd name="T26" fmla="*/ 2147483647 w 566"/>
              <a:gd name="T27" fmla="*/ 2147483647 h 554"/>
              <a:gd name="T28" fmla="*/ 2147483647 w 566"/>
              <a:gd name="T29" fmla="*/ 2147483647 h 554"/>
              <a:gd name="T30" fmla="*/ 2147483647 w 566"/>
              <a:gd name="T31" fmla="*/ 2147483647 h 554"/>
              <a:gd name="T32" fmla="*/ 2147483647 w 566"/>
              <a:gd name="T33" fmla="*/ 2147483647 h 554"/>
              <a:gd name="T34" fmla="*/ 2147483647 w 566"/>
              <a:gd name="T35" fmla="*/ 2147483647 h 554"/>
              <a:gd name="T36" fmla="*/ 2147483647 w 566"/>
              <a:gd name="T37" fmla="*/ 2147483647 h 554"/>
              <a:gd name="T38" fmla="*/ 2147483647 w 566"/>
              <a:gd name="T39" fmla="*/ 2147483647 h 554"/>
              <a:gd name="T40" fmla="*/ 2147483647 w 566"/>
              <a:gd name="T41" fmla="*/ 2147483647 h 554"/>
              <a:gd name="T42" fmla="*/ 2147483647 w 566"/>
              <a:gd name="T43" fmla="*/ 2147483647 h 554"/>
              <a:gd name="T44" fmla="*/ 2147483647 w 566"/>
              <a:gd name="T45" fmla="*/ 2147483647 h 554"/>
              <a:gd name="T46" fmla="*/ 2147483647 w 566"/>
              <a:gd name="T47" fmla="*/ 2147483647 h 554"/>
              <a:gd name="T48" fmla="*/ 2147483647 w 566"/>
              <a:gd name="T49" fmla="*/ 2147483647 h 554"/>
              <a:gd name="T50" fmla="*/ 2147483647 w 566"/>
              <a:gd name="T51" fmla="*/ 2147483647 h 554"/>
              <a:gd name="T52" fmla="*/ 2147483647 w 566"/>
              <a:gd name="T53" fmla="*/ 2147483647 h 554"/>
              <a:gd name="T54" fmla="*/ 2147483647 w 566"/>
              <a:gd name="T55" fmla="*/ 2147483647 h 554"/>
              <a:gd name="T56" fmla="*/ 2147483647 w 566"/>
              <a:gd name="T57" fmla="*/ 2147483647 h 554"/>
              <a:gd name="T58" fmla="*/ 2147483647 w 566"/>
              <a:gd name="T59" fmla="*/ 2147483647 h 554"/>
              <a:gd name="T60" fmla="*/ 2147483647 w 566"/>
              <a:gd name="T61" fmla="*/ 2147483647 h 554"/>
              <a:gd name="T62" fmla="*/ 2147483647 w 566"/>
              <a:gd name="T63" fmla="*/ 2147483647 h 554"/>
              <a:gd name="T64" fmla="*/ 2147483647 w 566"/>
              <a:gd name="T65" fmla="*/ 2147483647 h 554"/>
              <a:gd name="T66" fmla="*/ 2147483647 w 566"/>
              <a:gd name="T67" fmla="*/ 2147483647 h 554"/>
              <a:gd name="T68" fmla="*/ 2147483647 w 566"/>
              <a:gd name="T69" fmla="*/ 2147483647 h 554"/>
              <a:gd name="T70" fmla="*/ 2147483647 w 566"/>
              <a:gd name="T71" fmla="*/ 2147483647 h 554"/>
              <a:gd name="T72" fmla="*/ 2147483647 w 566"/>
              <a:gd name="T73" fmla="*/ 2147483647 h 554"/>
              <a:gd name="T74" fmla="*/ 2147483647 w 566"/>
              <a:gd name="T75" fmla="*/ 2147483647 h 554"/>
              <a:gd name="T76" fmla="*/ 2147483647 w 566"/>
              <a:gd name="T77" fmla="*/ 2147483647 h 554"/>
              <a:gd name="T78" fmla="*/ 2147483647 w 566"/>
              <a:gd name="T79" fmla="*/ 2147483647 h 554"/>
              <a:gd name="T80" fmla="*/ 2147483647 w 566"/>
              <a:gd name="T81" fmla="*/ 2147483647 h 554"/>
              <a:gd name="T82" fmla="*/ 2147483647 w 566"/>
              <a:gd name="T83" fmla="*/ 2147483647 h 554"/>
              <a:gd name="T84" fmla="*/ 2147483647 w 566"/>
              <a:gd name="T85" fmla="*/ 2147483647 h 554"/>
              <a:gd name="T86" fmla="*/ 2147483647 w 566"/>
              <a:gd name="T87" fmla="*/ 2147483647 h 554"/>
              <a:gd name="T88" fmla="*/ 2147483647 w 566"/>
              <a:gd name="T89" fmla="*/ 2147483647 h 554"/>
              <a:gd name="T90" fmla="*/ 2147483647 w 566"/>
              <a:gd name="T91" fmla="*/ 2147483647 h 554"/>
              <a:gd name="T92" fmla="*/ 2147483647 w 566"/>
              <a:gd name="T93" fmla="*/ 2147483647 h 554"/>
              <a:gd name="T94" fmla="*/ 2147483647 w 566"/>
              <a:gd name="T95" fmla="*/ 2147483647 h 554"/>
              <a:gd name="T96" fmla="*/ 2147483647 w 566"/>
              <a:gd name="T97" fmla="*/ 2147483647 h 554"/>
              <a:gd name="T98" fmla="*/ 2147483647 w 566"/>
              <a:gd name="T99" fmla="*/ 2147483647 h 554"/>
              <a:gd name="T100" fmla="*/ 2147483647 w 566"/>
              <a:gd name="T101" fmla="*/ 2147483647 h 554"/>
              <a:gd name="T102" fmla="*/ 2147483647 w 566"/>
              <a:gd name="T103" fmla="*/ 2147483647 h 554"/>
              <a:gd name="T104" fmla="*/ 2147483647 w 566"/>
              <a:gd name="T105" fmla="*/ 2147483647 h 554"/>
              <a:gd name="T106" fmla="*/ 2147483647 w 566"/>
              <a:gd name="T107" fmla="*/ 2147483647 h 554"/>
              <a:gd name="T108" fmla="*/ 2147483647 w 566"/>
              <a:gd name="T109" fmla="*/ 2147483647 h 554"/>
              <a:gd name="T110" fmla="*/ 2147483647 w 566"/>
              <a:gd name="T111" fmla="*/ 2147483647 h 554"/>
              <a:gd name="T112" fmla="*/ 2147483647 w 566"/>
              <a:gd name="T113" fmla="*/ 2147483647 h 554"/>
              <a:gd name="T114" fmla="*/ 2147483647 w 566"/>
              <a:gd name="T115" fmla="*/ 2147483647 h 554"/>
              <a:gd name="T116" fmla="*/ 2147483647 w 566"/>
              <a:gd name="T117" fmla="*/ 2147483647 h 554"/>
              <a:gd name="T118" fmla="*/ 2147483647 w 566"/>
              <a:gd name="T119" fmla="*/ 2147483647 h 554"/>
              <a:gd name="T120" fmla="*/ 2147483647 w 566"/>
              <a:gd name="T121" fmla="*/ 2147483647 h 554"/>
              <a:gd name="T122" fmla="*/ 2147483647 w 566"/>
              <a:gd name="T123" fmla="*/ 2147483647 h 554"/>
              <a:gd name="T124" fmla="*/ 2147483647 w 566"/>
              <a:gd name="T125" fmla="*/ 0 h 55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66" h="554">
                <a:moveTo>
                  <a:pt x="463" y="0"/>
                </a:moveTo>
                <a:lnTo>
                  <a:pt x="470" y="0"/>
                </a:lnTo>
                <a:lnTo>
                  <a:pt x="485" y="0"/>
                </a:lnTo>
                <a:lnTo>
                  <a:pt x="492" y="8"/>
                </a:lnTo>
                <a:lnTo>
                  <a:pt x="499" y="8"/>
                </a:lnTo>
                <a:lnTo>
                  <a:pt x="507" y="15"/>
                </a:lnTo>
                <a:lnTo>
                  <a:pt x="514" y="15"/>
                </a:lnTo>
                <a:lnTo>
                  <a:pt x="521" y="15"/>
                </a:lnTo>
                <a:lnTo>
                  <a:pt x="529" y="15"/>
                </a:lnTo>
                <a:lnTo>
                  <a:pt x="536" y="15"/>
                </a:lnTo>
                <a:lnTo>
                  <a:pt x="543" y="15"/>
                </a:lnTo>
                <a:lnTo>
                  <a:pt x="551" y="23"/>
                </a:lnTo>
                <a:lnTo>
                  <a:pt x="551" y="31"/>
                </a:lnTo>
                <a:lnTo>
                  <a:pt x="558" y="39"/>
                </a:lnTo>
                <a:lnTo>
                  <a:pt x="566" y="46"/>
                </a:lnTo>
                <a:lnTo>
                  <a:pt x="566" y="62"/>
                </a:lnTo>
                <a:lnTo>
                  <a:pt x="558" y="69"/>
                </a:lnTo>
                <a:lnTo>
                  <a:pt x="558" y="77"/>
                </a:lnTo>
                <a:lnTo>
                  <a:pt x="558" y="85"/>
                </a:lnTo>
                <a:lnTo>
                  <a:pt x="558" y="92"/>
                </a:lnTo>
                <a:lnTo>
                  <a:pt x="551" y="100"/>
                </a:lnTo>
                <a:lnTo>
                  <a:pt x="551" y="108"/>
                </a:lnTo>
                <a:lnTo>
                  <a:pt x="551" y="116"/>
                </a:lnTo>
                <a:lnTo>
                  <a:pt x="551" y="123"/>
                </a:lnTo>
                <a:lnTo>
                  <a:pt x="543" y="131"/>
                </a:lnTo>
                <a:lnTo>
                  <a:pt x="543" y="139"/>
                </a:lnTo>
                <a:lnTo>
                  <a:pt x="543" y="146"/>
                </a:lnTo>
                <a:lnTo>
                  <a:pt x="551" y="154"/>
                </a:lnTo>
                <a:lnTo>
                  <a:pt x="558" y="162"/>
                </a:lnTo>
                <a:lnTo>
                  <a:pt x="558" y="169"/>
                </a:lnTo>
                <a:lnTo>
                  <a:pt x="551" y="177"/>
                </a:lnTo>
                <a:lnTo>
                  <a:pt x="551" y="185"/>
                </a:lnTo>
                <a:lnTo>
                  <a:pt x="543" y="193"/>
                </a:lnTo>
                <a:lnTo>
                  <a:pt x="543" y="200"/>
                </a:lnTo>
                <a:lnTo>
                  <a:pt x="536" y="216"/>
                </a:lnTo>
                <a:lnTo>
                  <a:pt x="529" y="216"/>
                </a:lnTo>
                <a:lnTo>
                  <a:pt x="521" y="223"/>
                </a:lnTo>
                <a:lnTo>
                  <a:pt x="514" y="231"/>
                </a:lnTo>
                <a:lnTo>
                  <a:pt x="521" y="239"/>
                </a:lnTo>
                <a:lnTo>
                  <a:pt x="521" y="246"/>
                </a:lnTo>
                <a:lnTo>
                  <a:pt x="529" y="254"/>
                </a:lnTo>
                <a:lnTo>
                  <a:pt x="521" y="262"/>
                </a:lnTo>
                <a:lnTo>
                  <a:pt x="514" y="270"/>
                </a:lnTo>
                <a:lnTo>
                  <a:pt x="507" y="270"/>
                </a:lnTo>
                <a:lnTo>
                  <a:pt x="499" y="277"/>
                </a:lnTo>
                <a:lnTo>
                  <a:pt x="499" y="285"/>
                </a:lnTo>
                <a:lnTo>
                  <a:pt x="499" y="293"/>
                </a:lnTo>
                <a:lnTo>
                  <a:pt x="507" y="300"/>
                </a:lnTo>
                <a:lnTo>
                  <a:pt x="507" y="308"/>
                </a:lnTo>
                <a:lnTo>
                  <a:pt x="514" y="316"/>
                </a:lnTo>
                <a:lnTo>
                  <a:pt x="507" y="323"/>
                </a:lnTo>
                <a:lnTo>
                  <a:pt x="499" y="323"/>
                </a:lnTo>
                <a:lnTo>
                  <a:pt x="492" y="331"/>
                </a:lnTo>
                <a:lnTo>
                  <a:pt x="485" y="339"/>
                </a:lnTo>
                <a:lnTo>
                  <a:pt x="492" y="347"/>
                </a:lnTo>
                <a:lnTo>
                  <a:pt x="492" y="354"/>
                </a:lnTo>
                <a:lnTo>
                  <a:pt x="492" y="370"/>
                </a:lnTo>
                <a:lnTo>
                  <a:pt x="492" y="377"/>
                </a:lnTo>
                <a:lnTo>
                  <a:pt x="492" y="385"/>
                </a:lnTo>
                <a:lnTo>
                  <a:pt x="485" y="393"/>
                </a:lnTo>
                <a:lnTo>
                  <a:pt x="485" y="400"/>
                </a:lnTo>
                <a:lnTo>
                  <a:pt x="485" y="408"/>
                </a:lnTo>
                <a:lnTo>
                  <a:pt x="470" y="416"/>
                </a:lnTo>
                <a:lnTo>
                  <a:pt x="463" y="424"/>
                </a:lnTo>
                <a:lnTo>
                  <a:pt x="455" y="431"/>
                </a:lnTo>
                <a:lnTo>
                  <a:pt x="448" y="439"/>
                </a:lnTo>
                <a:lnTo>
                  <a:pt x="441" y="439"/>
                </a:lnTo>
                <a:lnTo>
                  <a:pt x="433" y="447"/>
                </a:lnTo>
                <a:lnTo>
                  <a:pt x="426" y="454"/>
                </a:lnTo>
                <a:lnTo>
                  <a:pt x="419" y="462"/>
                </a:lnTo>
                <a:lnTo>
                  <a:pt x="411" y="470"/>
                </a:lnTo>
                <a:lnTo>
                  <a:pt x="404" y="462"/>
                </a:lnTo>
                <a:lnTo>
                  <a:pt x="396" y="454"/>
                </a:lnTo>
                <a:lnTo>
                  <a:pt x="389" y="447"/>
                </a:lnTo>
                <a:lnTo>
                  <a:pt x="382" y="439"/>
                </a:lnTo>
                <a:lnTo>
                  <a:pt x="374" y="447"/>
                </a:lnTo>
                <a:lnTo>
                  <a:pt x="367" y="447"/>
                </a:lnTo>
                <a:lnTo>
                  <a:pt x="360" y="454"/>
                </a:lnTo>
                <a:lnTo>
                  <a:pt x="352" y="462"/>
                </a:lnTo>
                <a:lnTo>
                  <a:pt x="345" y="462"/>
                </a:lnTo>
                <a:lnTo>
                  <a:pt x="338" y="470"/>
                </a:lnTo>
                <a:lnTo>
                  <a:pt x="323" y="470"/>
                </a:lnTo>
                <a:lnTo>
                  <a:pt x="316" y="470"/>
                </a:lnTo>
                <a:lnTo>
                  <a:pt x="308" y="470"/>
                </a:lnTo>
                <a:lnTo>
                  <a:pt x="301" y="470"/>
                </a:lnTo>
                <a:lnTo>
                  <a:pt x="294" y="470"/>
                </a:lnTo>
                <a:lnTo>
                  <a:pt x="286" y="477"/>
                </a:lnTo>
                <a:lnTo>
                  <a:pt x="286" y="485"/>
                </a:lnTo>
                <a:lnTo>
                  <a:pt x="279" y="493"/>
                </a:lnTo>
                <a:lnTo>
                  <a:pt x="279" y="501"/>
                </a:lnTo>
                <a:lnTo>
                  <a:pt x="272" y="516"/>
                </a:lnTo>
                <a:lnTo>
                  <a:pt x="279" y="524"/>
                </a:lnTo>
                <a:lnTo>
                  <a:pt x="286" y="524"/>
                </a:lnTo>
                <a:lnTo>
                  <a:pt x="294" y="531"/>
                </a:lnTo>
                <a:lnTo>
                  <a:pt x="301" y="531"/>
                </a:lnTo>
                <a:lnTo>
                  <a:pt x="308" y="539"/>
                </a:lnTo>
                <a:lnTo>
                  <a:pt x="316" y="539"/>
                </a:lnTo>
                <a:lnTo>
                  <a:pt x="301" y="547"/>
                </a:lnTo>
                <a:lnTo>
                  <a:pt x="294" y="547"/>
                </a:lnTo>
                <a:lnTo>
                  <a:pt x="286" y="547"/>
                </a:lnTo>
                <a:lnTo>
                  <a:pt x="279" y="554"/>
                </a:lnTo>
                <a:lnTo>
                  <a:pt x="272" y="554"/>
                </a:lnTo>
                <a:lnTo>
                  <a:pt x="264" y="547"/>
                </a:lnTo>
                <a:lnTo>
                  <a:pt x="257" y="547"/>
                </a:lnTo>
                <a:lnTo>
                  <a:pt x="249" y="539"/>
                </a:lnTo>
                <a:lnTo>
                  <a:pt x="242" y="531"/>
                </a:lnTo>
                <a:lnTo>
                  <a:pt x="235" y="531"/>
                </a:lnTo>
                <a:lnTo>
                  <a:pt x="227" y="524"/>
                </a:lnTo>
                <a:lnTo>
                  <a:pt x="220" y="516"/>
                </a:lnTo>
                <a:lnTo>
                  <a:pt x="213" y="501"/>
                </a:lnTo>
                <a:lnTo>
                  <a:pt x="205" y="501"/>
                </a:lnTo>
                <a:lnTo>
                  <a:pt x="198" y="493"/>
                </a:lnTo>
                <a:lnTo>
                  <a:pt x="183" y="501"/>
                </a:lnTo>
                <a:lnTo>
                  <a:pt x="176" y="516"/>
                </a:lnTo>
                <a:lnTo>
                  <a:pt x="169" y="516"/>
                </a:lnTo>
                <a:lnTo>
                  <a:pt x="161" y="524"/>
                </a:lnTo>
                <a:lnTo>
                  <a:pt x="154" y="524"/>
                </a:lnTo>
                <a:lnTo>
                  <a:pt x="147" y="516"/>
                </a:lnTo>
                <a:lnTo>
                  <a:pt x="139" y="516"/>
                </a:lnTo>
                <a:lnTo>
                  <a:pt x="132" y="501"/>
                </a:lnTo>
                <a:lnTo>
                  <a:pt x="125" y="501"/>
                </a:lnTo>
                <a:lnTo>
                  <a:pt x="117" y="493"/>
                </a:lnTo>
                <a:lnTo>
                  <a:pt x="110" y="493"/>
                </a:lnTo>
                <a:lnTo>
                  <a:pt x="102" y="485"/>
                </a:lnTo>
                <a:lnTo>
                  <a:pt x="95" y="485"/>
                </a:lnTo>
                <a:lnTo>
                  <a:pt x="88" y="477"/>
                </a:lnTo>
                <a:lnTo>
                  <a:pt x="80" y="477"/>
                </a:lnTo>
                <a:lnTo>
                  <a:pt x="73" y="470"/>
                </a:lnTo>
                <a:lnTo>
                  <a:pt x="73" y="462"/>
                </a:lnTo>
                <a:lnTo>
                  <a:pt x="80" y="454"/>
                </a:lnTo>
                <a:lnTo>
                  <a:pt x="80" y="447"/>
                </a:lnTo>
                <a:lnTo>
                  <a:pt x="88" y="439"/>
                </a:lnTo>
                <a:lnTo>
                  <a:pt x="88" y="431"/>
                </a:lnTo>
                <a:lnTo>
                  <a:pt x="95" y="424"/>
                </a:lnTo>
                <a:lnTo>
                  <a:pt x="95" y="416"/>
                </a:lnTo>
                <a:lnTo>
                  <a:pt x="102" y="408"/>
                </a:lnTo>
                <a:lnTo>
                  <a:pt x="102" y="400"/>
                </a:lnTo>
                <a:lnTo>
                  <a:pt x="95" y="393"/>
                </a:lnTo>
                <a:lnTo>
                  <a:pt x="95" y="385"/>
                </a:lnTo>
                <a:lnTo>
                  <a:pt x="88" y="377"/>
                </a:lnTo>
                <a:lnTo>
                  <a:pt x="88" y="370"/>
                </a:lnTo>
                <a:lnTo>
                  <a:pt x="80" y="354"/>
                </a:lnTo>
                <a:lnTo>
                  <a:pt x="80" y="347"/>
                </a:lnTo>
                <a:lnTo>
                  <a:pt x="73" y="339"/>
                </a:lnTo>
                <a:lnTo>
                  <a:pt x="66" y="331"/>
                </a:lnTo>
                <a:lnTo>
                  <a:pt x="58" y="323"/>
                </a:lnTo>
                <a:lnTo>
                  <a:pt x="44" y="323"/>
                </a:lnTo>
                <a:lnTo>
                  <a:pt x="36" y="316"/>
                </a:lnTo>
                <a:lnTo>
                  <a:pt x="29" y="316"/>
                </a:lnTo>
                <a:lnTo>
                  <a:pt x="22" y="308"/>
                </a:lnTo>
                <a:lnTo>
                  <a:pt x="14" y="308"/>
                </a:lnTo>
                <a:lnTo>
                  <a:pt x="7" y="300"/>
                </a:lnTo>
                <a:lnTo>
                  <a:pt x="0" y="293"/>
                </a:lnTo>
                <a:lnTo>
                  <a:pt x="7" y="285"/>
                </a:lnTo>
                <a:lnTo>
                  <a:pt x="7" y="277"/>
                </a:lnTo>
                <a:lnTo>
                  <a:pt x="14" y="270"/>
                </a:lnTo>
                <a:lnTo>
                  <a:pt x="14" y="262"/>
                </a:lnTo>
                <a:lnTo>
                  <a:pt x="22" y="254"/>
                </a:lnTo>
                <a:lnTo>
                  <a:pt x="14" y="246"/>
                </a:lnTo>
                <a:lnTo>
                  <a:pt x="14" y="239"/>
                </a:lnTo>
                <a:lnTo>
                  <a:pt x="7" y="231"/>
                </a:lnTo>
                <a:lnTo>
                  <a:pt x="0" y="223"/>
                </a:lnTo>
                <a:lnTo>
                  <a:pt x="7" y="216"/>
                </a:lnTo>
                <a:lnTo>
                  <a:pt x="14" y="200"/>
                </a:lnTo>
                <a:lnTo>
                  <a:pt x="22" y="200"/>
                </a:lnTo>
                <a:lnTo>
                  <a:pt x="29" y="193"/>
                </a:lnTo>
                <a:lnTo>
                  <a:pt x="36" y="185"/>
                </a:lnTo>
                <a:lnTo>
                  <a:pt x="44" y="177"/>
                </a:lnTo>
                <a:lnTo>
                  <a:pt x="36" y="169"/>
                </a:lnTo>
                <a:lnTo>
                  <a:pt x="29" y="162"/>
                </a:lnTo>
                <a:lnTo>
                  <a:pt x="22" y="162"/>
                </a:lnTo>
                <a:lnTo>
                  <a:pt x="14" y="154"/>
                </a:lnTo>
                <a:lnTo>
                  <a:pt x="7" y="146"/>
                </a:lnTo>
                <a:lnTo>
                  <a:pt x="7" y="139"/>
                </a:lnTo>
                <a:lnTo>
                  <a:pt x="14" y="131"/>
                </a:lnTo>
                <a:lnTo>
                  <a:pt x="22" y="131"/>
                </a:lnTo>
                <a:lnTo>
                  <a:pt x="29" y="131"/>
                </a:lnTo>
                <a:lnTo>
                  <a:pt x="36" y="123"/>
                </a:lnTo>
                <a:lnTo>
                  <a:pt x="44" y="123"/>
                </a:lnTo>
                <a:lnTo>
                  <a:pt x="58" y="123"/>
                </a:lnTo>
                <a:lnTo>
                  <a:pt x="66" y="116"/>
                </a:lnTo>
                <a:lnTo>
                  <a:pt x="66" y="108"/>
                </a:lnTo>
                <a:lnTo>
                  <a:pt x="66" y="100"/>
                </a:lnTo>
                <a:lnTo>
                  <a:pt x="58" y="92"/>
                </a:lnTo>
                <a:lnTo>
                  <a:pt x="44" y="85"/>
                </a:lnTo>
                <a:lnTo>
                  <a:pt x="44" y="77"/>
                </a:lnTo>
                <a:lnTo>
                  <a:pt x="44" y="69"/>
                </a:lnTo>
                <a:lnTo>
                  <a:pt x="36" y="62"/>
                </a:lnTo>
                <a:lnTo>
                  <a:pt x="36" y="46"/>
                </a:lnTo>
                <a:lnTo>
                  <a:pt x="44" y="39"/>
                </a:lnTo>
                <a:lnTo>
                  <a:pt x="58" y="46"/>
                </a:lnTo>
                <a:lnTo>
                  <a:pt x="66" y="46"/>
                </a:lnTo>
                <a:lnTo>
                  <a:pt x="73" y="46"/>
                </a:lnTo>
                <a:lnTo>
                  <a:pt x="80" y="62"/>
                </a:lnTo>
                <a:lnTo>
                  <a:pt x="88" y="62"/>
                </a:lnTo>
                <a:lnTo>
                  <a:pt x="95" y="69"/>
                </a:lnTo>
                <a:lnTo>
                  <a:pt x="102" y="69"/>
                </a:lnTo>
                <a:lnTo>
                  <a:pt x="110" y="69"/>
                </a:lnTo>
                <a:lnTo>
                  <a:pt x="117" y="77"/>
                </a:lnTo>
                <a:lnTo>
                  <a:pt x="125" y="77"/>
                </a:lnTo>
                <a:lnTo>
                  <a:pt x="132" y="77"/>
                </a:lnTo>
                <a:lnTo>
                  <a:pt x="139" y="77"/>
                </a:lnTo>
                <a:lnTo>
                  <a:pt x="147" y="69"/>
                </a:lnTo>
                <a:lnTo>
                  <a:pt x="154" y="69"/>
                </a:lnTo>
                <a:lnTo>
                  <a:pt x="161" y="69"/>
                </a:lnTo>
                <a:lnTo>
                  <a:pt x="169" y="69"/>
                </a:lnTo>
                <a:lnTo>
                  <a:pt x="176" y="62"/>
                </a:lnTo>
                <a:lnTo>
                  <a:pt x="183" y="62"/>
                </a:lnTo>
                <a:lnTo>
                  <a:pt x="198" y="46"/>
                </a:lnTo>
                <a:lnTo>
                  <a:pt x="183" y="39"/>
                </a:lnTo>
                <a:lnTo>
                  <a:pt x="183" y="31"/>
                </a:lnTo>
                <a:lnTo>
                  <a:pt x="198" y="23"/>
                </a:lnTo>
                <a:lnTo>
                  <a:pt x="205" y="31"/>
                </a:lnTo>
                <a:lnTo>
                  <a:pt x="213" y="31"/>
                </a:lnTo>
                <a:lnTo>
                  <a:pt x="220" y="39"/>
                </a:lnTo>
                <a:lnTo>
                  <a:pt x="227" y="39"/>
                </a:lnTo>
                <a:lnTo>
                  <a:pt x="235" y="46"/>
                </a:lnTo>
                <a:lnTo>
                  <a:pt x="242" y="46"/>
                </a:lnTo>
                <a:lnTo>
                  <a:pt x="249" y="62"/>
                </a:lnTo>
                <a:lnTo>
                  <a:pt x="257" y="62"/>
                </a:lnTo>
                <a:lnTo>
                  <a:pt x="264" y="69"/>
                </a:lnTo>
                <a:lnTo>
                  <a:pt x="272" y="69"/>
                </a:lnTo>
                <a:lnTo>
                  <a:pt x="279" y="77"/>
                </a:lnTo>
                <a:lnTo>
                  <a:pt x="286" y="85"/>
                </a:lnTo>
                <a:lnTo>
                  <a:pt x="286" y="92"/>
                </a:lnTo>
                <a:lnTo>
                  <a:pt x="294" y="100"/>
                </a:lnTo>
                <a:lnTo>
                  <a:pt x="301" y="100"/>
                </a:lnTo>
                <a:lnTo>
                  <a:pt x="308" y="92"/>
                </a:lnTo>
                <a:lnTo>
                  <a:pt x="316" y="92"/>
                </a:lnTo>
                <a:lnTo>
                  <a:pt x="323" y="85"/>
                </a:lnTo>
                <a:lnTo>
                  <a:pt x="338" y="85"/>
                </a:lnTo>
                <a:lnTo>
                  <a:pt x="345" y="77"/>
                </a:lnTo>
                <a:lnTo>
                  <a:pt x="352" y="69"/>
                </a:lnTo>
                <a:lnTo>
                  <a:pt x="360" y="69"/>
                </a:lnTo>
                <a:lnTo>
                  <a:pt x="367" y="62"/>
                </a:lnTo>
                <a:lnTo>
                  <a:pt x="374" y="62"/>
                </a:lnTo>
                <a:lnTo>
                  <a:pt x="382" y="46"/>
                </a:lnTo>
                <a:lnTo>
                  <a:pt x="389" y="62"/>
                </a:lnTo>
                <a:lnTo>
                  <a:pt x="396" y="69"/>
                </a:lnTo>
                <a:lnTo>
                  <a:pt x="404" y="69"/>
                </a:lnTo>
                <a:lnTo>
                  <a:pt x="411" y="62"/>
                </a:lnTo>
                <a:lnTo>
                  <a:pt x="411" y="69"/>
                </a:lnTo>
                <a:lnTo>
                  <a:pt x="411" y="46"/>
                </a:lnTo>
                <a:lnTo>
                  <a:pt x="411" y="39"/>
                </a:lnTo>
                <a:lnTo>
                  <a:pt x="419" y="31"/>
                </a:lnTo>
                <a:lnTo>
                  <a:pt x="426" y="31"/>
                </a:lnTo>
                <a:lnTo>
                  <a:pt x="433" y="31"/>
                </a:lnTo>
                <a:lnTo>
                  <a:pt x="441" y="31"/>
                </a:lnTo>
                <a:lnTo>
                  <a:pt x="448" y="23"/>
                </a:lnTo>
                <a:lnTo>
                  <a:pt x="455" y="15"/>
                </a:lnTo>
                <a:lnTo>
                  <a:pt x="455" y="8"/>
                </a:lnTo>
                <a:lnTo>
                  <a:pt x="46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0" name="Freeform 5"/>
          <p:cNvSpPr>
            <a:spLocks/>
          </p:cNvSpPr>
          <p:nvPr/>
        </p:nvSpPr>
        <p:spPr bwMode="auto">
          <a:xfrm>
            <a:off x="5845175" y="811213"/>
            <a:ext cx="781050" cy="1076325"/>
          </a:xfrm>
          <a:custGeom>
            <a:avLst/>
            <a:gdLst>
              <a:gd name="T0" fmla="*/ 2147483647 w 492"/>
              <a:gd name="T1" fmla="*/ 0 h 678"/>
              <a:gd name="T2" fmla="*/ 2147483647 w 492"/>
              <a:gd name="T3" fmla="*/ 2147483647 h 678"/>
              <a:gd name="T4" fmla="*/ 2147483647 w 492"/>
              <a:gd name="T5" fmla="*/ 2147483647 h 678"/>
              <a:gd name="T6" fmla="*/ 2147483647 w 492"/>
              <a:gd name="T7" fmla="*/ 2147483647 h 678"/>
              <a:gd name="T8" fmla="*/ 2147483647 w 492"/>
              <a:gd name="T9" fmla="*/ 2147483647 h 678"/>
              <a:gd name="T10" fmla="*/ 2147483647 w 492"/>
              <a:gd name="T11" fmla="*/ 2147483647 h 678"/>
              <a:gd name="T12" fmla="*/ 2147483647 w 492"/>
              <a:gd name="T13" fmla="*/ 2147483647 h 678"/>
              <a:gd name="T14" fmla="*/ 2147483647 w 492"/>
              <a:gd name="T15" fmla="*/ 2147483647 h 678"/>
              <a:gd name="T16" fmla="*/ 2147483647 w 492"/>
              <a:gd name="T17" fmla="*/ 2147483647 h 678"/>
              <a:gd name="T18" fmla="*/ 2147483647 w 492"/>
              <a:gd name="T19" fmla="*/ 2147483647 h 678"/>
              <a:gd name="T20" fmla="*/ 2147483647 w 492"/>
              <a:gd name="T21" fmla="*/ 2147483647 h 678"/>
              <a:gd name="T22" fmla="*/ 2147483647 w 492"/>
              <a:gd name="T23" fmla="*/ 2147483647 h 678"/>
              <a:gd name="T24" fmla="*/ 2147483647 w 492"/>
              <a:gd name="T25" fmla="*/ 2147483647 h 678"/>
              <a:gd name="T26" fmla="*/ 2147483647 w 492"/>
              <a:gd name="T27" fmla="*/ 2147483647 h 678"/>
              <a:gd name="T28" fmla="*/ 2147483647 w 492"/>
              <a:gd name="T29" fmla="*/ 2147483647 h 678"/>
              <a:gd name="T30" fmla="*/ 2147483647 w 492"/>
              <a:gd name="T31" fmla="*/ 2147483647 h 678"/>
              <a:gd name="T32" fmla="*/ 2147483647 w 492"/>
              <a:gd name="T33" fmla="*/ 2147483647 h 678"/>
              <a:gd name="T34" fmla="*/ 2147483647 w 492"/>
              <a:gd name="T35" fmla="*/ 2147483647 h 678"/>
              <a:gd name="T36" fmla="*/ 2147483647 w 492"/>
              <a:gd name="T37" fmla="*/ 2147483647 h 678"/>
              <a:gd name="T38" fmla="*/ 2147483647 w 492"/>
              <a:gd name="T39" fmla="*/ 2147483647 h 678"/>
              <a:gd name="T40" fmla="*/ 2147483647 w 492"/>
              <a:gd name="T41" fmla="*/ 2147483647 h 678"/>
              <a:gd name="T42" fmla="*/ 2147483647 w 492"/>
              <a:gd name="T43" fmla="*/ 2147483647 h 678"/>
              <a:gd name="T44" fmla="*/ 2147483647 w 492"/>
              <a:gd name="T45" fmla="*/ 2147483647 h 678"/>
              <a:gd name="T46" fmla="*/ 2147483647 w 492"/>
              <a:gd name="T47" fmla="*/ 2147483647 h 678"/>
              <a:gd name="T48" fmla="*/ 2147483647 w 492"/>
              <a:gd name="T49" fmla="*/ 2147483647 h 678"/>
              <a:gd name="T50" fmla="*/ 2147483647 w 492"/>
              <a:gd name="T51" fmla="*/ 2147483647 h 678"/>
              <a:gd name="T52" fmla="*/ 2147483647 w 492"/>
              <a:gd name="T53" fmla="*/ 2147483647 h 678"/>
              <a:gd name="T54" fmla="*/ 2147483647 w 492"/>
              <a:gd name="T55" fmla="*/ 2147483647 h 678"/>
              <a:gd name="T56" fmla="*/ 2147483647 w 492"/>
              <a:gd name="T57" fmla="*/ 2147483647 h 678"/>
              <a:gd name="T58" fmla="*/ 2147483647 w 492"/>
              <a:gd name="T59" fmla="*/ 2147483647 h 678"/>
              <a:gd name="T60" fmla="*/ 2147483647 w 492"/>
              <a:gd name="T61" fmla="*/ 2147483647 h 678"/>
              <a:gd name="T62" fmla="*/ 2147483647 w 492"/>
              <a:gd name="T63" fmla="*/ 2147483647 h 678"/>
              <a:gd name="T64" fmla="*/ 2147483647 w 492"/>
              <a:gd name="T65" fmla="*/ 2147483647 h 678"/>
              <a:gd name="T66" fmla="*/ 2147483647 w 492"/>
              <a:gd name="T67" fmla="*/ 2147483647 h 678"/>
              <a:gd name="T68" fmla="*/ 2147483647 w 492"/>
              <a:gd name="T69" fmla="*/ 2147483647 h 678"/>
              <a:gd name="T70" fmla="*/ 2147483647 w 492"/>
              <a:gd name="T71" fmla="*/ 2147483647 h 678"/>
              <a:gd name="T72" fmla="*/ 2147483647 w 492"/>
              <a:gd name="T73" fmla="*/ 2147483647 h 678"/>
              <a:gd name="T74" fmla="*/ 2147483647 w 492"/>
              <a:gd name="T75" fmla="*/ 2147483647 h 678"/>
              <a:gd name="T76" fmla="*/ 2147483647 w 492"/>
              <a:gd name="T77" fmla="*/ 2147483647 h 678"/>
              <a:gd name="T78" fmla="*/ 2147483647 w 492"/>
              <a:gd name="T79" fmla="*/ 2147483647 h 678"/>
              <a:gd name="T80" fmla="*/ 2147483647 w 492"/>
              <a:gd name="T81" fmla="*/ 2147483647 h 678"/>
              <a:gd name="T82" fmla="*/ 2147483647 w 492"/>
              <a:gd name="T83" fmla="*/ 2147483647 h 678"/>
              <a:gd name="T84" fmla="*/ 2147483647 w 492"/>
              <a:gd name="T85" fmla="*/ 2147483647 h 678"/>
              <a:gd name="T86" fmla="*/ 2147483647 w 492"/>
              <a:gd name="T87" fmla="*/ 2147483647 h 678"/>
              <a:gd name="T88" fmla="*/ 2147483647 w 492"/>
              <a:gd name="T89" fmla="*/ 2147483647 h 678"/>
              <a:gd name="T90" fmla="*/ 2147483647 w 492"/>
              <a:gd name="T91" fmla="*/ 2147483647 h 678"/>
              <a:gd name="T92" fmla="*/ 2147483647 w 492"/>
              <a:gd name="T93" fmla="*/ 2147483647 h 678"/>
              <a:gd name="T94" fmla="*/ 2147483647 w 492"/>
              <a:gd name="T95" fmla="*/ 2147483647 h 678"/>
              <a:gd name="T96" fmla="*/ 2147483647 w 492"/>
              <a:gd name="T97" fmla="*/ 2147483647 h 678"/>
              <a:gd name="T98" fmla="*/ 2147483647 w 492"/>
              <a:gd name="T99" fmla="*/ 2147483647 h 678"/>
              <a:gd name="T100" fmla="*/ 2147483647 w 492"/>
              <a:gd name="T101" fmla="*/ 2147483647 h 678"/>
              <a:gd name="T102" fmla="*/ 2147483647 w 492"/>
              <a:gd name="T103" fmla="*/ 2147483647 h 678"/>
              <a:gd name="T104" fmla="*/ 2147483647 w 492"/>
              <a:gd name="T105" fmla="*/ 2147483647 h 678"/>
              <a:gd name="T106" fmla="*/ 2147483647 w 492"/>
              <a:gd name="T107" fmla="*/ 2147483647 h 678"/>
              <a:gd name="T108" fmla="*/ 2147483647 w 492"/>
              <a:gd name="T109" fmla="*/ 2147483647 h 678"/>
              <a:gd name="T110" fmla="*/ 2147483647 w 492"/>
              <a:gd name="T111" fmla="*/ 2147483647 h 678"/>
              <a:gd name="T112" fmla="*/ 2147483647 w 492"/>
              <a:gd name="T113" fmla="*/ 2147483647 h 678"/>
              <a:gd name="T114" fmla="*/ 2147483647 w 492"/>
              <a:gd name="T115" fmla="*/ 2147483647 h 678"/>
              <a:gd name="T116" fmla="*/ 2147483647 w 492"/>
              <a:gd name="T117" fmla="*/ 2147483647 h 67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92" h="678">
                <a:moveTo>
                  <a:pt x="257" y="0"/>
                </a:moveTo>
                <a:lnTo>
                  <a:pt x="264" y="0"/>
                </a:lnTo>
                <a:lnTo>
                  <a:pt x="272" y="0"/>
                </a:lnTo>
                <a:lnTo>
                  <a:pt x="279" y="0"/>
                </a:lnTo>
                <a:lnTo>
                  <a:pt x="286" y="8"/>
                </a:lnTo>
                <a:lnTo>
                  <a:pt x="286" y="16"/>
                </a:lnTo>
                <a:lnTo>
                  <a:pt x="286" y="23"/>
                </a:lnTo>
                <a:lnTo>
                  <a:pt x="286" y="31"/>
                </a:lnTo>
                <a:lnTo>
                  <a:pt x="286" y="39"/>
                </a:lnTo>
                <a:lnTo>
                  <a:pt x="294" y="47"/>
                </a:lnTo>
                <a:lnTo>
                  <a:pt x="294" y="54"/>
                </a:lnTo>
                <a:lnTo>
                  <a:pt x="301" y="62"/>
                </a:lnTo>
                <a:lnTo>
                  <a:pt x="301" y="70"/>
                </a:lnTo>
                <a:lnTo>
                  <a:pt x="308" y="77"/>
                </a:lnTo>
                <a:lnTo>
                  <a:pt x="308" y="85"/>
                </a:lnTo>
                <a:lnTo>
                  <a:pt x="323" y="93"/>
                </a:lnTo>
                <a:lnTo>
                  <a:pt x="323" y="100"/>
                </a:lnTo>
                <a:lnTo>
                  <a:pt x="323" y="108"/>
                </a:lnTo>
                <a:lnTo>
                  <a:pt x="323" y="116"/>
                </a:lnTo>
                <a:lnTo>
                  <a:pt x="323" y="124"/>
                </a:lnTo>
                <a:lnTo>
                  <a:pt x="323" y="131"/>
                </a:lnTo>
                <a:lnTo>
                  <a:pt x="323" y="139"/>
                </a:lnTo>
                <a:lnTo>
                  <a:pt x="330" y="154"/>
                </a:lnTo>
                <a:lnTo>
                  <a:pt x="330" y="162"/>
                </a:lnTo>
                <a:lnTo>
                  <a:pt x="338" y="170"/>
                </a:lnTo>
                <a:lnTo>
                  <a:pt x="345" y="177"/>
                </a:lnTo>
                <a:lnTo>
                  <a:pt x="345" y="185"/>
                </a:lnTo>
                <a:lnTo>
                  <a:pt x="352" y="193"/>
                </a:lnTo>
                <a:lnTo>
                  <a:pt x="352" y="201"/>
                </a:lnTo>
                <a:lnTo>
                  <a:pt x="360" y="208"/>
                </a:lnTo>
                <a:lnTo>
                  <a:pt x="367" y="216"/>
                </a:lnTo>
                <a:lnTo>
                  <a:pt x="367" y="224"/>
                </a:lnTo>
                <a:lnTo>
                  <a:pt x="374" y="231"/>
                </a:lnTo>
                <a:lnTo>
                  <a:pt x="374" y="239"/>
                </a:lnTo>
                <a:lnTo>
                  <a:pt x="374" y="247"/>
                </a:lnTo>
                <a:lnTo>
                  <a:pt x="374" y="254"/>
                </a:lnTo>
                <a:lnTo>
                  <a:pt x="382" y="262"/>
                </a:lnTo>
                <a:lnTo>
                  <a:pt x="382" y="270"/>
                </a:lnTo>
                <a:lnTo>
                  <a:pt x="382" y="278"/>
                </a:lnTo>
                <a:lnTo>
                  <a:pt x="382" y="285"/>
                </a:lnTo>
                <a:lnTo>
                  <a:pt x="389" y="293"/>
                </a:lnTo>
                <a:lnTo>
                  <a:pt x="397" y="293"/>
                </a:lnTo>
                <a:lnTo>
                  <a:pt x="404" y="308"/>
                </a:lnTo>
                <a:lnTo>
                  <a:pt x="411" y="308"/>
                </a:lnTo>
                <a:lnTo>
                  <a:pt x="419" y="316"/>
                </a:lnTo>
                <a:lnTo>
                  <a:pt x="426" y="316"/>
                </a:lnTo>
                <a:lnTo>
                  <a:pt x="433" y="324"/>
                </a:lnTo>
                <a:lnTo>
                  <a:pt x="441" y="324"/>
                </a:lnTo>
                <a:lnTo>
                  <a:pt x="448" y="331"/>
                </a:lnTo>
                <a:lnTo>
                  <a:pt x="463" y="339"/>
                </a:lnTo>
                <a:lnTo>
                  <a:pt x="463" y="347"/>
                </a:lnTo>
                <a:lnTo>
                  <a:pt x="463" y="355"/>
                </a:lnTo>
                <a:lnTo>
                  <a:pt x="463" y="362"/>
                </a:lnTo>
                <a:lnTo>
                  <a:pt x="470" y="370"/>
                </a:lnTo>
                <a:lnTo>
                  <a:pt x="470" y="378"/>
                </a:lnTo>
                <a:lnTo>
                  <a:pt x="477" y="385"/>
                </a:lnTo>
                <a:lnTo>
                  <a:pt x="477" y="393"/>
                </a:lnTo>
                <a:lnTo>
                  <a:pt x="485" y="401"/>
                </a:lnTo>
                <a:lnTo>
                  <a:pt x="485" y="408"/>
                </a:lnTo>
                <a:lnTo>
                  <a:pt x="492" y="416"/>
                </a:lnTo>
                <a:lnTo>
                  <a:pt x="485" y="424"/>
                </a:lnTo>
                <a:lnTo>
                  <a:pt x="477" y="432"/>
                </a:lnTo>
                <a:lnTo>
                  <a:pt x="470" y="432"/>
                </a:lnTo>
                <a:lnTo>
                  <a:pt x="463" y="432"/>
                </a:lnTo>
                <a:lnTo>
                  <a:pt x="448" y="439"/>
                </a:lnTo>
                <a:lnTo>
                  <a:pt x="441" y="439"/>
                </a:lnTo>
                <a:lnTo>
                  <a:pt x="433" y="439"/>
                </a:lnTo>
                <a:lnTo>
                  <a:pt x="426" y="439"/>
                </a:lnTo>
                <a:lnTo>
                  <a:pt x="419" y="447"/>
                </a:lnTo>
                <a:lnTo>
                  <a:pt x="426" y="462"/>
                </a:lnTo>
                <a:lnTo>
                  <a:pt x="433" y="470"/>
                </a:lnTo>
                <a:lnTo>
                  <a:pt x="426" y="478"/>
                </a:lnTo>
                <a:lnTo>
                  <a:pt x="419" y="485"/>
                </a:lnTo>
                <a:lnTo>
                  <a:pt x="411" y="493"/>
                </a:lnTo>
                <a:lnTo>
                  <a:pt x="419" y="501"/>
                </a:lnTo>
                <a:lnTo>
                  <a:pt x="419" y="509"/>
                </a:lnTo>
                <a:lnTo>
                  <a:pt x="426" y="516"/>
                </a:lnTo>
                <a:lnTo>
                  <a:pt x="419" y="524"/>
                </a:lnTo>
                <a:lnTo>
                  <a:pt x="411" y="532"/>
                </a:lnTo>
                <a:lnTo>
                  <a:pt x="404" y="539"/>
                </a:lnTo>
                <a:lnTo>
                  <a:pt x="397" y="547"/>
                </a:lnTo>
                <a:lnTo>
                  <a:pt x="389" y="547"/>
                </a:lnTo>
                <a:lnTo>
                  <a:pt x="382" y="547"/>
                </a:lnTo>
                <a:lnTo>
                  <a:pt x="374" y="547"/>
                </a:lnTo>
                <a:lnTo>
                  <a:pt x="367" y="547"/>
                </a:lnTo>
                <a:lnTo>
                  <a:pt x="360" y="539"/>
                </a:lnTo>
                <a:lnTo>
                  <a:pt x="360" y="532"/>
                </a:lnTo>
                <a:lnTo>
                  <a:pt x="360" y="524"/>
                </a:lnTo>
                <a:lnTo>
                  <a:pt x="360" y="516"/>
                </a:lnTo>
                <a:lnTo>
                  <a:pt x="360" y="509"/>
                </a:lnTo>
                <a:lnTo>
                  <a:pt x="352" y="501"/>
                </a:lnTo>
                <a:lnTo>
                  <a:pt x="345" y="501"/>
                </a:lnTo>
                <a:lnTo>
                  <a:pt x="338" y="509"/>
                </a:lnTo>
                <a:lnTo>
                  <a:pt x="330" y="516"/>
                </a:lnTo>
                <a:lnTo>
                  <a:pt x="323" y="524"/>
                </a:lnTo>
                <a:lnTo>
                  <a:pt x="308" y="524"/>
                </a:lnTo>
                <a:lnTo>
                  <a:pt x="301" y="532"/>
                </a:lnTo>
                <a:lnTo>
                  <a:pt x="294" y="539"/>
                </a:lnTo>
                <a:lnTo>
                  <a:pt x="286" y="547"/>
                </a:lnTo>
                <a:lnTo>
                  <a:pt x="279" y="547"/>
                </a:lnTo>
                <a:lnTo>
                  <a:pt x="272" y="555"/>
                </a:lnTo>
                <a:lnTo>
                  <a:pt x="272" y="562"/>
                </a:lnTo>
                <a:lnTo>
                  <a:pt x="272" y="570"/>
                </a:lnTo>
                <a:lnTo>
                  <a:pt x="272" y="578"/>
                </a:lnTo>
                <a:lnTo>
                  <a:pt x="279" y="586"/>
                </a:lnTo>
                <a:lnTo>
                  <a:pt x="279" y="593"/>
                </a:lnTo>
                <a:lnTo>
                  <a:pt x="279" y="601"/>
                </a:lnTo>
                <a:lnTo>
                  <a:pt x="279" y="616"/>
                </a:lnTo>
                <a:lnTo>
                  <a:pt x="272" y="624"/>
                </a:lnTo>
                <a:lnTo>
                  <a:pt x="264" y="632"/>
                </a:lnTo>
                <a:lnTo>
                  <a:pt x="257" y="632"/>
                </a:lnTo>
                <a:lnTo>
                  <a:pt x="250" y="632"/>
                </a:lnTo>
                <a:lnTo>
                  <a:pt x="242" y="639"/>
                </a:lnTo>
                <a:lnTo>
                  <a:pt x="235" y="639"/>
                </a:lnTo>
                <a:lnTo>
                  <a:pt x="227" y="639"/>
                </a:lnTo>
                <a:lnTo>
                  <a:pt x="220" y="647"/>
                </a:lnTo>
                <a:lnTo>
                  <a:pt x="213" y="647"/>
                </a:lnTo>
                <a:lnTo>
                  <a:pt x="205" y="647"/>
                </a:lnTo>
                <a:lnTo>
                  <a:pt x="198" y="655"/>
                </a:lnTo>
                <a:lnTo>
                  <a:pt x="191" y="655"/>
                </a:lnTo>
                <a:lnTo>
                  <a:pt x="183" y="655"/>
                </a:lnTo>
                <a:lnTo>
                  <a:pt x="169" y="663"/>
                </a:lnTo>
                <a:lnTo>
                  <a:pt x="161" y="663"/>
                </a:lnTo>
                <a:lnTo>
                  <a:pt x="154" y="663"/>
                </a:lnTo>
                <a:lnTo>
                  <a:pt x="147" y="655"/>
                </a:lnTo>
                <a:lnTo>
                  <a:pt x="139" y="655"/>
                </a:lnTo>
                <a:lnTo>
                  <a:pt x="132" y="647"/>
                </a:lnTo>
                <a:lnTo>
                  <a:pt x="125" y="647"/>
                </a:lnTo>
                <a:lnTo>
                  <a:pt x="117" y="655"/>
                </a:lnTo>
                <a:lnTo>
                  <a:pt x="110" y="663"/>
                </a:lnTo>
                <a:lnTo>
                  <a:pt x="110" y="670"/>
                </a:lnTo>
                <a:lnTo>
                  <a:pt x="103" y="678"/>
                </a:lnTo>
                <a:lnTo>
                  <a:pt x="95" y="678"/>
                </a:lnTo>
                <a:lnTo>
                  <a:pt x="88" y="670"/>
                </a:lnTo>
                <a:lnTo>
                  <a:pt x="88" y="663"/>
                </a:lnTo>
                <a:lnTo>
                  <a:pt x="88" y="655"/>
                </a:lnTo>
                <a:lnTo>
                  <a:pt x="88" y="647"/>
                </a:lnTo>
                <a:lnTo>
                  <a:pt x="88" y="639"/>
                </a:lnTo>
                <a:lnTo>
                  <a:pt x="88" y="632"/>
                </a:lnTo>
                <a:lnTo>
                  <a:pt x="95" y="624"/>
                </a:lnTo>
                <a:lnTo>
                  <a:pt x="95" y="616"/>
                </a:lnTo>
                <a:lnTo>
                  <a:pt x="95" y="601"/>
                </a:lnTo>
                <a:lnTo>
                  <a:pt x="95" y="593"/>
                </a:lnTo>
                <a:lnTo>
                  <a:pt x="88" y="586"/>
                </a:lnTo>
                <a:lnTo>
                  <a:pt x="80" y="578"/>
                </a:lnTo>
                <a:lnTo>
                  <a:pt x="73" y="570"/>
                </a:lnTo>
                <a:lnTo>
                  <a:pt x="66" y="562"/>
                </a:lnTo>
                <a:lnTo>
                  <a:pt x="58" y="555"/>
                </a:lnTo>
                <a:lnTo>
                  <a:pt x="66" y="547"/>
                </a:lnTo>
                <a:lnTo>
                  <a:pt x="73" y="539"/>
                </a:lnTo>
                <a:lnTo>
                  <a:pt x="80" y="532"/>
                </a:lnTo>
                <a:lnTo>
                  <a:pt x="80" y="524"/>
                </a:lnTo>
                <a:lnTo>
                  <a:pt x="88" y="516"/>
                </a:lnTo>
                <a:lnTo>
                  <a:pt x="95" y="509"/>
                </a:lnTo>
                <a:lnTo>
                  <a:pt x="103" y="501"/>
                </a:lnTo>
                <a:lnTo>
                  <a:pt x="110" y="501"/>
                </a:lnTo>
                <a:lnTo>
                  <a:pt x="117" y="493"/>
                </a:lnTo>
                <a:lnTo>
                  <a:pt x="125" y="493"/>
                </a:lnTo>
                <a:lnTo>
                  <a:pt x="132" y="485"/>
                </a:lnTo>
                <a:lnTo>
                  <a:pt x="139" y="478"/>
                </a:lnTo>
                <a:lnTo>
                  <a:pt x="139" y="470"/>
                </a:lnTo>
                <a:lnTo>
                  <a:pt x="139" y="462"/>
                </a:lnTo>
                <a:lnTo>
                  <a:pt x="132" y="447"/>
                </a:lnTo>
                <a:lnTo>
                  <a:pt x="125" y="439"/>
                </a:lnTo>
                <a:lnTo>
                  <a:pt x="117" y="439"/>
                </a:lnTo>
                <a:lnTo>
                  <a:pt x="110" y="432"/>
                </a:lnTo>
                <a:lnTo>
                  <a:pt x="103" y="424"/>
                </a:lnTo>
                <a:lnTo>
                  <a:pt x="103" y="416"/>
                </a:lnTo>
                <a:lnTo>
                  <a:pt x="95" y="408"/>
                </a:lnTo>
                <a:lnTo>
                  <a:pt x="103" y="408"/>
                </a:lnTo>
                <a:lnTo>
                  <a:pt x="88" y="416"/>
                </a:lnTo>
                <a:lnTo>
                  <a:pt x="80" y="416"/>
                </a:lnTo>
                <a:lnTo>
                  <a:pt x="73" y="408"/>
                </a:lnTo>
                <a:lnTo>
                  <a:pt x="66" y="408"/>
                </a:lnTo>
                <a:lnTo>
                  <a:pt x="58" y="401"/>
                </a:lnTo>
                <a:lnTo>
                  <a:pt x="58" y="393"/>
                </a:lnTo>
                <a:lnTo>
                  <a:pt x="58" y="385"/>
                </a:lnTo>
                <a:lnTo>
                  <a:pt x="58" y="378"/>
                </a:lnTo>
                <a:lnTo>
                  <a:pt x="58" y="370"/>
                </a:lnTo>
                <a:lnTo>
                  <a:pt x="58" y="362"/>
                </a:lnTo>
                <a:lnTo>
                  <a:pt x="51" y="355"/>
                </a:lnTo>
                <a:lnTo>
                  <a:pt x="44" y="347"/>
                </a:lnTo>
                <a:lnTo>
                  <a:pt x="44" y="339"/>
                </a:lnTo>
                <a:lnTo>
                  <a:pt x="29" y="331"/>
                </a:lnTo>
                <a:lnTo>
                  <a:pt x="22" y="324"/>
                </a:lnTo>
                <a:lnTo>
                  <a:pt x="14" y="316"/>
                </a:lnTo>
                <a:lnTo>
                  <a:pt x="14" y="308"/>
                </a:lnTo>
                <a:lnTo>
                  <a:pt x="7" y="293"/>
                </a:lnTo>
                <a:lnTo>
                  <a:pt x="0" y="285"/>
                </a:lnTo>
                <a:lnTo>
                  <a:pt x="7" y="278"/>
                </a:lnTo>
                <a:lnTo>
                  <a:pt x="14" y="278"/>
                </a:lnTo>
                <a:lnTo>
                  <a:pt x="22" y="270"/>
                </a:lnTo>
                <a:lnTo>
                  <a:pt x="29" y="262"/>
                </a:lnTo>
                <a:lnTo>
                  <a:pt x="29" y="254"/>
                </a:lnTo>
                <a:lnTo>
                  <a:pt x="22" y="247"/>
                </a:lnTo>
                <a:lnTo>
                  <a:pt x="22" y="239"/>
                </a:lnTo>
                <a:lnTo>
                  <a:pt x="22" y="231"/>
                </a:lnTo>
                <a:lnTo>
                  <a:pt x="14" y="224"/>
                </a:lnTo>
                <a:lnTo>
                  <a:pt x="22" y="216"/>
                </a:lnTo>
                <a:lnTo>
                  <a:pt x="29" y="208"/>
                </a:lnTo>
                <a:lnTo>
                  <a:pt x="44" y="208"/>
                </a:lnTo>
                <a:lnTo>
                  <a:pt x="51" y="201"/>
                </a:lnTo>
                <a:lnTo>
                  <a:pt x="58" y="201"/>
                </a:lnTo>
                <a:lnTo>
                  <a:pt x="66" y="193"/>
                </a:lnTo>
                <a:lnTo>
                  <a:pt x="66" y="185"/>
                </a:lnTo>
                <a:lnTo>
                  <a:pt x="73" y="177"/>
                </a:lnTo>
                <a:lnTo>
                  <a:pt x="80" y="170"/>
                </a:lnTo>
                <a:lnTo>
                  <a:pt x="80" y="162"/>
                </a:lnTo>
                <a:lnTo>
                  <a:pt x="88" y="154"/>
                </a:lnTo>
                <a:lnTo>
                  <a:pt x="95" y="139"/>
                </a:lnTo>
                <a:lnTo>
                  <a:pt x="95" y="131"/>
                </a:lnTo>
                <a:lnTo>
                  <a:pt x="103" y="124"/>
                </a:lnTo>
                <a:lnTo>
                  <a:pt x="103" y="116"/>
                </a:lnTo>
                <a:lnTo>
                  <a:pt x="103" y="108"/>
                </a:lnTo>
                <a:lnTo>
                  <a:pt x="95" y="100"/>
                </a:lnTo>
                <a:lnTo>
                  <a:pt x="103" y="93"/>
                </a:lnTo>
                <a:lnTo>
                  <a:pt x="110" y="85"/>
                </a:lnTo>
                <a:lnTo>
                  <a:pt x="117" y="85"/>
                </a:lnTo>
                <a:lnTo>
                  <a:pt x="125" y="85"/>
                </a:lnTo>
                <a:lnTo>
                  <a:pt x="132" y="85"/>
                </a:lnTo>
                <a:lnTo>
                  <a:pt x="139" y="77"/>
                </a:lnTo>
                <a:lnTo>
                  <a:pt x="147" y="70"/>
                </a:lnTo>
                <a:lnTo>
                  <a:pt x="154" y="62"/>
                </a:lnTo>
                <a:lnTo>
                  <a:pt x="161" y="54"/>
                </a:lnTo>
                <a:lnTo>
                  <a:pt x="169" y="47"/>
                </a:lnTo>
                <a:lnTo>
                  <a:pt x="183" y="47"/>
                </a:lnTo>
                <a:lnTo>
                  <a:pt x="191" y="47"/>
                </a:lnTo>
                <a:lnTo>
                  <a:pt x="198" y="39"/>
                </a:lnTo>
                <a:lnTo>
                  <a:pt x="205" y="39"/>
                </a:lnTo>
                <a:lnTo>
                  <a:pt x="213" y="31"/>
                </a:lnTo>
                <a:lnTo>
                  <a:pt x="220" y="31"/>
                </a:lnTo>
                <a:lnTo>
                  <a:pt x="227" y="39"/>
                </a:lnTo>
                <a:lnTo>
                  <a:pt x="235" y="39"/>
                </a:lnTo>
                <a:lnTo>
                  <a:pt x="242" y="31"/>
                </a:lnTo>
                <a:lnTo>
                  <a:pt x="242" y="39"/>
                </a:lnTo>
                <a:lnTo>
                  <a:pt x="242" y="23"/>
                </a:lnTo>
                <a:lnTo>
                  <a:pt x="250" y="16"/>
                </a:lnTo>
                <a:lnTo>
                  <a:pt x="250" y="8"/>
                </a:lnTo>
                <a:lnTo>
                  <a:pt x="257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1" name="Freeform 6"/>
          <p:cNvSpPr>
            <a:spLocks/>
          </p:cNvSpPr>
          <p:nvPr/>
        </p:nvSpPr>
        <p:spPr bwMode="auto">
          <a:xfrm>
            <a:off x="7315200" y="2425700"/>
            <a:ext cx="1038225" cy="806450"/>
          </a:xfrm>
          <a:custGeom>
            <a:avLst/>
            <a:gdLst>
              <a:gd name="T0" fmla="*/ 2147483647 w 654"/>
              <a:gd name="T1" fmla="*/ 2147483647 h 508"/>
              <a:gd name="T2" fmla="*/ 2147483647 w 654"/>
              <a:gd name="T3" fmla="*/ 2147483647 h 508"/>
              <a:gd name="T4" fmla="*/ 2147483647 w 654"/>
              <a:gd name="T5" fmla="*/ 2147483647 h 508"/>
              <a:gd name="T6" fmla="*/ 2147483647 w 654"/>
              <a:gd name="T7" fmla="*/ 2147483647 h 508"/>
              <a:gd name="T8" fmla="*/ 2147483647 w 654"/>
              <a:gd name="T9" fmla="*/ 2147483647 h 508"/>
              <a:gd name="T10" fmla="*/ 2147483647 w 654"/>
              <a:gd name="T11" fmla="*/ 2147483647 h 508"/>
              <a:gd name="T12" fmla="*/ 2147483647 w 654"/>
              <a:gd name="T13" fmla="*/ 2147483647 h 508"/>
              <a:gd name="T14" fmla="*/ 2147483647 w 654"/>
              <a:gd name="T15" fmla="*/ 2147483647 h 508"/>
              <a:gd name="T16" fmla="*/ 2147483647 w 654"/>
              <a:gd name="T17" fmla="*/ 2147483647 h 508"/>
              <a:gd name="T18" fmla="*/ 2147483647 w 654"/>
              <a:gd name="T19" fmla="*/ 2147483647 h 508"/>
              <a:gd name="T20" fmla="*/ 2147483647 w 654"/>
              <a:gd name="T21" fmla="*/ 2147483647 h 508"/>
              <a:gd name="T22" fmla="*/ 2147483647 w 654"/>
              <a:gd name="T23" fmla="*/ 2147483647 h 508"/>
              <a:gd name="T24" fmla="*/ 2147483647 w 654"/>
              <a:gd name="T25" fmla="*/ 2147483647 h 508"/>
              <a:gd name="T26" fmla="*/ 2147483647 w 654"/>
              <a:gd name="T27" fmla="*/ 2147483647 h 508"/>
              <a:gd name="T28" fmla="*/ 2147483647 w 654"/>
              <a:gd name="T29" fmla="*/ 2147483647 h 508"/>
              <a:gd name="T30" fmla="*/ 2147483647 w 654"/>
              <a:gd name="T31" fmla="*/ 2147483647 h 508"/>
              <a:gd name="T32" fmla="*/ 2147483647 w 654"/>
              <a:gd name="T33" fmla="*/ 2147483647 h 508"/>
              <a:gd name="T34" fmla="*/ 2147483647 w 654"/>
              <a:gd name="T35" fmla="*/ 2147483647 h 508"/>
              <a:gd name="T36" fmla="*/ 2147483647 w 654"/>
              <a:gd name="T37" fmla="*/ 2147483647 h 508"/>
              <a:gd name="T38" fmla="*/ 2147483647 w 654"/>
              <a:gd name="T39" fmla="*/ 2147483647 h 508"/>
              <a:gd name="T40" fmla="*/ 2147483647 w 654"/>
              <a:gd name="T41" fmla="*/ 2147483647 h 508"/>
              <a:gd name="T42" fmla="*/ 2147483647 w 654"/>
              <a:gd name="T43" fmla="*/ 2147483647 h 508"/>
              <a:gd name="T44" fmla="*/ 2147483647 w 654"/>
              <a:gd name="T45" fmla="*/ 2147483647 h 508"/>
              <a:gd name="T46" fmla="*/ 2147483647 w 654"/>
              <a:gd name="T47" fmla="*/ 2147483647 h 508"/>
              <a:gd name="T48" fmla="*/ 2147483647 w 654"/>
              <a:gd name="T49" fmla="*/ 2147483647 h 508"/>
              <a:gd name="T50" fmla="*/ 2147483647 w 654"/>
              <a:gd name="T51" fmla="*/ 2147483647 h 508"/>
              <a:gd name="T52" fmla="*/ 2147483647 w 654"/>
              <a:gd name="T53" fmla="*/ 2147483647 h 508"/>
              <a:gd name="T54" fmla="*/ 2147483647 w 654"/>
              <a:gd name="T55" fmla="*/ 2147483647 h 508"/>
              <a:gd name="T56" fmla="*/ 2147483647 w 654"/>
              <a:gd name="T57" fmla="*/ 2147483647 h 508"/>
              <a:gd name="T58" fmla="*/ 2147483647 w 654"/>
              <a:gd name="T59" fmla="*/ 2147483647 h 508"/>
              <a:gd name="T60" fmla="*/ 2147483647 w 654"/>
              <a:gd name="T61" fmla="*/ 2147483647 h 508"/>
              <a:gd name="T62" fmla="*/ 2147483647 w 654"/>
              <a:gd name="T63" fmla="*/ 2147483647 h 508"/>
              <a:gd name="T64" fmla="*/ 2147483647 w 654"/>
              <a:gd name="T65" fmla="*/ 2147483647 h 508"/>
              <a:gd name="T66" fmla="*/ 2147483647 w 654"/>
              <a:gd name="T67" fmla="*/ 2147483647 h 508"/>
              <a:gd name="T68" fmla="*/ 2147483647 w 654"/>
              <a:gd name="T69" fmla="*/ 2147483647 h 508"/>
              <a:gd name="T70" fmla="*/ 0 w 654"/>
              <a:gd name="T71" fmla="*/ 2147483647 h 508"/>
              <a:gd name="T72" fmla="*/ 2147483647 w 654"/>
              <a:gd name="T73" fmla="*/ 2147483647 h 508"/>
              <a:gd name="T74" fmla="*/ 2147483647 w 654"/>
              <a:gd name="T75" fmla="*/ 2147483647 h 508"/>
              <a:gd name="T76" fmla="*/ 2147483647 w 654"/>
              <a:gd name="T77" fmla="*/ 2147483647 h 508"/>
              <a:gd name="T78" fmla="*/ 2147483647 w 654"/>
              <a:gd name="T79" fmla="*/ 2147483647 h 508"/>
              <a:gd name="T80" fmla="*/ 2147483647 w 654"/>
              <a:gd name="T81" fmla="*/ 2147483647 h 508"/>
              <a:gd name="T82" fmla="*/ 2147483647 w 654"/>
              <a:gd name="T83" fmla="*/ 2147483647 h 508"/>
              <a:gd name="T84" fmla="*/ 2147483647 w 654"/>
              <a:gd name="T85" fmla="*/ 2147483647 h 508"/>
              <a:gd name="T86" fmla="*/ 2147483647 w 654"/>
              <a:gd name="T87" fmla="*/ 2147483647 h 508"/>
              <a:gd name="T88" fmla="*/ 2147483647 w 654"/>
              <a:gd name="T89" fmla="*/ 2147483647 h 508"/>
              <a:gd name="T90" fmla="*/ 2147483647 w 654"/>
              <a:gd name="T91" fmla="*/ 2147483647 h 508"/>
              <a:gd name="T92" fmla="*/ 2147483647 w 654"/>
              <a:gd name="T93" fmla="*/ 2147483647 h 508"/>
              <a:gd name="T94" fmla="*/ 2147483647 w 654"/>
              <a:gd name="T95" fmla="*/ 2147483647 h 508"/>
              <a:gd name="T96" fmla="*/ 2147483647 w 654"/>
              <a:gd name="T97" fmla="*/ 2147483647 h 508"/>
              <a:gd name="T98" fmla="*/ 2147483647 w 654"/>
              <a:gd name="T99" fmla="*/ 2147483647 h 508"/>
              <a:gd name="T100" fmla="*/ 2147483647 w 654"/>
              <a:gd name="T101" fmla="*/ 2147483647 h 508"/>
              <a:gd name="T102" fmla="*/ 2147483647 w 654"/>
              <a:gd name="T103" fmla="*/ 2147483647 h 508"/>
              <a:gd name="T104" fmla="*/ 2147483647 w 654"/>
              <a:gd name="T105" fmla="*/ 2147483647 h 508"/>
              <a:gd name="T106" fmla="*/ 2147483647 w 654"/>
              <a:gd name="T107" fmla="*/ 2147483647 h 508"/>
              <a:gd name="T108" fmla="*/ 2147483647 w 654"/>
              <a:gd name="T109" fmla="*/ 2147483647 h 508"/>
              <a:gd name="T110" fmla="*/ 2147483647 w 654"/>
              <a:gd name="T111" fmla="*/ 2147483647 h 5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54" h="508">
                <a:moveTo>
                  <a:pt x="375" y="0"/>
                </a:moveTo>
                <a:lnTo>
                  <a:pt x="389" y="7"/>
                </a:lnTo>
                <a:lnTo>
                  <a:pt x="397" y="15"/>
                </a:lnTo>
                <a:lnTo>
                  <a:pt x="397" y="23"/>
                </a:lnTo>
                <a:lnTo>
                  <a:pt x="404" y="31"/>
                </a:lnTo>
                <a:lnTo>
                  <a:pt x="411" y="38"/>
                </a:lnTo>
                <a:lnTo>
                  <a:pt x="419" y="31"/>
                </a:lnTo>
                <a:lnTo>
                  <a:pt x="426" y="31"/>
                </a:lnTo>
                <a:lnTo>
                  <a:pt x="433" y="23"/>
                </a:lnTo>
                <a:lnTo>
                  <a:pt x="441" y="15"/>
                </a:lnTo>
                <a:lnTo>
                  <a:pt x="448" y="7"/>
                </a:lnTo>
                <a:lnTo>
                  <a:pt x="455" y="7"/>
                </a:lnTo>
                <a:lnTo>
                  <a:pt x="463" y="0"/>
                </a:lnTo>
                <a:lnTo>
                  <a:pt x="470" y="7"/>
                </a:lnTo>
                <a:lnTo>
                  <a:pt x="470" y="15"/>
                </a:lnTo>
                <a:lnTo>
                  <a:pt x="477" y="23"/>
                </a:lnTo>
                <a:lnTo>
                  <a:pt x="485" y="31"/>
                </a:lnTo>
                <a:lnTo>
                  <a:pt x="492" y="38"/>
                </a:lnTo>
                <a:lnTo>
                  <a:pt x="500" y="54"/>
                </a:lnTo>
                <a:lnTo>
                  <a:pt x="500" y="61"/>
                </a:lnTo>
                <a:lnTo>
                  <a:pt x="492" y="69"/>
                </a:lnTo>
                <a:lnTo>
                  <a:pt x="485" y="77"/>
                </a:lnTo>
                <a:lnTo>
                  <a:pt x="485" y="84"/>
                </a:lnTo>
                <a:lnTo>
                  <a:pt x="477" y="92"/>
                </a:lnTo>
                <a:lnTo>
                  <a:pt x="470" y="100"/>
                </a:lnTo>
                <a:lnTo>
                  <a:pt x="463" y="108"/>
                </a:lnTo>
                <a:lnTo>
                  <a:pt x="455" y="123"/>
                </a:lnTo>
                <a:lnTo>
                  <a:pt x="448" y="131"/>
                </a:lnTo>
                <a:lnTo>
                  <a:pt x="448" y="138"/>
                </a:lnTo>
                <a:lnTo>
                  <a:pt x="448" y="146"/>
                </a:lnTo>
                <a:lnTo>
                  <a:pt x="441" y="154"/>
                </a:lnTo>
                <a:lnTo>
                  <a:pt x="448" y="161"/>
                </a:lnTo>
                <a:lnTo>
                  <a:pt x="448" y="169"/>
                </a:lnTo>
                <a:lnTo>
                  <a:pt x="448" y="177"/>
                </a:lnTo>
                <a:lnTo>
                  <a:pt x="448" y="185"/>
                </a:lnTo>
                <a:lnTo>
                  <a:pt x="448" y="192"/>
                </a:lnTo>
                <a:lnTo>
                  <a:pt x="448" y="208"/>
                </a:lnTo>
                <a:lnTo>
                  <a:pt x="455" y="215"/>
                </a:lnTo>
                <a:lnTo>
                  <a:pt x="455" y="223"/>
                </a:lnTo>
                <a:lnTo>
                  <a:pt x="455" y="231"/>
                </a:lnTo>
                <a:lnTo>
                  <a:pt x="455" y="238"/>
                </a:lnTo>
                <a:lnTo>
                  <a:pt x="455" y="246"/>
                </a:lnTo>
                <a:lnTo>
                  <a:pt x="455" y="254"/>
                </a:lnTo>
                <a:lnTo>
                  <a:pt x="463" y="262"/>
                </a:lnTo>
                <a:lnTo>
                  <a:pt x="463" y="269"/>
                </a:lnTo>
                <a:lnTo>
                  <a:pt x="463" y="277"/>
                </a:lnTo>
                <a:lnTo>
                  <a:pt x="455" y="285"/>
                </a:lnTo>
                <a:lnTo>
                  <a:pt x="448" y="292"/>
                </a:lnTo>
                <a:lnTo>
                  <a:pt x="441" y="300"/>
                </a:lnTo>
                <a:lnTo>
                  <a:pt x="433" y="308"/>
                </a:lnTo>
                <a:lnTo>
                  <a:pt x="426" y="315"/>
                </a:lnTo>
                <a:lnTo>
                  <a:pt x="419" y="323"/>
                </a:lnTo>
                <a:lnTo>
                  <a:pt x="426" y="331"/>
                </a:lnTo>
                <a:lnTo>
                  <a:pt x="433" y="339"/>
                </a:lnTo>
                <a:lnTo>
                  <a:pt x="441" y="339"/>
                </a:lnTo>
                <a:lnTo>
                  <a:pt x="448" y="339"/>
                </a:lnTo>
                <a:lnTo>
                  <a:pt x="455" y="339"/>
                </a:lnTo>
                <a:lnTo>
                  <a:pt x="463" y="339"/>
                </a:lnTo>
                <a:lnTo>
                  <a:pt x="470" y="354"/>
                </a:lnTo>
                <a:lnTo>
                  <a:pt x="477" y="354"/>
                </a:lnTo>
                <a:lnTo>
                  <a:pt x="485" y="354"/>
                </a:lnTo>
                <a:lnTo>
                  <a:pt x="492" y="354"/>
                </a:lnTo>
                <a:lnTo>
                  <a:pt x="500" y="354"/>
                </a:lnTo>
                <a:lnTo>
                  <a:pt x="507" y="354"/>
                </a:lnTo>
                <a:lnTo>
                  <a:pt x="514" y="362"/>
                </a:lnTo>
                <a:lnTo>
                  <a:pt x="529" y="362"/>
                </a:lnTo>
                <a:lnTo>
                  <a:pt x="536" y="362"/>
                </a:lnTo>
                <a:lnTo>
                  <a:pt x="544" y="362"/>
                </a:lnTo>
                <a:lnTo>
                  <a:pt x="551" y="362"/>
                </a:lnTo>
                <a:lnTo>
                  <a:pt x="558" y="369"/>
                </a:lnTo>
                <a:lnTo>
                  <a:pt x="566" y="369"/>
                </a:lnTo>
                <a:lnTo>
                  <a:pt x="573" y="369"/>
                </a:lnTo>
                <a:lnTo>
                  <a:pt x="580" y="369"/>
                </a:lnTo>
                <a:lnTo>
                  <a:pt x="588" y="362"/>
                </a:lnTo>
                <a:lnTo>
                  <a:pt x="595" y="362"/>
                </a:lnTo>
                <a:lnTo>
                  <a:pt x="602" y="354"/>
                </a:lnTo>
                <a:lnTo>
                  <a:pt x="610" y="354"/>
                </a:lnTo>
                <a:lnTo>
                  <a:pt x="617" y="362"/>
                </a:lnTo>
                <a:lnTo>
                  <a:pt x="624" y="369"/>
                </a:lnTo>
                <a:lnTo>
                  <a:pt x="632" y="369"/>
                </a:lnTo>
                <a:lnTo>
                  <a:pt x="639" y="377"/>
                </a:lnTo>
                <a:lnTo>
                  <a:pt x="647" y="385"/>
                </a:lnTo>
                <a:lnTo>
                  <a:pt x="647" y="392"/>
                </a:lnTo>
                <a:lnTo>
                  <a:pt x="654" y="400"/>
                </a:lnTo>
                <a:lnTo>
                  <a:pt x="654" y="408"/>
                </a:lnTo>
                <a:lnTo>
                  <a:pt x="647" y="416"/>
                </a:lnTo>
                <a:lnTo>
                  <a:pt x="639" y="416"/>
                </a:lnTo>
                <a:lnTo>
                  <a:pt x="632" y="423"/>
                </a:lnTo>
                <a:lnTo>
                  <a:pt x="624" y="431"/>
                </a:lnTo>
                <a:lnTo>
                  <a:pt x="617" y="431"/>
                </a:lnTo>
                <a:lnTo>
                  <a:pt x="610" y="439"/>
                </a:lnTo>
                <a:lnTo>
                  <a:pt x="602" y="439"/>
                </a:lnTo>
                <a:lnTo>
                  <a:pt x="595" y="446"/>
                </a:lnTo>
                <a:lnTo>
                  <a:pt x="588" y="446"/>
                </a:lnTo>
                <a:lnTo>
                  <a:pt x="580" y="446"/>
                </a:lnTo>
                <a:lnTo>
                  <a:pt x="573" y="446"/>
                </a:lnTo>
                <a:lnTo>
                  <a:pt x="566" y="446"/>
                </a:lnTo>
                <a:lnTo>
                  <a:pt x="558" y="446"/>
                </a:lnTo>
                <a:lnTo>
                  <a:pt x="551" y="446"/>
                </a:lnTo>
                <a:lnTo>
                  <a:pt x="544" y="446"/>
                </a:lnTo>
                <a:lnTo>
                  <a:pt x="536" y="446"/>
                </a:lnTo>
                <a:lnTo>
                  <a:pt x="529" y="454"/>
                </a:lnTo>
                <a:lnTo>
                  <a:pt x="514" y="454"/>
                </a:lnTo>
                <a:lnTo>
                  <a:pt x="507" y="462"/>
                </a:lnTo>
                <a:lnTo>
                  <a:pt x="500" y="462"/>
                </a:lnTo>
                <a:lnTo>
                  <a:pt x="492" y="462"/>
                </a:lnTo>
                <a:lnTo>
                  <a:pt x="485" y="469"/>
                </a:lnTo>
                <a:lnTo>
                  <a:pt x="477" y="469"/>
                </a:lnTo>
                <a:lnTo>
                  <a:pt x="470" y="477"/>
                </a:lnTo>
                <a:lnTo>
                  <a:pt x="463" y="477"/>
                </a:lnTo>
                <a:lnTo>
                  <a:pt x="455" y="485"/>
                </a:lnTo>
                <a:lnTo>
                  <a:pt x="448" y="485"/>
                </a:lnTo>
                <a:lnTo>
                  <a:pt x="441" y="485"/>
                </a:lnTo>
                <a:lnTo>
                  <a:pt x="433" y="493"/>
                </a:lnTo>
                <a:lnTo>
                  <a:pt x="426" y="493"/>
                </a:lnTo>
                <a:lnTo>
                  <a:pt x="419" y="508"/>
                </a:lnTo>
                <a:lnTo>
                  <a:pt x="411" y="508"/>
                </a:lnTo>
                <a:lnTo>
                  <a:pt x="404" y="508"/>
                </a:lnTo>
                <a:lnTo>
                  <a:pt x="397" y="508"/>
                </a:lnTo>
                <a:lnTo>
                  <a:pt x="389" y="508"/>
                </a:lnTo>
                <a:lnTo>
                  <a:pt x="375" y="508"/>
                </a:lnTo>
                <a:lnTo>
                  <a:pt x="367" y="508"/>
                </a:lnTo>
                <a:lnTo>
                  <a:pt x="360" y="508"/>
                </a:lnTo>
                <a:lnTo>
                  <a:pt x="353" y="508"/>
                </a:lnTo>
                <a:lnTo>
                  <a:pt x="345" y="508"/>
                </a:lnTo>
                <a:lnTo>
                  <a:pt x="338" y="508"/>
                </a:lnTo>
                <a:lnTo>
                  <a:pt x="330" y="508"/>
                </a:lnTo>
                <a:lnTo>
                  <a:pt x="323" y="508"/>
                </a:lnTo>
                <a:lnTo>
                  <a:pt x="316" y="508"/>
                </a:lnTo>
                <a:lnTo>
                  <a:pt x="308" y="508"/>
                </a:lnTo>
                <a:lnTo>
                  <a:pt x="301" y="508"/>
                </a:lnTo>
                <a:lnTo>
                  <a:pt x="294" y="508"/>
                </a:lnTo>
                <a:lnTo>
                  <a:pt x="286" y="508"/>
                </a:lnTo>
                <a:lnTo>
                  <a:pt x="279" y="508"/>
                </a:lnTo>
                <a:lnTo>
                  <a:pt x="272" y="493"/>
                </a:lnTo>
                <a:lnTo>
                  <a:pt x="264" y="485"/>
                </a:lnTo>
                <a:lnTo>
                  <a:pt x="264" y="477"/>
                </a:lnTo>
                <a:lnTo>
                  <a:pt x="257" y="469"/>
                </a:lnTo>
                <a:lnTo>
                  <a:pt x="250" y="462"/>
                </a:lnTo>
                <a:lnTo>
                  <a:pt x="235" y="469"/>
                </a:lnTo>
                <a:lnTo>
                  <a:pt x="228" y="469"/>
                </a:lnTo>
                <a:lnTo>
                  <a:pt x="220" y="477"/>
                </a:lnTo>
                <a:lnTo>
                  <a:pt x="213" y="477"/>
                </a:lnTo>
                <a:lnTo>
                  <a:pt x="206" y="485"/>
                </a:lnTo>
                <a:lnTo>
                  <a:pt x="198" y="477"/>
                </a:lnTo>
                <a:lnTo>
                  <a:pt x="206" y="469"/>
                </a:lnTo>
                <a:lnTo>
                  <a:pt x="206" y="462"/>
                </a:lnTo>
                <a:lnTo>
                  <a:pt x="213" y="454"/>
                </a:lnTo>
                <a:lnTo>
                  <a:pt x="213" y="446"/>
                </a:lnTo>
                <a:lnTo>
                  <a:pt x="206" y="439"/>
                </a:lnTo>
                <a:lnTo>
                  <a:pt x="198" y="431"/>
                </a:lnTo>
                <a:lnTo>
                  <a:pt x="191" y="423"/>
                </a:lnTo>
                <a:lnTo>
                  <a:pt x="183" y="416"/>
                </a:lnTo>
                <a:lnTo>
                  <a:pt x="176" y="408"/>
                </a:lnTo>
                <a:lnTo>
                  <a:pt x="169" y="408"/>
                </a:lnTo>
                <a:lnTo>
                  <a:pt x="161" y="408"/>
                </a:lnTo>
                <a:lnTo>
                  <a:pt x="154" y="408"/>
                </a:lnTo>
                <a:lnTo>
                  <a:pt x="147" y="408"/>
                </a:lnTo>
                <a:lnTo>
                  <a:pt x="139" y="408"/>
                </a:lnTo>
                <a:lnTo>
                  <a:pt x="132" y="408"/>
                </a:lnTo>
                <a:lnTo>
                  <a:pt x="125" y="408"/>
                </a:lnTo>
                <a:lnTo>
                  <a:pt x="117" y="416"/>
                </a:lnTo>
                <a:lnTo>
                  <a:pt x="110" y="423"/>
                </a:lnTo>
                <a:lnTo>
                  <a:pt x="103" y="431"/>
                </a:lnTo>
                <a:lnTo>
                  <a:pt x="103" y="439"/>
                </a:lnTo>
                <a:lnTo>
                  <a:pt x="88" y="446"/>
                </a:lnTo>
                <a:lnTo>
                  <a:pt x="81" y="454"/>
                </a:lnTo>
                <a:lnTo>
                  <a:pt x="73" y="446"/>
                </a:lnTo>
                <a:lnTo>
                  <a:pt x="66" y="446"/>
                </a:lnTo>
                <a:lnTo>
                  <a:pt x="59" y="439"/>
                </a:lnTo>
                <a:lnTo>
                  <a:pt x="51" y="439"/>
                </a:lnTo>
                <a:lnTo>
                  <a:pt x="44" y="431"/>
                </a:lnTo>
                <a:lnTo>
                  <a:pt x="36" y="431"/>
                </a:lnTo>
                <a:lnTo>
                  <a:pt x="29" y="423"/>
                </a:lnTo>
                <a:lnTo>
                  <a:pt x="22" y="423"/>
                </a:lnTo>
                <a:lnTo>
                  <a:pt x="14" y="416"/>
                </a:lnTo>
                <a:lnTo>
                  <a:pt x="7" y="416"/>
                </a:lnTo>
                <a:lnTo>
                  <a:pt x="0" y="408"/>
                </a:lnTo>
                <a:lnTo>
                  <a:pt x="0" y="400"/>
                </a:lnTo>
                <a:lnTo>
                  <a:pt x="0" y="392"/>
                </a:lnTo>
                <a:lnTo>
                  <a:pt x="7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14" y="354"/>
                </a:lnTo>
                <a:lnTo>
                  <a:pt x="14" y="339"/>
                </a:lnTo>
                <a:lnTo>
                  <a:pt x="22" y="331"/>
                </a:lnTo>
                <a:lnTo>
                  <a:pt x="29" y="331"/>
                </a:lnTo>
                <a:lnTo>
                  <a:pt x="36" y="331"/>
                </a:lnTo>
                <a:lnTo>
                  <a:pt x="44" y="331"/>
                </a:lnTo>
                <a:lnTo>
                  <a:pt x="51" y="331"/>
                </a:lnTo>
                <a:lnTo>
                  <a:pt x="59" y="331"/>
                </a:lnTo>
                <a:lnTo>
                  <a:pt x="66" y="331"/>
                </a:lnTo>
                <a:lnTo>
                  <a:pt x="73" y="323"/>
                </a:lnTo>
                <a:lnTo>
                  <a:pt x="66" y="315"/>
                </a:lnTo>
                <a:lnTo>
                  <a:pt x="66" y="308"/>
                </a:lnTo>
                <a:lnTo>
                  <a:pt x="66" y="300"/>
                </a:lnTo>
                <a:lnTo>
                  <a:pt x="59" y="292"/>
                </a:lnTo>
                <a:lnTo>
                  <a:pt x="59" y="285"/>
                </a:lnTo>
                <a:lnTo>
                  <a:pt x="59" y="277"/>
                </a:lnTo>
                <a:lnTo>
                  <a:pt x="51" y="269"/>
                </a:lnTo>
                <a:lnTo>
                  <a:pt x="59" y="262"/>
                </a:lnTo>
                <a:lnTo>
                  <a:pt x="66" y="262"/>
                </a:lnTo>
                <a:lnTo>
                  <a:pt x="73" y="262"/>
                </a:lnTo>
                <a:lnTo>
                  <a:pt x="81" y="262"/>
                </a:lnTo>
                <a:lnTo>
                  <a:pt x="88" y="262"/>
                </a:lnTo>
                <a:lnTo>
                  <a:pt x="103" y="262"/>
                </a:lnTo>
                <a:lnTo>
                  <a:pt x="110" y="262"/>
                </a:lnTo>
                <a:lnTo>
                  <a:pt x="117" y="269"/>
                </a:lnTo>
                <a:lnTo>
                  <a:pt x="117" y="277"/>
                </a:lnTo>
                <a:lnTo>
                  <a:pt x="125" y="285"/>
                </a:lnTo>
                <a:lnTo>
                  <a:pt x="132" y="285"/>
                </a:lnTo>
                <a:lnTo>
                  <a:pt x="139" y="285"/>
                </a:lnTo>
                <a:lnTo>
                  <a:pt x="147" y="277"/>
                </a:lnTo>
                <a:lnTo>
                  <a:pt x="147" y="269"/>
                </a:lnTo>
                <a:lnTo>
                  <a:pt x="139" y="262"/>
                </a:lnTo>
                <a:lnTo>
                  <a:pt x="132" y="254"/>
                </a:lnTo>
                <a:lnTo>
                  <a:pt x="125" y="246"/>
                </a:lnTo>
                <a:lnTo>
                  <a:pt x="117" y="238"/>
                </a:lnTo>
                <a:lnTo>
                  <a:pt x="110" y="231"/>
                </a:lnTo>
                <a:lnTo>
                  <a:pt x="110" y="223"/>
                </a:lnTo>
                <a:lnTo>
                  <a:pt x="117" y="215"/>
                </a:lnTo>
                <a:lnTo>
                  <a:pt x="125" y="215"/>
                </a:lnTo>
                <a:lnTo>
                  <a:pt x="132" y="208"/>
                </a:lnTo>
                <a:lnTo>
                  <a:pt x="132" y="192"/>
                </a:lnTo>
                <a:lnTo>
                  <a:pt x="132" y="185"/>
                </a:lnTo>
                <a:lnTo>
                  <a:pt x="125" y="177"/>
                </a:lnTo>
                <a:lnTo>
                  <a:pt x="117" y="169"/>
                </a:lnTo>
                <a:lnTo>
                  <a:pt x="110" y="169"/>
                </a:lnTo>
                <a:lnTo>
                  <a:pt x="103" y="169"/>
                </a:lnTo>
                <a:lnTo>
                  <a:pt x="88" y="169"/>
                </a:lnTo>
                <a:lnTo>
                  <a:pt x="81" y="161"/>
                </a:lnTo>
                <a:lnTo>
                  <a:pt x="81" y="154"/>
                </a:lnTo>
                <a:lnTo>
                  <a:pt x="81" y="146"/>
                </a:lnTo>
                <a:lnTo>
                  <a:pt x="73" y="138"/>
                </a:lnTo>
                <a:lnTo>
                  <a:pt x="73" y="131"/>
                </a:lnTo>
                <a:lnTo>
                  <a:pt x="81" y="123"/>
                </a:lnTo>
                <a:lnTo>
                  <a:pt x="88" y="123"/>
                </a:lnTo>
                <a:lnTo>
                  <a:pt x="103" y="131"/>
                </a:lnTo>
                <a:lnTo>
                  <a:pt x="110" y="131"/>
                </a:lnTo>
                <a:lnTo>
                  <a:pt x="117" y="131"/>
                </a:lnTo>
                <a:lnTo>
                  <a:pt x="125" y="131"/>
                </a:lnTo>
                <a:lnTo>
                  <a:pt x="132" y="131"/>
                </a:lnTo>
                <a:lnTo>
                  <a:pt x="139" y="138"/>
                </a:lnTo>
                <a:lnTo>
                  <a:pt x="147" y="138"/>
                </a:lnTo>
                <a:lnTo>
                  <a:pt x="154" y="138"/>
                </a:lnTo>
                <a:lnTo>
                  <a:pt x="161" y="131"/>
                </a:lnTo>
                <a:lnTo>
                  <a:pt x="169" y="131"/>
                </a:lnTo>
                <a:lnTo>
                  <a:pt x="176" y="123"/>
                </a:lnTo>
                <a:lnTo>
                  <a:pt x="183" y="115"/>
                </a:lnTo>
                <a:lnTo>
                  <a:pt x="191" y="123"/>
                </a:lnTo>
                <a:lnTo>
                  <a:pt x="198" y="131"/>
                </a:lnTo>
                <a:lnTo>
                  <a:pt x="206" y="131"/>
                </a:lnTo>
                <a:lnTo>
                  <a:pt x="213" y="123"/>
                </a:lnTo>
                <a:lnTo>
                  <a:pt x="220" y="115"/>
                </a:lnTo>
                <a:lnTo>
                  <a:pt x="220" y="108"/>
                </a:lnTo>
                <a:lnTo>
                  <a:pt x="220" y="100"/>
                </a:lnTo>
                <a:lnTo>
                  <a:pt x="220" y="92"/>
                </a:lnTo>
                <a:lnTo>
                  <a:pt x="220" y="84"/>
                </a:lnTo>
                <a:lnTo>
                  <a:pt x="228" y="77"/>
                </a:lnTo>
                <a:lnTo>
                  <a:pt x="235" y="69"/>
                </a:lnTo>
                <a:lnTo>
                  <a:pt x="250" y="69"/>
                </a:lnTo>
                <a:lnTo>
                  <a:pt x="257" y="61"/>
                </a:lnTo>
                <a:lnTo>
                  <a:pt x="257" y="54"/>
                </a:lnTo>
                <a:lnTo>
                  <a:pt x="257" y="38"/>
                </a:lnTo>
                <a:lnTo>
                  <a:pt x="264" y="31"/>
                </a:lnTo>
                <a:lnTo>
                  <a:pt x="272" y="23"/>
                </a:lnTo>
                <a:lnTo>
                  <a:pt x="279" y="23"/>
                </a:lnTo>
                <a:lnTo>
                  <a:pt x="286" y="23"/>
                </a:lnTo>
                <a:lnTo>
                  <a:pt x="294" y="23"/>
                </a:lnTo>
                <a:lnTo>
                  <a:pt x="301" y="23"/>
                </a:lnTo>
                <a:lnTo>
                  <a:pt x="308" y="23"/>
                </a:lnTo>
                <a:lnTo>
                  <a:pt x="316" y="23"/>
                </a:lnTo>
                <a:lnTo>
                  <a:pt x="323" y="23"/>
                </a:lnTo>
                <a:lnTo>
                  <a:pt x="330" y="23"/>
                </a:lnTo>
                <a:lnTo>
                  <a:pt x="338" y="23"/>
                </a:lnTo>
                <a:lnTo>
                  <a:pt x="345" y="15"/>
                </a:lnTo>
                <a:lnTo>
                  <a:pt x="353" y="15"/>
                </a:lnTo>
                <a:lnTo>
                  <a:pt x="360" y="7"/>
                </a:lnTo>
                <a:lnTo>
                  <a:pt x="367" y="7"/>
                </a:lnTo>
                <a:lnTo>
                  <a:pt x="375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2" name="Freeform 7"/>
          <p:cNvSpPr>
            <a:spLocks/>
          </p:cNvSpPr>
          <p:nvPr/>
        </p:nvSpPr>
        <p:spPr bwMode="auto">
          <a:xfrm>
            <a:off x="5343525" y="3109913"/>
            <a:ext cx="652463" cy="696912"/>
          </a:xfrm>
          <a:custGeom>
            <a:avLst/>
            <a:gdLst>
              <a:gd name="T0" fmla="*/ 2147483647 w 411"/>
              <a:gd name="T1" fmla="*/ 2147483647 h 439"/>
              <a:gd name="T2" fmla="*/ 2147483647 w 411"/>
              <a:gd name="T3" fmla="*/ 2147483647 h 439"/>
              <a:gd name="T4" fmla="*/ 2147483647 w 411"/>
              <a:gd name="T5" fmla="*/ 2147483647 h 439"/>
              <a:gd name="T6" fmla="*/ 2147483647 w 411"/>
              <a:gd name="T7" fmla="*/ 2147483647 h 439"/>
              <a:gd name="T8" fmla="*/ 2147483647 w 411"/>
              <a:gd name="T9" fmla="*/ 2147483647 h 439"/>
              <a:gd name="T10" fmla="*/ 2147483647 w 411"/>
              <a:gd name="T11" fmla="*/ 2147483647 h 439"/>
              <a:gd name="T12" fmla="*/ 2147483647 w 411"/>
              <a:gd name="T13" fmla="*/ 2147483647 h 439"/>
              <a:gd name="T14" fmla="*/ 2147483647 w 411"/>
              <a:gd name="T15" fmla="*/ 2147483647 h 439"/>
              <a:gd name="T16" fmla="*/ 2147483647 w 411"/>
              <a:gd name="T17" fmla="*/ 2147483647 h 439"/>
              <a:gd name="T18" fmla="*/ 2147483647 w 411"/>
              <a:gd name="T19" fmla="*/ 2147483647 h 439"/>
              <a:gd name="T20" fmla="*/ 2147483647 w 411"/>
              <a:gd name="T21" fmla="*/ 2147483647 h 439"/>
              <a:gd name="T22" fmla="*/ 2147483647 w 411"/>
              <a:gd name="T23" fmla="*/ 2147483647 h 439"/>
              <a:gd name="T24" fmla="*/ 2147483647 w 411"/>
              <a:gd name="T25" fmla="*/ 2147483647 h 439"/>
              <a:gd name="T26" fmla="*/ 2147483647 w 411"/>
              <a:gd name="T27" fmla="*/ 2147483647 h 439"/>
              <a:gd name="T28" fmla="*/ 2147483647 w 411"/>
              <a:gd name="T29" fmla="*/ 2147483647 h 439"/>
              <a:gd name="T30" fmla="*/ 2147483647 w 411"/>
              <a:gd name="T31" fmla="*/ 2147483647 h 439"/>
              <a:gd name="T32" fmla="*/ 2147483647 w 411"/>
              <a:gd name="T33" fmla="*/ 2147483647 h 439"/>
              <a:gd name="T34" fmla="*/ 2147483647 w 411"/>
              <a:gd name="T35" fmla="*/ 2147483647 h 439"/>
              <a:gd name="T36" fmla="*/ 2147483647 w 411"/>
              <a:gd name="T37" fmla="*/ 2147483647 h 439"/>
              <a:gd name="T38" fmla="*/ 2147483647 w 411"/>
              <a:gd name="T39" fmla="*/ 2147483647 h 439"/>
              <a:gd name="T40" fmla="*/ 2147483647 w 411"/>
              <a:gd name="T41" fmla="*/ 2147483647 h 439"/>
              <a:gd name="T42" fmla="*/ 2147483647 w 411"/>
              <a:gd name="T43" fmla="*/ 2147483647 h 439"/>
              <a:gd name="T44" fmla="*/ 2147483647 w 411"/>
              <a:gd name="T45" fmla="*/ 2147483647 h 439"/>
              <a:gd name="T46" fmla="*/ 2147483647 w 411"/>
              <a:gd name="T47" fmla="*/ 2147483647 h 439"/>
              <a:gd name="T48" fmla="*/ 2147483647 w 411"/>
              <a:gd name="T49" fmla="*/ 2147483647 h 439"/>
              <a:gd name="T50" fmla="*/ 2147483647 w 411"/>
              <a:gd name="T51" fmla="*/ 2147483647 h 439"/>
              <a:gd name="T52" fmla="*/ 2147483647 w 411"/>
              <a:gd name="T53" fmla="*/ 2147483647 h 439"/>
              <a:gd name="T54" fmla="*/ 2147483647 w 411"/>
              <a:gd name="T55" fmla="*/ 2147483647 h 439"/>
              <a:gd name="T56" fmla="*/ 2147483647 w 411"/>
              <a:gd name="T57" fmla="*/ 2147483647 h 439"/>
              <a:gd name="T58" fmla="*/ 2147483647 w 411"/>
              <a:gd name="T59" fmla="*/ 2147483647 h 439"/>
              <a:gd name="T60" fmla="*/ 2147483647 w 411"/>
              <a:gd name="T61" fmla="*/ 2147483647 h 439"/>
              <a:gd name="T62" fmla="*/ 2147483647 w 411"/>
              <a:gd name="T63" fmla="*/ 2147483647 h 439"/>
              <a:gd name="T64" fmla="*/ 2147483647 w 411"/>
              <a:gd name="T65" fmla="*/ 2147483647 h 439"/>
              <a:gd name="T66" fmla="*/ 2147483647 w 411"/>
              <a:gd name="T67" fmla="*/ 2147483647 h 439"/>
              <a:gd name="T68" fmla="*/ 2147483647 w 411"/>
              <a:gd name="T69" fmla="*/ 2147483647 h 439"/>
              <a:gd name="T70" fmla="*/ 2147483647 w 411"/>
              <a:gd name="T71" fmla="*/ 2147483647 h 439"/>
              <a:gd name="T72" fmla="*/ 2147483647 w 411"/>
              <a:gd name="T73" fmla="*/ 2147483647 h 439"/>
              <a:gd name="T74" fmla="*/ 2147483647 w 411"/>
              <a:gd name="T75" fmla="*/ 2147483647 h 439"/>
              <a:gd name="T76" fmla="*/ 2147483647 w 411"/>
              <a:gd name="T77" fmla="*/ 2147483647 h 439"/>
              <a:gd name="T78" fmla="*/ 2147483647 w 411"/>
              <a:gd name="T79" fmla="*/ 2147483647 h 439"/>
              <a:gd name="T80" fmla="*/ 2147483647 w 411"/>
              <a:gd name="T81" fmla="*/ 2147483647 h 439"/>
              <a:gd name="T82" fmla="*/ 2147483647 w 411"/>
              <a:gd name="T83" fmla="*/ 2147483647 h 439"/>
              <a:gd name="T84" fmla="*/ 2147483647 w 411"/>
              <a:gd name="T85" fmla="*/ 2147483647 h 439"/>
              <a:gd name="T86" fmla="*/ 2147483647 w 411"/>
              <a:gd name="T87" fmla="*/ 2147483647 h 439"/>
              <a:gd name="T88" fmla="*/ 2147483647 w 411"/>
              <a:gd name="T89" fmla="*/ 2147483647 h 439"/>
              <a:gd name="T90" fmla="*/ 2147483647 w 411"/>
              <a:gd name="T91" fmla="*/ 2147483647 h 439"/>
              <a:gd name="T92" fmla="*/ 2147483647 w 411"/>
              <a:gd name="T93" fmla="*/ 2147483647 h 439"/>
              <a:gd name="T94" fmla="*/ 2147483647 w 411"/>
              <a:gd name="T95" fmla="*/ 2147483647 h 439"/>
              <a:gd name="T96" fmla="*/ 2147483647 w 411"/>
              <a:gd name="T97" fmla="*/ 2147483647 h 439"/>
              <a:gd name="T98" fmla="*/ 2147483647 w 411"/>
              <a:gd name="T99" fmla="*/ 2147483647 h 439"/>
              <a:gd name="T100" fmla="*/ 2147483647 w 411"/>
              <a:gd name="T101" fmla="*/ 2147483647 h 439"/>
              <a:gd name="T102" fmla="*/ 2147483647 w 411"/>
              <a:gd name="T103" fmla="*/ 2147483647 h 439"/>
              <a:gd name="T104" fmla="*/ 2147483647 w 411"/>
              <a:gd name="T105" fmla="*/ 2147483647 h 439"/>
              <a:gd name="T106" fmla="*/ 2147483647 w 411"/>
              <a:gd name="T107" fmla="*/ 2147483647 h 439"/>
              <a:gd name="T108" fmla="*/ 2147483647 w 411"/>
              <a:gd name="T109" fmla="*/ 2147483647 h 439"/>
              <a:gd name="T110" fmla="*/ 2147483647 w 411"/>
              <a:gd name="T111" fmla="*/ 0 h 43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11" h="439">
                <a:moveTo>
                  <a:pt x="242" y="0"/>
                </a:moveTo>
                <a:lnTo>
                  <a:pt x="235" y="8"/>
                </a:lnTo>
                <a:lnTo>
                  <a:pt x="235" y="15"/>
                </a:lnTo>
                <a:lnTo>
                  <a:pt x="227" y="23"/>
                </a:lnTo>
                <a:lnTo>
                  <a:pt x="220" y="23"/>
                </a:lnTo>
                <a:lnTo>
                  <a:pt x="213" y="23"/>
                </a:lnTo>
                <a:lnTo>
                  <a:pt x="198" y="23"/>
                </a:lnTo>
                <a:lnTo>
                  <a:pt x="191" y="23"/>
                </a:lnTo>
                <a:lnTo>
                  <a:pt x="183" y="23"/>
                </a:lnTo>
                <a:lnTo>
                  <a:pt x="176" y="15"/>
                </a:lnTo>
                <a:lnTo>
                  <a:pt x="169" y="15"/>
                </a:lnTo>
                <a:lnTo>
                  <a:pt x="161" y="15"/>
                </a:lnTo>
                <a:lnTo>
                  <a:pt x="154" y="15"/>
                </a:lnTo>
                <a:lnTo>
                  <a:pt x="147" y="15"/>
                </a:lnTo>
                <a:lnTo>
                  <a:pt x="139" y="23"/>
                </a:lnTo>
                <a:lnTo>
                  <a:pt x="139" y="31"/>
                </a:lnTo>
                <a:lnTo>
                  <a:pt x="132" y="38"/>
                </a:lnTo>
                <a:lnTo>
                  <a:pt x="132" y="46"/>
                </a:lnTo>
                <a:lnTo>
                  <a:pt x="125" y="54"/>
                </a:lnTo>
                <a:lnTo>
                  <a:pt x="117" y="54"/>
                </a:lnTo>
                <a:lnTo>
                  <a:pt x="110" y="62"/>
                </a:lnTo>
                <a:lnTo>
                  <a:pt x="102" y="62"/>
                </a:lnTo>
                <a:lnTo>
                  <a:pt x="95" y="77"/>
                </a:lnTo>
                <a:lnTo>
                  <a:pt x="95" y="85"/>
                </a:lnTo>
                <a:lnTo>
                  <a:pt x="95" y="92"/>
                </a:lnTo>
                <a:lnTo>
                  <a:pt x="95" y="100"/>
                </a:lnTo>
                <a:lnTo>
                  <a:pt x="88" y="108"/>
                </a:lnTo>
                <a:lnTo>
                  <a:pt x="80" y="108"/>
                </a:lnTo>
                <a:lnTo>
                  <a:pt x="73" y="108"/>
                </a:lnTo>
                <a:lnTo>
                  <a:pt x="58" y="108"/>
                </a:lnTo>
                <a:lnTo>
                  <a:pt x="51" y="115"/>
                </a:lnTo>
                <a:lnTo>
                  <a:pt x="44" y="123"/>
                </a:lnTo>
                <a:lnTo>
                  <a:pt x="44" y="131"/>
                </a:lnTo>
                <a:lnTo>
                  <a:pt x="36" y="139"/>
                </a:lnTo>
                <a:lnTo>
                  <a:pt x="29" y="146"/>
                </a:lnTo>
                <a:lnTo>
                  <a:pt x="22" y="154"/>
                </a:lnTo>
                <a:lnTo>
                  <a:pt x="22" y="162"/>
                </a:lnTo>
                <a:lnTo>
                  <a:pt x="14" y="169"/>
                </a:lnTo>
                <a:lnTo>
                  <a:pt x="7" y="177"/>
                </a:lnTo>
                <a:lnTo>
                  <a:pt x="7" y="185"/>
                </a:lnTo>
                <a:lnTo>
                  <a:pt x="0" y="192"/>
                </a:lnTo>
                <a:lnTo>
                  <a:pt x="7" y="200"/>
                </a:lnTo>
                <a:lnTo>
                  <a:pt x="14" y="200"/>
                </a:lnTo>
                <a:lnTo>
                  <a:pt x="22" y="208"/>
                </a:lnTo>
                <a:lnTo>
                  <a:pt x="29" y="208"/>
                </a:lnTo>
                <a:lnTo>
                  <a:pt x="36" y="208"/>
                </a:lnTo>
                <a:lnTo>
                  <a:pt x="44" y="216"/>
                </a:lnTo>
                <a:lnTo>
                  <a:pt x="44" y="231"/>
                </a:lnTo>
                <a:lnTo>
                  <a:pt x="36" y="239"/>
                </a:lnTo>
                <a:lnTo>
                  <a:pt x="36" y="246"/>
                </a:lnTo>
                <a:lnTo>
                  <a:pt x="36" y="254"/>
                </a:lnTo>
                <a:lnTo>
                  <a:pt x="36" y="262"/>
                </a:lnTo>
                <a:lnTo>
                  <a:pt x="36" y="269"/>
                </a:lnTo>
                <a:lnTo>
                  <a:pt x="36" y="277"/>
                </a:lnTo>
                <a:lnTo>
                  <a:pt x="29" y="285"/>
                </a:lnTo>
                <a:lnTo>
                  <a:pt x="29" y="293"/>
                </a:lnTo>
                <a:lnTo>
                  <a:pt x="29" y="300"/>
                </a:lnTo>
                <a:lnTo>
                  <a:pt x="29" y="308"/>
                </a:lnTo>
                <a:lnTo>
                  <a:pt x="36" y="316"/>
                </a:lnTo>
                <a:lnTo>
                  <a:pt x="36" y="323"/>
                </a:lnTo>
                <a:lnTo>
                  <a:pt x="44" y="331"/>
                </a:lnTo>
                <a:lnTo>
                  <a:pt x="51" y="339"/>
                </a:lnTo>
                <a:lnTo>
                  <a:pt x="51" y="346"/>
                </a:lnTo>
                <a:lnTo>
                  <a:pt x="58" y="354"/>
                </a:lnTo>
                <a:lnTo>
                  <a:pt x="73" y="362"/>
                </a:lnTo>
                <a:lnTo>
                  <a:pt x="73" y="370"/>
                </a:lnTo>
                <a:lnTo>
                  <a:pt x="80" y="385"/>
                </a:lnTo>
                <a:lnTo>
                  <a:pt x="73" y="393"/>
                </a:lnTo>
                <a:lnTo>
                  <a:pt x="58" y="400"/>
                </a:lnTo>
                <a:lnTo>
                  <a:pt x="51" y="408"/>
                </a:lnTo>
                <a:lnTo>
                  <a:pt x="58" y="416"/>
                </a:lnTo>
                <a:lnTo>
                  <a:pt x="73" y="423"/>
                </a:lnTo>
                <a:lnTo>
                  <a:pt x="73" y="431"/>
                </a:lnTo>
                <a:lnTo>
                  <a:pt x="80" y="439"/>
                </a:lnTo>
                <a:lnTo>
                  <a:pt x="88" y="439"/>
                </a:lnTo>
                <a:lnTo>
                  <a:pt x="95" y="431"/>
                </a:lnTo>
                <a:lnTo>
                  <a:pt x="102" y="431"/>
                </a:lnTo>
                <a:lnTo>
                  <a:pt x="110" y="431"/>
                </a:lnTo>
                <a:lnTo>
                  <a:pt x="117" y="423"/>
                </a:lnTo>
                <a:lnTo>
                  <a:pt x="125" y="423"/>
                </a:lnTo>
                <a:lnTo>
                  <a:pt x="132" y="416"/>
                </a:lnTo>
                <a:lnTo>
                  <a:pt x="139" y="416"/>
                </a:lnTo>
                <a:lnTo>
                  <a:pt x="147" y="416"/>
                </a:lnTo>
                <a:lnTo>
                  <a:pt x="154" y="408"/>
                </a:lnTo>
                <a:lnTo>
                  <a:pt x="161" y="408"/>
                </a:lnTo>
                <a:lnTo>
                  <a:pt x="169" y="400"/>
                </a:lnTo>
                <a:lnTo>
                  <a:pt x="176" y="400"/>
                </a:lnTo>
                <a:lnTo>
                  <a:pt x="183" y="393"/>
                </a:lnTo>
                <a:lnTo>
                  <a:pt x="191" y="393"/>
                </a:lnTo>
                <a:lnTo>
                  <a:pt x="198" y="385"/>
                </a:lnTo>
                <a:lnTo>
                  <a:pt x="213" y="370"/>
                </a:lnTo>
                <a:lnTo>
                  <a:pt x="220" y="370"/>
                </a:lnTo>
                <a:lnTo>
                  <a:pt x="227" y="362"/>
                </a:lnTo>
                <a:lnTo>
                  <a:pt x="235" y="362"/>
                </a:lnTo>
                <a:lnTo>
                  <a:pt x="242" y="362"/>
                </a:lnTo>
                <a:lnTo>
                  <a:pt x="249" y="362"/>
                </a:lnTo>
                <a:lnTo>
                  <a:pt x="257" y="362"/>
                </a:lnTo>
                <a:lnTo>
                  <a:pt x="264" y="362"/>
                </a:lnTo>
                <a:lnTo>
                  <a:pt x="272" y="362"/>
                </a:lnTo>
                <a:lnTo>
                  <a:pt x="279" y="362"/>
                </a:lnTo>
                <a:lnTo>
                  <a:pt x="286" y="354"/>
                </a:lnTo>
                <a:lnTo>
                  <a:pt x="286" y="346"/>
                </a:lnTo>
                <a:lnTo>
                  <a:pt x="294" y="339"/>
                </a:lnTo>
                <a:lnTo>
                  <a:pt x="294" y="331"/>
                </a:lnTo>
                <a:lnTo>
                  <a:pt x="301" y="323"/>
                </a:lnTo>
                <a:lnTo>
                  <a:pt x="308" y="323"/>
                </a:lnTo>
                <a:lnTo>
                  <a:pt x="316" y="323"/>
                </a:lnTo>
                <a:lnTo>
                  <a:pt x="323" y="323"/>
                </a:lnTo>
                <a:lnTo>
                  <a:pt x="330" y="323"/>
                </a:lnTo>
                <a:lnTo>
                  <a:pt x="338" y="323"/>
                </a:lnTo>
                <a:lnTo>
                  <a:pt x="345" y="323"/>
                </a:lnTo>
                <a:lnTo>
                  <a:pt x="360" y="323"/>
                </a:lnTo>
                <a:lnTo>
                  <a:pt x="367" y="323"/>
                </a:lnTo>
                <a:lnTo>
                  <a:pt x="374" y="323"/>
                </a:lnTo>
                <a:lnTo>
                  <a:pt x="382" y="331"/>
                </a:lnTo>
                <a:lnTo>
                  <a:pt x="389" y="331"/>
                </a:lnTo>
                <a:lnTo>
                  <a:pt x="396" y="331"/>
                </a:lnTo>
                <a:lnTo>
                  <a:pt x="404" y="331"/>
                </a:lnTo>
                <a:lnTo>
                  <a:pt x="411" y="323"/>
                </a:lnTo>
                <a:lnTo>
                  <a:pt x="411" y="316"/>
                </a:lnTo>
                <a:lnTo>
                  <a:pt x="411" y="308"/>
                </a:lnTo>
                <a:lnTo>
                  <a:pt x="411" y="300"/>
                </a:lnTo>
                <a:lnTo>
                  <a:pt x="411" y="293"/>
                </a:lnTo>
                <a:lnTo>
                  <a:pt x="404" y="285"/>
                </a:lnTo>
                <a:lnTo>
                  <a:pt x="396" y="277"/>
                </a:lnTo>
                <a:lnTo>
                  <a:pt x="389" y="269"/>
                </a:lnTo>
                <a:lnTo>
                  <a:pt x="382" y="262"/>
                </a:lnTo>
                <a:lnTo>
                  <a:pt x="374" y="254"/>
                </a:lnTo>
                <a:lnTo>
                  <a:pt x="374" y="246"/>
                </a:lnTo>
                <a:lnTo>
                  <a:pt x="374" y="239"/>
                </a:lnTo>
                <a:lnTo>
                  <a:pt x="374" y="231"/>
                </a:lnTo>
                <a:lnTo>
                  <a:pt x="374" y="216"/>
                </a:lnTo>
                <a:lnTo>
                  <a:pt x="367" y="208"/>
                </a:lnTo>
                <a:lnTo>
                  <a:pt x="360" y="216"/>
                </a:lnTo>
                <a:lnTo>
                  <a:pt x="345" y="208"/>
                </a:lnTo>
                <a:lnTo>
                  <a:pt x="345" y="216"/>
                </a:lnTo>
                <a:lnTo>
                  <a:pt x="345" y="200"/>
                </a:lnTo>
                <a:lnTo>
                  <a:pt x="345" y="192"/>
                </a:lnTo>
                <a:lnTo>
                  <a:pt x="345" y="185"/>
                </a:lnTo>
                <a:lnTo>
                  <a:pt x="345" y="177"/>
                </a:lnTo>
                <a:lnTo>
                  <a:pt x="345" y="169"/>
                </a:lnTo>
                <a:lnTo>
                  <a:pt x="345" y="162"/>
                </a:lnTo>
                <a:lnTo>
                  <a:pt x="338" y="154"/>
                </a:lnTo>
                <a:lnTo>
                  <a:pt x="330" y="146"/>
                </a:lnTo>
                <a:lnTo>
                  <a:pt x="330" y="139"/>
                </a:lnTo>
                <a:lnTo>
                  <a:pt x="323" y="131"/>
                </a:lnTo>
                <a:lnTo>
                  <a:pt x="316" y="123"/>
                </a:lnTo>
                <a:lnTo>
                  <a:pt x="323" y="115"/>
                </a:lnTo>
                <a:lnTo>
                  <a:pt x="323" y="108"/>
                </a:lnTo>
                <a:lnTo>
                  <a:pt x="330" y="100"/>
                </a:lnTo>
                <a:lnTo>
                  <a:pt x="330" y="92"/>
                </a:lnTo>
                <a:lnTo>
                  <a:pt x="323" y="85"/>
                </a:lnTo>
                <a:lnTo>
                  <a:pt x="330" y="85"/>
                </a:lnTo>
                <a:lnTo>
                  <a:pt x="316" y="85"/>
                </a:lnTo>
                <a:lnTo>
                  <a:pt x="308" y="77"/>
                </a:lnTo>
                <a:lnTo>
                  <a:pt x="301" y="77"/>
                </a:lnTo>
                <a:lnTo>
                  <a:pt x="294" y="77"/>
                </a:lnTo>
                <a:lnTo>
                  <a:pt x="286" y="62"/>
                </a:lnTo>
                <a:lnTo>
                  <a:pt x="286" y="54"/>
                </a:lnTo>
                <a:lnTo>
                  <a:pt x="286" y="46"/>
                </a:lnTo>
                <a:lnTo>
                  <a:pt x="286" y="38"/>
                </a:lnTo>
                <a:lnTo>
                  <a:pt x="286" y="31"/>
                </a:lnTo>
                <a:lnTo>
                  <a:pt x="286" y="23"/>
                </a:lnTo>
                <a:lnTo>
                  <a:pt x="286" y="15"/>
                </a:lnTo>
                <a:lnTo>
                  <a:pt x="279" y="8"/>
                </a:lnTo>
                <a:lnTo>
                  <a:pt x="272" y="8"/>
                </a:lnTo>
                <a:lnTo>
                  <a:pt x="264" y="0"/>
                </a:lnTo>
                <a:lnTo>
                  <a:pt x="257" y="0"/>
                </a:lnTo>
                <a:lnTo>
                  <a:pt x="242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3" name="Freeform 8"/>
          <p:cNvSpPr>
            <a:spLocks/>
          </p:cNvSpPr>
          <p:nvPr/>
        </p:nvSpPr>
        <p:spPr bwMode="auto">
          <a:xfrm>
            <a:off x="4397375" y="922338"/>
            <a:ext cx="922338" cy="658812"/>
          </a:xfrm>
          <a:custGeom>
            <a:avLst/>
            <a:gdLst>
              <a:gd name="T0" fmla="*/ 2147483647 w 581"/>
              <a:gd name="T1" fmla="*/ 0 h 415"/>
              <a:gd name="T2" fmla="*/ 2147483647 w 581"/>
              <a:gd name="T3" fmla="*/ 2147483647 h 415"/>
              <a:gd name="T4" fmla="*/ 2147483647 w 581"/>
              <a:gd name="T5" fmla="*/ 2147483647 h 415"/>
              <a:gd name="T6" fmla="*/ 2147483647 w 581"/>
              <a:gd name="T7" fmla="*/ 2147483647 h 415"/>
              <a:gd name="T8" fmla="*/ 2147483647 w 581"/>
              <a:gd name="T9" fmla="*/ 2147483647 h 415"/>
              <a:gd name="T10" fmla="*/ 2147483647 w 581"/>
              <a:gd name="T11" fmla="*/ 2147483647 h 415"/>
              <a:gd name="T12" fmla="*/ 2147483647 w 581"/>
              <a:gd name="T13" fmla="*/ 2147483647 h 415"/>
              <a:gd name="T14" fmla="*/ 2147483647 w 581"/>
              <a:gd name="T15" fmla="*/ 2147483647 h 415"/>
              <a:gd name="T16" fmla="*/ 2147483647 w 581"/>
              <a:gd name="T17" fmla="*/ 2147483647 h 415"/>
              <a:gd name="T18" fmla="*/ 2147483647 w 581"/>
              <a:gd name="T19" fmla="*/ 2147483647 h 415"/>
              <a:gd name="T20" fmla="*/ 2147483647 w 581"/>
              <a:gd name="T21" fmla="*/ 2147483647 h 415"/>
              <a:gd name="T22" fmla="*/ 2147483647 w 581"/>
              <a:gd name="T23" fmla="*/ 2147483647 h 415"/>
              <a:gd name="T24" fmla="*/ 2147483647 w 581"/>
              <a:gd name="T25" fmla="*/ 2147483647 h 415"/>
              <a:gd name="T26" fmla="*/ 2147483647 w 581"/>
              <a:gd name="T27" fmla="*/ 2147483647 h 415"/>
              <a:gd name="T28" fmla="*/ 2147483647 w 581"/>
              <a:gd name="T29" fmla="*/ 2147483647 h 415"/>
              <a:gd name="T30" fmla="*/ 2147483647 w 581"/>
              <a:gd name="T31" fmla="*/ 2147483647 h 415"/>
              <a:gd name="T32" fmla="*/ 2147483647 w 581"/>
              <a:gd name="T33" fmla="*/ 2147483647 h 415"/>
              <a:gd name="T34" fmla="*/ 2147483647 w 581"/>
              <a:gd name="T35" fmla="*/ 2147483647 h 415"/>
              <a:gd name="T36" fmla="*/ 2147483647 w 581"/>
              <a:gd name="T37" fmla="*/ 2147483647 h 415"/>
              <a:gd name="T38" fmla="*/ 2147483647 w 581"/>
              <a:gd name="T39" fmla="*/ 2147483647 h 415"/>
              <a:gd name="T40" fmla="*/ 2147483647 w 581"/>
              <a:gd name="T41" fmla="*/ 2147483647 h 415"/>
              <a:gd name="T42" fmla="*/ 2147483647 w 581"/>
              <a:gd name="T43" fmla="*/ 2147483647 h 415"/>
              <a:gd name="T44" fmla="*/ 2147483647 w 581"/>
              <a:gd name="T45" fmla="*/ 2147483647 h 415"/>
              <a:gd name="T46" fmla="*/ 2147483647 w 581"/>
              <a:gd name="T47" fmla="*/ 2147483647 h 415"/>
              <a:gd name="T48" fmla="*/ 2147483647 w 581"/>
              <a:gd name="T49" fmla="*/ 2147483647 h 415"/>
              <a:gd name="T50" fmla="*/ 2147483647 w 581"/>
              <a:gd name="T51" fmla="*/ 2147483647 h 415"/>
              <a:gd name="T52" fmla="*/ 2147483647 w 581"/>
              <a:gd name="T53" fmla="*/ 2147483647 h 415"/>
              <a:gd name="T54" fmla="*/ 2147483647 w 581"/>
              <a:gd name="T55" fmla="*/ 2147483647 h 415"/>
              <a:gd name="T56" fmla="*/ 2147483647 w 581"/>
              <a:gd name="T57" fmla="*/ 2147483647 h 415"/>
              <a:gd name="T58" fmla="*/ 2147483647 w 581"/>
              <a:gd name="T59" fmla="*/ 2147483647 h 415"/>
              <a:gd name="T60" fmla="*/ 2147483647 w 581"/>
              <a:gd name="T61" fmla="*/ 2147483647 h 415"/>
              <a:gd name="T62" fmla="*/ 2147483647 w 581"/>
              <a:gd name="T63" fmla="*/ 2147483647 h 415"/>
              <a:gd name="T64" fmla="*/ 2147483647 w 581"/>
              <a:gd name="T65" fmla="*/ 2147483647 h 415"/>
              <a:gd name="T66" fmla="*/ 2147483647 w 581"/>
              <a:gd name="T67" fmla="*/ 2147483647 h 415"/>
              <a:gd name="T68" fmla="*/ 2147483647 w 581"/>
              <a:gd name="T69" fmla="*/ 2147483647 h 415"/>
              <a:gd name="T70" fmla="*/ 2147483647 w 581"/>
              <a:gd name="T71" fmla="*/ 2147483647 h 415"/>
              <a:gd name="T72" fmla="*/ 2147483647 w 581"/>
              <a:gd name="T73" fmla="*/ 2147483647 h 415"/>
              <a:gd name="T74" fmla="*/ 2147483647 w 581"/>
              <a:gd name="T75" fmla="*/ 2147483647 h 415"/>
              <a:gd name="T76" fmla="*/ 2147483647 w 581"/>
              <a:gd name="T77" fmla="*/ 2147483647 h 415"/>
              <a:gd name="T78" fmla="*/ 2147483647 w 581"/>
              <a:gd name="T79" fmla="*/ 2147483647 h 415"/>
              <a:gd name="T80" fmla="*/ 2147483647 w 581"/>
              <a:gd name="T81" fmla="*/ 2147483647 h 415"/>
              <a:gd name="T82" fmla="*/ 2147483647 w 581"/>
              <a:gd name="T83" fmla="*/ 2147483647 h 415"/>
              <a:gd name="T84" fmla="*/ 2147483647 w 581"/>
              <a:gd name="T85" fmla="*/ 2147483647 h 415"/>
              <a:gd name="T86" fmla="*/ 2147483647 w 581"/>
              <a:gd name="T87" fmla="*/ 2147483647 h 415"/>
              <a:gd name="T88" fmla="*/ 2147483647 w 581"/>
              <a:gd name="T89" fmla="*/ 2147483647 h 415"/>
              <a:gd name="T90" fmla="*/ 0 w 581"/>
              <a:gd name="T91" fmla="*/ 2147483647 h 415"/>
              <a:gd name="T92" fmla="*/ 2147483647 w 581"/>
              <a:gd name="T93" fmla="*/ 2147483647 h 415"/>
              <a:gd name="T94" fmla="*/ 2147483647 w 581"/>
              <a:gd name="T95" fmla="*/ 2147483647 h 415"/>
              <a:gd name="T96" fmla="*/ 2147483647 w 581"/>
              <a:gd name="T97" fmla="*/ 2147483647 h 415"/>
              <a:gd name="T98" fmla="*/ 2147483647 w 581"/>
              <a:gd name="T99" fmla="*/ 2147483647 h 415"/>
              <a:gd name="T100" fmla="*/ 2147483647 w 581"/>
              <a:gd name="T101" fmla="*/ 2147483647 h 41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81" h="415">
                <a:moveTo>
                  <a:pt x="155" y="0"/>
                </a:moveTo>
                <a:lnTo>
                  <a:pt x="162" y="0"/>
                </a:lnTo>
                <a:lnTo>
                  <a:pt x="169" y="0"/>
                </a:lnTo>
                <a:lnTo>
                  <a:pt x="177" y="0"/>
                </a:lnTo>
                <a:lnTo>
                  <a:pt x="184" y="7"/>
                </a:lnTo>
                <a:lnTo>
                  <a:pt x="191" y="7"/>
                </a:lnTo>
                <a:lnTo>
                  <a:pt x="199" y="7"/>
                </a:lnTo>
                <a:lnTo>
                  <a:pt x="206" y="7"/>
                </a:lnTo>
                <a:lnTo>
                  <a:pt x="213" y="7"/>
                </a:lnTo>
                <a:lnTo>
                  <a:pt x="221" y="15"/>
                </a:lnTo>
                <a:lnTo>
                  <a:pt x="221" y="23"/>
                </a:lnTo>
                <a:lnTo>
                  <a:pt x="228" y="30"/>
                </a:lnTo>
                <a:lnTo>
                  <a:pt x="243" y="30"/>
                </a:lnTo>
                <a:lnTo>
                  <a:pt x="250" y="38"/>
                </a:lnTo>
                <a:lnTo>
                  <a:pt x="257" y="38"/>
                </a:lnTo>
                <a:lnTo>
                  <a:pt x="265" y="38"/>
                </a:lnTo>
                <a:lnTo>
                  <a:pt x="272" y="46"/>
                </a:lnTo>
                <a:lnTo>
                  <a:pt x="280" y="46"/>
                </a:lnTo>
                <a:lnTo>
                  <a:pt x="287" y="46"/>
                </a:lnTo>
                <a:lnTo>
                  <a:pt x="294" y="46"/>
                </a:lnTo>
                <a:lnTo>
                  <a:pt x="302" y="54"/>
                </a:lnTo>
                <a:lnTo>
                  <a:pt x="309" y="54"/>
                </a:lnTo>
                <a:lnTo>
                  <a:pt x="316" y="54"/>
                </a:lnTo>
                <a:lnTo>
                  <a:pt x="324" y="46"/>
                </a:lnTo>
                <a:lnTo>
                  <a:pt x="331" y="46"/>
                </a:lnTo>
                <a:lnTo>
                  <a:pt x="338" y="46"/>
                </a:lnTo>
                <a:lnTo>
                  <a:pt x="346" y="38"/>
                </a:lnTo>
                <a:lnTo>
                  <a:pt x="353" y="38"/>
                </a:lnTo>
                <a:lnTo>
                  <a:pt x="360" y="38"/>
                </a:lnTo>
                <a:lnTo>
                  <a:pt x="368" y="30"/>
                </a:lnTo>
                <a:lnTo>
                  <a:pt x="375" y="30"/>
                </a:lnTo>
                <a:lnTo>
                  <a:pt x="390" y="30"/>
                </a:lnTo>
                <a:lnTo>
                  <a:pt x="397" y="23"/>
                </a:lnTo>
                <a:lnTo>
                  <a:pt x="404" y="23"/>
                </a:lnTo>
                <a:lnTo>
                  <a:pt x="412" y="23"/>
                </a:lnTo>
                <a:lnTo>
                  <a:pt x="419" y="23"/>
                </a:lnTo>
                <a:lnTo>
                  <a:pt x="427" y="23"/>
                </a:lnTo>
                <a:lnTo>
                  <a:pt x="434" y="23"/>
                </a:lnTo>
                <a:lnTo>
                  <a:pt x="441" y="23"/>
                </a:lnTo>
                <a:lnTo>
                  <a:pt x="449" y="23"/>
                </a:lnTo>
                <a:lnTo>
                  <a:pt x="449" y="30"/>
                </a:lnTo>
                <a:lnTo>
                  <a:pt x="449" y="38"/>
                </a:lnTo>
                <a:lnTo>
                  <a:pt x="449" y="46"/>
                </a:lnTo>
                <a:lnTo>
                  <a:pt x="456" y="54"/>
                </a:lnTo>
                <a:lnTo>
                  <a:pt x="456" y="61"/>
                </a:lnTo>
                <a:lnTo>
                  <a:pt x="463" y="69"/>
                </a:lnTo>
                <a:lnTo>
                  <a:pt x="471" y="69"/>
                </a:lnTo>
                <a:lnTo>
                  <a:pt x="478" y="61"/>
                </a:lnTo>
                <a:lnTo>
                  <a:pt x="485" y="54"/>
                </a:lnTo>
                <a:lnTo>
                  <a:pt x="493" y="54"/>
                </a:lnTo>
                <a:lnTo>
                  <a:pt x="500" y="54"/>
                </a:lnTo>
                <a:lnTo>
                  <a:pt x="507" y="54"/>
                </a:lnTo>
                <a:lnTo>
                  <a:pt x="515" y="54"/>
                </a:lnTo>
                <a:lnTo>
                  <a:pt x="529" y="54"/>
                </a:lnTo>
                <a:lnTo>
                  <a:pt x="537" y="61"/>
                </a:lnTo>
                <a:lnTo>
                  <a:pt x="544" y="61"/>
                </a:lnTo>
                <a:lnTo>
                  <a:pt x="551" y="61"/>
                </a:lnTo>
                <a:lnTo>
                  <a:pt x="559" y="61"/>
                </a:lnTo>
                <a:lnTo>
                  <a:pt x="566" y="61"/>
                </a:lnTo>
                <a:lnTo>
                  <a:pt x="574" y="69"/>
                </a:lnTo>
                <a:lnTo>
                  <a:pt x="581" y="69"/>
                </a:lnTo>
                <a:lnTo>
                  <a:pt x="574" y="84"/>
                </a:lnTo>
                <a:lnTo>
                  <a:pt x="581" y="92"/>
                </a:lnTo>
                <a:lnTo>
                  <a:pt x="581" y="100"/>
                </a:lnTo>
                <a:lnTo>
                  <a:pt x="574" y="107"/>
                </a:lnTo>
                <a:lnTo>
                  <a:pt x="581" y="107"/>
                </a:lnTo>
                <a:lnTo>
                  <a:pt x="566" y="115"/>
                </a:lnTo>
                <a:lnTo>
                  <a:pt x="559" y="115"/>
                </a:lnTo>
                <a:lnTo>
                  <a:pt x="551" y="115"/>
                </a:lnTo>
                <a:lnTo>
                  <a:pt x="544" y="123"/>
                </a:lnTo>
                <a:lnTo>
                  <a:pt x="544" y="131"/>
                </a:lnTo>
                <a:lnTo>
                  <a:pt x="537" y="138"/>
                </a:lnTo>
                <a:lnTo>
                  <a:pt x="537" y="146"/>
                </a:lnTo>
                <a:lnTo>
                  <a:pt x="529" y="154"/>
                </a:lnTo>
                <a:lnTo>
                  <a:pt x="529" y="161"/>
                </a:lnTo>
                <a:lnTo>
                  <a:pt x="515" y="169"/>
                </a:lnTo>
                <a:lnTo>
                  <a:pt x="515" y="177"/>
                </a:lnTo>
                <a:lnTo>
                  <a:pt x="507" y="184"/>
                </a:lnTo>
                <a:lnTo>
                  <a:pt x="507" y="192"/>
                </a:lnTo>
                <a:lnTo>
                  <a:pt x="515" y="200"/>
                </a:lnTo>
                <a:lnTo>
                  <a:pt x="515" y="208"/>
                </a:lnTo>
                <a:lnTo>
                  <a:pt x="507" y="215"/>
                </a:lnTo>
                <a:lnTo>
                  <a:pt x="500" y="215"/>
                </a:lnTo>
                <a:lnTo>
                  <a:pt x="493" y="223"/>
                </a:lnTo>
                <a:lnTo>
                  <a:pt x="493" y="238"/>
                </a:lnTo>
                <a:lnTo>
                  <a:pt x="485" y="246"/>
                </a:lnTo>
                <a:lnTo>
                  <a:pt x="485" y="254"/>
                </a:lnTo>
                <a:lnTo>
                  <a:pt x="478" y="261"/>
                </a:lnTo>
                <a:lnTo>
                  <a:pt x="471" y="269"/>
                </a:lnTo>
                <a:lnTo>
                  <a:pt x="478" y="269"/>
                </a:lnTo>
                <a:lnTo>
                  <a:pt x="463" y="269"/>
                </a:lnTo>
                <a:lnTo>
                  <a:pt x="456" y="269"/>
                </a:lnTo>
                <a:lnTo>
                  <a:pt x="449" y="269"/>
                </a:lnTo>
                <a:lnTo>
                  <a:pt x="441" y="269"/>
                </a:lnTo>
                <a:lnTo>
                  <a:pt x="434" y="277"/>
                </a:lnTo>
                <a:lnTo>
                  <a:pt x="427" y="285"/>
                </a:lnTo>
                <a:lnTo>
                  <a:pt x="419" y="285"/>
                </a:lnTo>
                <a:lnTo>
                  <a:pt x="412" y="292"/>
                </a:lnTo>
                <a:lnTo>
                  <a:pt x="404" y="300"/>
                </a:lnTo>
                <a:lnTo>
                  <a:pt x="397" y="308"/>
                </a:lnTo>
                <a:lnTo>
                  <a:pt x="390" y="308"/>
                </a:lnTo>
                <a:lnTo>
                  <a:pt x="375" y="315"/>
                </a:lnTo>
                <a:lnTo>
                  <a:pt x="390" y="323"/>
                </a:lnTo>
                <a:lnTo>
                  <a:pt x="397" y="331"/>
                </a:lnTo>
                <a:lnTo>
                  <a:pt x="390" y="338"/>
                </a:lnTo>
                <a:lnTo>
                  <a:pt x="390" y="346"/>
                </a:lnTo>
                <a:lnTo>
                  <a:pt x="375" y="354"/>
                </a:lnTo>
                <a:lnTo>
                  <a:pt x="368" y="362"/>
                </a:lnTo>
                <a:lnTo>
                  <a:pt x="360" y="369"/>
                </a:lnTo>
                <a:lnTo>
                  <a:pt x="360" y="377"/>
                </a:lnTo>
                <a:lnTo>
                  <a:pt x="353" y="392"/>
                </a:lnTo>
                <a:lnTo>
                  <a:pt x="346" y="392"/>
                </a:lnTo>
                <a:lnTo>
                  <a:pt x="338" y="392"/>
                </a:lnTo>
                <a:lnTo>
                  <a:pt x="331" y="377"/>
                </a:lnTo>
                <a:lnTo>
                  <a:pt x="324" y="377"/>
                </a:lnTo>
                <a:lnTo>
                  <a:pt x="316" y="392"/>
                </a:lnTo>
                <a:lnTo>
                  <a:pt x="309" y="400"/>
                </a:lnTo>
                <a:lnTo>
                  <a:pt x="309" y="408"/>
                </a:lnTo>
                <a:lnTo>
                  <a:pt x="302" y="415"/>
                </a:lnTo>
                <a:lnTo>
                  <a:pt x="309" y="415"/>
                </a:lnTo>
                <a:lnTo>
                  <a:pt x="294" y="408"/>
                </a:lnTo>
                <a:lnTo>
                  <a:pt x="287" y="408"/>
                </a:lnTo>
                <a:lnTo>
                  <a:pt x="280" y="400"/>
                </a:lnTo>
                <a:lnTo>
                  <a:pt x="272" y="400"/>
                </a:lnTo>
                <a:lnTo>
                  <a:pt x="265" y="400"/>
                </a:lnTo>
                <a:lnTo>
                  <a:pt x="257" y="392"/>
                </a:lnTo>
                <a:lnTo>
                  <a:pt x="250" y="392"/>
                </a:lnTo>
                <a:lnTo>
                  <a:pt x="243" y="377"/>
                </a:lnTo>
                <a:lnTo>
                  <a:pt x="228" y="369"/>
                </a:lnTo>
                <a:lnTo>
                  <a:pt x="228" y="377"/>
                </a:lnTo>
                <a:lnTo>
                  <a:pt x="228" y="362"/>
                </a:lnTo>
                <a:lnTo>
                  <a:pt x="228" y="354"/>
                </a:lnTo>
                <a:lnTo>
                  <a:pt x="221" y="346"/>
                </a:lnTo>
                <a:lnTo>
                  <a:pt x="228" y="346"/>
                </a:lnTo>
                <a:lnTo>
                  <a:pt x="213" y="338"/>
                </a:lnTo>
                <a:lnTo>
                  <a:pt x="206" y="338"/>
                </a:lnTo>
                <a:lnTo>
                  <a:pt x="199" y="338"/>
                </a:lnTo>
                <a:lnTo>
                  <a:pt x="191" y="331"/>
                </a:lnTo>
                <a:lnTo>
                  <a:pt x="184" y="323"/>
                </a:lnTo>
                <a:lnTo>
                  <a:pt x="184" y="331"/>
                </a:lnTo>
                <a:lnTo>
                  <a:pt x="177" y="315"/>
                </a:lnTo>
                <a:lnTo>
                  <a:pt x="184" y="315"/>
                </a:lnTo>
                <a:lnTo>
                  <a:pt x="169" y="308"/>
                </a:lnTo>
                <a:lnTo>
                  <a:pt x="162" y="308"/>
                </a:lnTo>
                <a:lnTo>
                  <a:pt x="155" y="315"/>
                </a:lnTo>
                <a:lnTo>
                  <a:pt x="147" y="323"/>
                </a:lnTo>
                <a:lnTo>
                  <a:pt x="155" y="323"/>
                </a:lnTo>
                <a:lnTo>
                  <a:pt x="155" y="331"/>
                </a:lnTo>
                <a:lnTo>
                  <a:pt x="140" y="315"/>
                </a:lnTo>
                <a:lnTo>
                  <a:pt x="133" y="308"/>
                </a:lnTo>
                <a:lnTo>
                  <a:pt x="125" y="300"/>
                </a:lnTo>
                <a:lnTo>
                  <a:pt x="125" y="292"/>
                </a:lnTo>
                <a:lnTo>
                  <a:pt x="133" y="285"/>
                </a:lnTo>
                <a:lnTo>
                  <a:pt x="133" y="277"/>
                </a:lnTo>
                <a:lnTo>
                  <a:pt x="140" y="269"/>
                </a:lnTo>
                <a:lnTo>
                  <a:pt x="133" y="261"/>
                </a:lnTo>
                <a:lnTo>
                  <a:pt x="140" y="261"/>
                </a:lnTo>
                <a:lnTo>
                  <a:pt x="125" y="261"/>
                </a:lnTo>
                <a:lnTo>
                  <a:pt x="118" y="261"/>
                </a:lnTo>
                <a:lnTo>
                  <a:pt x="110" y="269"/>
                </a:lnTo>
                <a:lnTo>
                  <a:pt x="103" y="269"/>
                </a:lnTo>
                <a:lnTo>
                  <a:pt x="88" y="261"/>
                </a:lnTo>
                <a:lnTo>
                  <a:pt x="81" y="261"/>
                </a:lnTo>
                <a:lnTo>
                  <a:pt x="74" y="254"/>
                </a:lnTo>
                <a:lnTo>
                  <a:pt x="66" y="254"/>
                </a:lnTo>
                <a:lnTo>
                  <a:pt x="59" y="246"/>
                </a:lnTo>
                <a:lnTo>
                  <a:pt x="52" y="238"/>
                </a:lnTo>
                <a:lnTo>
                  <a:pt x="44" y="238"/>
                </a:lnTo>
                <a:lnTo>
                  <a:pt x="37" y="223"/>
                </a:lnTo>
                <a:lnTo>
                  <a:pt x="30" y="223"/>
                </a:lnTo>
                <a:lnTo>
                  <a:pt x="22" y="215"/>
                </a:lnTo>
                <a:lnTo>
                  <a:pt x="22" y="208"/>
                </a:lnTo>
                <a:lnTo>
                  <a:pt x="15" y="200"/>
                </a:lnTo>
                <a:lnTo>
                  <a:pt x="15" y="192"/>
                </a:lnTo>
                <a:lnTo>
                  <a:pt x="15" y="184"/>
                </a:lnTo>
                <a:lnTo>
                  <a:pt x="15" y="177"/>
                </a:lnTo>
                <a:lnTo>
                  <a:pt x="8" y="169"/>
                </a:lnTo>
                <a:lnTo>
                  <a:pt x="8" y="161"/>
                </a:lnTo>
                <a:lnTo>
                  <a:pt x="8" y="154"/>
                </a:lnTo>
                <a:lnTo>
                  <a:pt x="8" y="146"/>
                </a:lnTo>
                <a:lnTo>
                  <a:pt x="0" y="138"/>
                </a:lnTo>
                <a:lnTo>
                  <a:pt x="0" y="131"/>
                </a:lnTo>
                <a:lnTo>
                  <a:pt x="0" y="123"/>
                </a:lnTo>
                <a:lnTo>
                  <a:pt x="0" y="115"/>
                </a:lnTo>
                <a:lnTo>
                  <a:pt x="0" y="107"/>
                </a:lnTo>
                <a:lnTo>
                  <a:pt x="8" y="100"/>
                </a:lnTo>
                <a:lnTo>
                  <a:pt x="8" y="92"/>
                </a:lnTo>
                <a:lnTo>
                  <a:pt x="22" y="69"/>
                </a:lnTo>
                <a:lnTo>
                  <a:pt x="30" y="61"/>
                </a:lnTo>
                <a:lnTo>
                  <a:pt x="37" y="54"/>
                </a:lnTo>
                <a:lnTo>
                  <a:pt x="44" y="46"/>
                </a:lnTo>
                <a:lnTo>
                  <a:pt x="52" y="46"/>
                </a:lnTo>
                <a:lnTo>
                  <a:pt x="59" y="38"/>
                </a:lnTo>
                <a:lnTo>
                  <a:pt x="66" y="30"/>
                </a:lnTo>
                <a:lnTo>
                  <a:pt x="66" y="23"/>
                </a:lnTo>
                <a:lnTo>
                  <a:pt x="74" y="15"/>
                </a:lnTo>
                <a:lnTo>
                  <a:pt x="81" y="15"/>
                </a:lnTo>
                <a:lnTo>
                  <a:pt x="88" y="15"/>
                </a:lnTo>
                <a:lnTo>
                  <a:pt x="103" y="15"/>
                </a:lnTo>
                <a:lnTo>
                  <a:pt x="110" y="15"/>
                </a:lnTo>
                <a:lnTo>
                  <a:pt x="118" y="15"/>
                </a:lnTo>
                <a:lnTo>
                  <a:pt x="125" y="15"/>
                </a:lnTo>
                <a:lnTo>
                  <a:pt x="133" y="15"/>
                </a:lnTo>
                <a:lnTo>
                  <a:pt x="140" y="7"/>
                </a:lnTo>
                <a:lnTo>
                  <a:pt x="147" y="7"/>
                </a:lnTo>
                <a:lnTo>
                  <a:pt x="155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4" name="Freeform 9"/>
          <p:cNvSpPr>
            <a:spLocks/>
          </p:cNvSpPr>
          <p:nvPr/>
        </p:nvSpPr>
        <p:spPr bwMode="auto">
          <a:xfrm>
            <a:off x="3417888" y="2865438"/>
            <a:ext cx="1387475" cy="684212"/>
          </a:xfrm>
          <a:custGeom>
            <a:avLst/>
            <a:gdLst>
              <a:gd name="T0" fmla="*/ 2147483647 w 874"/>
              <a:gd name="T1" fmla="*/ 2147483647 h 431"/>
              <a:gd name="T2" fmla="*/ 2147483647 w 874"/>
              <a:gd name="T3" fmla="*/ 2147483647 h 431"/>
              <a:gd name="T4" fmla="*/ 2147483647 w 874"/>
              <a:gd name="T5" fmla="*/ 2147483647 h 431"/>
              <a:gd name="T6" fmla="*/ 2147483647 w 874"/>
              <a:gd name="T7" fmla="*/ 2147483647 h 431"/>
              <a:gd name="T8" fmla="*/ 2147483647 w 874"/>
              <a:gd name="T9" fmla="*/ 2147483647 h 431"/>
              <a:gd name="T10" fmla="*/ 2147483647 w 874"/>
              <a:gd name="T11" fmla="*/ 2147483647 h 431"/>
              <a:gd name="T12" fmla="*/ 2147483647 w 874"/>
              <a:gd name="T13" fmla="*/ 2147483647 h 431"/>
              <a:gd name="T14" fmla="*/ 2147483647 w 874"/>
              <a:gd name="T15" fmla="*/ 2147483647 h 431"/>
              <a:gd name="T16" fmla="*/ 2147483647 w 874"/>
              <a:gd name="T17" fmla="*/ 2147483647 h 431"/>
              <a:gd name="T18" fmla="*/ 2147483647 w 874"/>
              <a:gd name="T19" fmla="*/ 2147483647 h 431"/>
              <a:gd name="T20" fmla="*/ 2147483647 w 874"/>
              <a:gd name="T21" fmla="*/ 2147483647 h 431"/>
              <a:gd name="T22" fmla="*/ 2147483647 w 874"/>
              <a:gd name="T23" fmla="*/ 2147483647 h 431"/>
              <a:gd name="T24" fmla="*/ 2147483647 w 874"/>
              <a:gd name="T25" fmla="*/ 2147483647 h 431"/>
              <a:gd name="T26" fmla="*/ 2147483647 w 874"/>
              <a:gd name="T27" fmla="*/ 2147483647 h 431"/>
              <a:gd name="T28" fmla="*/ 2147483647 w 874"/>
              <a:gd name="T29" fmla="*/ 2147483647 h 431"/>
              <a:gd name="T30" fmla="*/ 2147483647 w 874"/>
              <a:gd name="T31" fmla="*/ 2147483647 h 431"/>
              <a:gd name="T32" fmla="*/ 2147483647 w 874"/>
              <a:gd name="T33" fmla="*/ 2147483647 h 431"/>
              <a:gd name="T34" fmla="*/ 2147483647 w 874"/>
              <a:gd name="T35" fmla="*/ 2147483647 h 431"/>
              <a:gd name="T36" fmla="*/ 2147483647 w 874"/>
              <a:gd name="T37" fmla="*/ 2147483647 h 431"/>
              <a:gd name="T38" fmla="*/ 2147483647 w 874"/>
              <a:gd name="T39" fmla="*/ 2147483647 h 431"/>
              <a:gd name="T40" fmla="*/ 2147483647 w 874"/>
              <a:gd name="T41" fmla="*/ 2147483647 h 431"/>
              <a:gd name="T42" fmla="*/ 2147483647 w 874"/>
              <a:gd name="T43" fmla="*/ 2147483647 h 431"/>
              <a:gd name="T44" fmla="*/ 2147483647 w 874"/>
              <a:gd name="T45" fmla="*/ 2147483647 h 431"/>
              <a:gd name="T46" fmla="*/ 2147483647 w 874"/>
              <a:gd name="T47" fmla="*/ 2147483647 h 431"/>
              <a:gd name="T48" fmla="*/ 2147483647 w 874"/>
              <a:gd name="T49" fmla="*/ 2147483647 h 431"/>
              <a:gd name="T50" fmla="*/ 2147483647 w 874"/>
              <a:gd name="T51" fmla="*/ 2147483647 h 431"/>
              <a:gd name="T52" fmla="*/ 2147483647 w 874"/>
              <a:gd name="T53" fmla="*/ 2147483647 h 431"/>
              <a:gd name="T54" fmla="*/ 2147483647 w 874"/>
              <a:gd name="T55" fmla="*/ 2147483647 h 431"/>
              <a:gd name="T56" fmla="*/ 2147483647 w 874"/>
              <a:gd name="T57" fmla="*/ 2147483647 h 431"/>
              <a:gd name="T58" fmla="*/ 2147483647 w 874"/>
              <a:gd name="T59" fmla="*/ 2147483647 h 431"/>
              <a:gd name="T60" fmla="*/ 2147483647 w 874"/>
              <a:gd name="T61" fmla="*/ 2147483647 h 431"/>
              <a:gd name="T62" fmla="*/ 2147483647 w 874"/>
              <a:gd name="T63" fmla="*/ 2147483647 h 431"/>
              <a:gd name="T64" fmla="*/ 2147483647 w 874"/>
              <a:gd name="T65" fmla="*/ 2147483647 h 431"/>
              <a:gd name="T66" fmla="*/ 2147483647 w 874"/>
              <a:gd name="T67" fmla="*/ 2147483647 h 431"/>
              <a:gd name="T68" fmla="*/ 2147483647 w 874"/>
              <a:gd name="T69" fmla="*/ 2147483647 h 431"/>
              <a:gd name="T70" fmla="*/ 2147483647 w 874"/>
              <a:gd name="T71" fmla="*/ 2147483647 h 431"/>
              <a:gd name="T72" fmla="*/ 2147483647 w 874"/>
              <a:gd name="T73" fmla="*/ 2147483647 h 431"/>
              <a:gd name="T74" fmla="*/ 2147483647 w 874"/>
              <a:gd name="T75" fmla="*/ 2147483647 h 431"/>
              <a:gd name="T76" fmla="*/ 2147483647 w 874"/>
              <a:gd name="T77" fmla="*/ 2147483647 h 431"/>
              <a:gd name="T78" fmla="*/ 2147483647 w 874"/>
              <a:gd name="T79" fmla="*/ 2147483647 h 431"/>
              <a:gd name="T80" fmla="*/ 2147483647 w 874"/>
              <a:gd name="T81" fmla="*/ 2147483647 h 431"/>
              <a:gd name="T82" fmla="*/ 2147483647 w 874"/>
              <a:gd name="T83" fmla="*/ 2147483647 h 431"/>
              <a:gd name="T84" fmla="*/ 2147483647 w 874"/>
              <a:gd name="T85" fmla="*/ 2147483647 h 431"/>
              <a:gd name="T86" fmla="*/ 2147483647 w 874"/>
              <a:gd name="T87" fmla="*/ 2147483647 h 431"/>
              <a:gd name="T88" fmla="*/ 2147483647 w 874"/>
              <a:gd name="T89" fmla="*/ 2147483647 h 431"/>
              <a:gd name="T90" fmla="*/ 2147483647 w 874"/>
              <a:gd name="T91" fmla="*/ 2147483647 h 431"/>
              <a:gd name="T92" fmla="*/ 2147483647 w 874"/>
              <a:gd name="T93" fmla="*/ 2147483647 h 431"/>
              <a:gd name="T94" fmla="*/ 2147483647 w 874"/>
              <a:gd name="T95" fmla="*/ 2147483647 h 431"/>
              <a:gd name="T96" fmla="*/ 2147483647 w 874"/>
              <a:gd name="T97" fmla="*/ 2147483647 h 431"/>
              <a:gd name="T98" fmla="*/ 2147483647 w 874"/>
              <a:gd name="T99" fmla="*/ 2147483647 h 431"/>
              <a:gd name="T100" fmla="*/ 2147483647 w 874"/>
              <a:gd name="T101" fmla="*/ 2147483647 h 431"/>
              <a:gd name="T102" fmla="*/ 2147483647 w 874"/>
              <a:gd name="T103" fmla="*/ 2147483647 h 431"/>
              <a:gd name="T104" fmla="*/ 2147483647 w 874"/>
              <a:gd name="T105" fmla="*/ 2147483647 h 431"/>
              <a:gd name="T106" fmla="*/ 2147483647 w 874"/>
              <a:gd name="T107" fmla="*/ 2147483647 h 431"/>
              <a:gd name="T108" fmla="*/ 2147483647 w 874"/>
              <a:gd name="T109" fmla="*/ 2147483647 h 431"/>
              <a:gd name="T110" fmla="*/ 2147483647 w 874"/>
              <a:gd name="T111" fmla="*/ 2147483647 h 431"/>
              <a:gd name="T112" fmla="*/ 2147483647 w 874"/>
              <a:gd name="T113" fmla="*/ 2147483647 h 431"/>
              <a:gd name="T114" fmla="*/ 2147483647 w 874"/>
              <a:gd name="T115" fmla="*/ 2147483647 h 431"/>
              <a:gd name="T116" fmla="*/ 2147483647 w 874"/>
              <a:gd name="T117" fmla="*/ 2147483647 h 431"/>
              <a:gd name="T118" fmla="*/ 2147483647 w 874"/>
              <a:gd name="T119" fmla="*/ 2147483647 h 431"/>
              <a:gd name="T120" fmla="*/ 2147483647 w 874"/>
              <a:gd name="T121" fmla="*/ 2147483647 h 431"/>
              <a:gd name="T122" fmla="*/ 2147483647 w 874"/>
              <a:gd name="T123" fmla="*/ 2147483647 h 4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74" h="431">
                <a:moveTo>
                  <a:pt x="397" y="0"/>
                </a:moveTo>
                <a:lnTo>
                  <a:pt x="404" y="0"/>
                </a:lnTo>
                <a:lnTo>
                  <a:pt x="411" y="8"/>
                </a:lnTo>
                <a:lnTo>
                  <a:pt x="411" y="15"/>
                </a:lnTo>
                <a:lnTo>
                  <a:pt x="419" y="23"/>
                </a:lnTo>
                <a:lnTo>
                  <a:pt x="419" y="31"/>
                </a:lnTo>
                <a:lnTo>
                  <a:pt x="419" y="38"/>
                </a:lnTo>
                <a:lnTo>
                  <a:pt x="411" y="46"/>
                </a:lnTo>
                <a:lnTo>
                  <a:pt x="411" y="54"/>
                </a:lnTo>
                <a:lnTo>
                  <a:pt x="411" y="62"/>
                </a:lnTo>
                <a:lnTo>
                  <a:pt x="411" y="77"/>
                </a:lnTo>
                <a:lnTo>
                  <a:pt x="404" y="85"/>
                </a:lnTo>
                <a:lnTo>
                  <a:pt x="404" y="92"/>
                </a:lnTo>
                <a:lnTo>
                  <a:pt x="404" y="100"/>
                </a:lnTo>
                <a:lnTo>
                  <a:pt x="411" y="108"/>
                </a:lnTo>
                <a:lnTo>
                  <a:pt x="419" y="115"/>
                </a:lnTo>
                <a:lnTo>
                  <a:pt x="419" y="123"/>
                </a:lnTo>
                <a:lnTo>
                  <a:pt x="426" y="131"/>
                </a:lnTo>
                <a:lnTo>
                  <a:pt x="441" y="139"/>
                </a:lnTo>
                <a:lnTo>
                  <a:pt x="448" y="131"/>
                </a:lnTo>
                <a:lnTo>
                  <a:pt x="456" y="123"/>
                </a:lnTo>
                <a:lnTo>
                  <a:pt x="463" y="123"/>
                </a:lnTo>
                <a:lnTo>
                  <a:pt x="470" y="115"/>
                </a:lnTo>
                <a:lnTo>
                  <a:pt x="478" y="108"/>
                </a:lnTo>
                <a:lnTo>
                  <a:pt x="485" y="100"/>
                </a:lnTo>
                <a:lnTo>
                  <a:pt x="492" y="100"/>
                </a:lnTo>
                <a:lnTo>
                  <a:pt x="500" y="108"/>
                </a:lnTo>
                <a:lnTo>
                  <a:pt x="507" y="108"/>
                </a:lnTo>
                <a:lnTo>
                  <a:pt x="514" y="108"/>
                </a:lnTo>
                <a:lnTo>
                  <a:pt x="514" y="115"/>
                </a:lnTo>
                <a:lnTo>
                  <a:pt x="514" y="123"/>
                </a:lnTo>
                <a:lnTo>
                  <a:pt x="522" y="131"/>
                </a:lnTo>
                <a:lnTo>
                  <a:pt x="522" y="139"/>
                </a:lnTo>
                <a:lnTo>
                  <a:pt x="522" y="146"/>
                </a:lnTo>
                <a:lnTo>
                  <a:pt x="522" y="154"/>
                </a:lnTo>
                <a:lnTo>
                  <a:pt x="529" y="162"/>
                </a:lnTo>
                <a:lnTo>
                  <a:pt x="529" y="169"/>
                </a:lnTo>
                <a:lnTo>
                  <a:pt x="536" y="177"/>
                </a:lnTo>
                <a:lnTo>
                  <a:pt x="544" y="177"/>
                </a:lnTo>
                <a:lnTo>
                  <a:pt x="551" y="177"/>
                </a:lnTo>
                <a:lnTo>
                  <a:pt x="558" y="177"/>
                </a:lnTo>
                <a:lnTo>
                  <a:pt x="566" y="177"/>
                </a:lnTo>
                <a:lnTo>
                  <a:pt x="580" y="177"/>
                </a:lnTo>
                <a:lnTo>
                  <a:pt x="588" y="177"/>
                </a:lnTo>
                <a:lnTo>
                  <a:pt x="595" y="169"/>
                </a:lnTo>
                <a:lnTo>
                  <a:pt x="603" y="169"/>
                </a:lnTo>
                <a:lnTo>
                  <a:pt x="610" y="169"/>
                </a:lnTo>
                <a:lnTo>
                  <a:pt x="617" y="169"/>
                </a:lnTo>
                <a:lnTo>
                  <a:pt x="625" y="169"/>
                </a:lnTo>
                <a:lnTo>
                  <a:pt x="632" y="169"/>
                </a:lnTo>
                <a:lnTo>
                  <a:pt x="639" y="169"/>
                </a:lnTo>
                <a:lnTo>
                  <a:pt x="647" y="177"/>
                </a:lnTo>
                <a:lnTo>
                  <a:pt x="654" y="185"/>
                </a:lnTo>
                <a:lnTo>
                  <a:pt x="654" y="192"/>
                </a:lnTo>
                <a:lnTo>
                  <a:pt x="661" y="200"/>
                </a:lnTo>
                <a:lnTo>
                  <a:pt x="669" y="200"/>
                </a:lnTo>
                <a:lnTo>
                  <a:pt x="676" y="200"/>
                </a:lnTo>
                <a:lnTo>
                  <a:pt x="683" y="200"/>
                </a:lnTo>
                <a:lnTo>
                  <a:pt x="691" y="200"/>
                </a:lnTo>
                <a:lnTo>
                  <a:pt x="698" y="200"/>
                </a:lnTo>
                <a:lnTo>
                  <a:pt x="705" y="200"/>
                </a:lnTo>
                <a:lnTo>
                  <a:pt x="720" y="200"/>
                </a:lnTo>
                <a:lnTo>
                  <a:pt x="727" y="200"/>
                </a:lnTo>
                <a:lnTo>
                  <a:pt x="735" y="200"/>
                </a:lnTo>
                <a:lnTo>
                  <a:pt x="742" y="192"/>
                </a:lnTo>
                <a:lnTo>
                  <a:pt x="750" y="192"/>
                </a:lnTo>
                <a:lnTo>
                  <a:pt x="757" y="185"/>
                </a:lnTo>
                <a:lnTo>
                  <a:pt x="764" y="185"/>
                </a:lnTo>
                <a:lnTo>
                  <a:pt x="764" y="192"/>
                </a:lnTo>
                <a:lnTo>
                  <a:pt x="772" y="200"/>
                </a:lnTo>
                <a:lnTo>
                  <a:pt x="772" y="208"/>
                </a:lnTo>
                <a:lnTo>
                  <a:pt x="779" y="216"/>
                </a:lnTo>
                <a:lnTo>
                  <a:pt x="786" y="231"/>
                </a:lnTo>
                <a:lnTo>
                  <a:pt x="794" y="231"/>
                </a:lnTo>
                <a:lnTo>
                  <a:pt x="801" y="231"/>
                </a:lnTo>
                <a:lnTo>
                  <a:pt x="808" y="239"/>
                </a:lnTo>
                <a:lnTo>
                  <a:pt x="816" y="239"/>
                </a:lnTo>
                <a:lnTo>
                  <a:pt x="823" y="239"/>
                </a:lnTo>
                <a:lnTo>
                  <a:pt x="830" y="239"/>
                </a:lnTo>
                <a:lnTo>
                  <a:pt x="838" y="239"/>
                </a:lnTo>
                <a:lnTo>
                  <a:pt x="845" y="239"/>
                </a:lnTo>
                <a:lnTo>
                  <a:pt x="860" y="246"/>
                </a:lnTo>
                <a:lnTo>
                  <a:pt x="867" y="246"/>
                </a:lnTo>
                <a:lnTo>
                  <a:pt x="874" y="246"/>
                </a:lnTo>
                <a:lnTo>
                  <a:pt x="874" y="262"/>
                </a:lnTo>
                <a:lnTo>
                  <a:pt x="874" y="269"/>
                </a:lnTo>
                <a:lnTo>
                  <a:pt x="874" y="277"/>
                </a:lnTo>
                <a:lnTo>
                  <a:pt x="874" y="285"/>
                </a:lnTo>
                <a:lnTo>
                  <a:pt x="867" y="293"/>
                </a:lnTo>
                <a:lnTo>
                  <a:pt x="867" y="300"/>
                </a:lnTo>
                <a:lnTo>
                  <a:pt x="867" y="308"/>
                </a:lnTo>
                <a:lnTo>
                  <a:pt x="867" y="316"/>
                </a:lnTo>
                <a:lnTo>
                  <a:pt x="867" y="323"/>
                </a:lnTo>
                <a:lnTo>
                  <a:pt x="867" y="331"/>
                </a:lnTo>
                <a:lnTo>
                  <a:pt x="867" y="339"/>
                </a:lnTo>
                <a:lnTo>
                  <a:pt x="867" y="346"/>
                </a:lnTo>
                <a:lnTo>
                  <a:pt x="867" y="354"/>
                </a:lnTo>
                <a:lnTo>
                  <a:pt x="860" y="362"/>
                </a:lnTo>
                <a:lnTo>
                  <a:pt x="845" y="370"/>
                </a:lnTo>
                <a:lnTo>
                  <a:pt x="838" y="370"/>
                </a:lnTo>
                <a:lnTo>
                  <a:pt x="830" y="385"/>
                </a:lnTo>
                <a:lnTo>
                  <a:pt x="823" y="393"/>
                </a:lnTo>
                <a:lnTo>
                  <a:pt x="816" y="400"/>
                </a:lnTo>
                <a:lnTo>
                  <a:pt x="808" y="400"/>
                </a:lnTo>
                <a:lnTo>
                  <a:pt x="801" y="408"/>
                </a:lnTo>
                <a:lnTo>
                  <a:pt x="794" y="408"/>
                </a:lnTo>
                <a:lnTo>
                  <a:pt x="786" y="416"/>
                </a:lnTo>
                <a:lnTo>
                  <a:pt x="779" y="416"/>
                </a:lnTo>
                <a:lnTo>
                  <a:pt x="772" y="423"/>
                </a:lnTo>
                <a:lnTo>
                  <a:pt x="764" y="423"/>
                </a:lnTo>
                <a:lnTo>
                  <a:pt x="757" y="423"/>
                </a:lnTo>
                <a:lnTo>
                  <a:pt x="750" y="431"/>
                </a:lnTo>
                <a:lnTo>
                  <a:pt x="742" y="431"/>
                </a:lnTo>
                <a:lnTo>
                  <a:pt x="735" y="431"/>
                </a:lnTo>
                <a:lnTo>
                  <a:pt x="727" y="431"/>
                </a:lnTo>
                <a:lnTo>
                  <a:pt x="720" y="423"/>
                </a:lnTo>
                <a:lnTo>
                  <a:pt x="705" y="423"/>
                </a:lnTo>
                <a:lnTo>
                  <a:pt x="698" y="423"/>
                </a:lnTo>
                <a:lnTo>
                  <a:pt x="691" y="423"/>
                </a:lnTo>
                <a:lnTo>
                  <a:pt x="683" y="416"/>
                </a:lnTo>
                <a:lnTo>
                  <a:pt x="676" y="416"/>
                </a:lnTo>
                <a:lnTo>
                  <a:pt x="669" y="416"/>
                </a:lnTo>
                <a:lnTo>
                  <a:pt x="661" y="416"/>
                </a:lnTo>
                <a:lnTo>
                  <a:pt x="654" y="408"/>
                </a:lnTo>
                <a:lnTo>
                  <a:pt x="647" y="408"/>
                </a:lnTo>
                <a:lnTo>
                  <a:pt x="639" y="408"/>
                </a:lnTo>
                <a:lnTo>
                  <a:pt x="632" y="408"/>
                </a:lnTo>
                <a:lnTo>
                  <a:pt x="625" y="400"/>
                </a:lnTo>
                <a:lnTo>
                  <a:pt x="617" y="400"/>
                </a:lnTo>
                <a:lnTo>
                  <a:pt x="610" y="400"/>
                </a:lnTo>
                <a:lnTo>
                  <a:pt x="603" y="400"/>
                </a:lnTo>
                <a:lnTo>
                  <a:pt x="595" y="393"/>
                </a:lnTo>
                <a:lnTo>
                  <a:pt x="588" y="393"/>
                </a:lnTo>
                <a:lnTo>
                  <a:pt x="580" y="385"/>
                </a:lnTo>
                <a:lnTo>
                  <a:pt x="580" y="370"/>
                </a:lnTo>
                <a:lnTo>
                  <a:pt x="566" y="362"/>
                </a:lnTo>
                <a:lnTo>
                  <a:pt x="558" y="354"/>
                </a:lnTo>
                <a:lnTo>
                  <a:pt x="551" y="354"/>
                </a:lnTo>
                <a:lnTo>
                  <a:pt x="544" y="362"/>
                </a:lnTo>
                <a:lnTo>
                  <a:pt x="536" y="362"/>
                </a:lnTo>
                <a:lnTo>
                  <a:pt x="529" y="370"/>
                </a:lnTo>
                <a:lnTo>
                  <a:pt x="522" y="370"/>
                </a:lnTo>
                <a:lnTo>
                  <a:pt x="514" y="385"/>
                </a:lnTo>
                <a:lnTo>
                  <a:pt x="507" y="385"/>
                </a:lnTo>
                <a:lnTo>
                  <a:pt x="500" y="393"/>
                </a:lnTo>
                <a:lnTo>
                  <a:pt x="492" y="393"/>
                </a:lnTo>
                <a:lnTo>
                  <a:pt x="485" y="400"/>
                </a:lnTo>
                <a:lnTo>
                  <a:pt x="478" y="400"/>
                </a:lnTo>
                <a:lnTo>
                  <a:pt x="470" y="408"/>
                </a:lnTo>
                <a:lnTo>
                  <a:pt x="463" y="408"/>
                </a:lnTo>
                <a:lnTo>
                  <a:pt x="456" y="408"/>
                </a:lnTo>
                <a:lnTo>
                  <a:pt x="448" y="400"/>
                </a:lnTo>
                <a:lnTo>
                  <a:pt x="441" y="400"/>
                </a:lnTo>
                <a:lnTo>
                  <a:pt x="426" y="393"/>
                </a:lnTo>
                <a:lnTo>
                  <a:pt x="419" y="393"/>
                </a:lnTo>
                <a:lnTo>
                  <a:pt x="411" y="393"/>
                </a:lnTo>
                <a:lnTo>
                  <a:pt x="404" y="400"/>
                </a:lnTo>
                <a:lnTo>
                  <a:pt x="397" y="400"/>
                </a:lnTo>
                <a:lnTo>
                  <a:pt x="389" y="400"/>
                </a:lnTo>
                <a:lnTo>
                  <a:pt x="382" y="400"/>
                </a:lnTo>
                <a:lnTo>
                  <a:pt x="375" y="408"/>
                </a:lnTo>
                <a:lnTo>
                  <a:pt x="367" y="408"/>
                </a:lnTo>
                <a:lnTo>
                  <a:pt x="360" y="408"/>
                </a:lnTo>
                <a:lnTo>
                  <a:pt x="353" y="416"/>
                </a:lnTo>
                <a:lnTo>
                  <a:pt x="345" y="416"/>
                </a:lnTo>
                <a:lnTo>
                  <a:pt x="338" y="416"/>
                </a:lnTo>
                <a:lnTo>
                  <a:pt x="331" y="423"/>
                </a:lnTo>
                <a:lnTo>
                  <a:pt x="323" y="423"/>
                </a:lnTo>
                <a:lnTo>
                  <a:pt x="316" y="423"/>
                </a:lnTo>
                <a:lnTo>
                  <a:pt x="309" y="423"/>
                </a:lnTo>
                <a:lnTo>
                  <a:pt x="301" y="431"/>
                </a:lnTo>
                <a:lnTo>
                  <a:pt x="294" y="431"/>
                </a:lnTo>
                <a:lnTo>
                  <a:pt x="279" y="431"/>
                </a:lnTo>
                <a:lnTo>
                  <a:pt x="272" y="423"/>
                </a:lnTo>
                <a:lnTo>
                  <a:pt x="257" y="416"/>
                </a:lnTo>
                <a:lnTo>
                  <a:pt x="250" y="416"/>
                </a:lnTo>
                <a:lnTo>
                  <a:pt x="242" y="408"/>
                </a:lnTo>
                <a:lnTo>
                  <a:pt x="242" y="416"/>
                </a:lnTo>
                <a:lnTo>
                  <a:pt x="235" y="408"/>
                </a:lnTo>
                <a:lnTo>
                  <a:pt x="228" y="416"/>
                </a:lnTo>
                <a:lnTo>
                  <a:pt x="220" y="416"/>
                </a:lnTo>
                <a:lnTo>
                  <a:pt x="213" y="416"/>
                </a:lnTo>
                <a:lnTo>
                  <a:pt x="206" y="423"/>
                </a:lnTo>
                <a:lnTo>
                  <a:pt x="198" y="423"/>
                </a:lnTo>
                <a:lnTo>
                  <a:pt x="191" y="423"/>
                </a:lnTo>
                <a:lnTo>
                  <a:pt x="184" y="423"/>
                </a:lnTo>
                <a:lnTo>
                  <a:pt x="176" y="431"/>
                </a:lnTo>
                <a:lnTo>
                  <a:pt x="169" y="431"/>
                </a:lnTo>
                <a:lnTo>
                  <a:pt x="162" y="423"/>
                </a:lnTo>
                <a:lnTo>
                  <a:pt x="154" y="423"/>
                </a:lnTo>
                <a:lnTo>
                  <a:pt x="139" y="416"/>
                </a:lnTo>
                <a:lnTo>
                  <a:pt x="132" y="416"/>
                </a:lnTo>
                <a:lnTo>
                  <a:pt x="125" y="408"/>
                </a:lnTo>
                <a:lnTo>
                  <a:pt x="117" y="408"/>
                </a:lnTo>
                <a:lnTo>
                  <a:pt x="110" y="416"/>
                </a:lnTo>
                <a:lnTo>
                  <a:pt x="103" y="416"/>
                </a:lnTo>
                <a:lnTo>
                  <a:pt x="95" y="416"/>
                </a:lnTo>
                <a:lnTo>
                  <a:pt x="88" y="408"/>
                </a:lnTo>
                <a:lnTo>
                  <a:pt x="81" y="408"/>
                </a:lnTo>
                <a:lnTo>
                  <a:pt x="73" y="408"/>
                </a:lnTo>
                <a:lnTo>
                  <a:pt x="66" y="400"/>
                </a:lnTo>
                <a:lnTo>
                  <a:pt x="59" y="400"/>
                </a:lnTo>
                <a:lnTo>
                  <a:pt x="51" y="393"/>
                </a:lnTo>
                <a:lnTo>
                  <a:pt x="44" y="393"/>
                </a:lnTo>
                <a:lnTo>
                  <a:pt x="37" y="393"/>
                </a:lnTo>
                <a:lnTo>
                  <a:pt x="29" y="400"/>
                </a:lnTo>
                <a:lnTo>
                  <a:pt x="22" y="400"/>
                </a:lnTo>
                <a:lnTo>
                  <a:pt x="15" y="408"/>
                </a:lnTo>
                <a:lnTo>
                  <a:pt x="0" y="400"/>
                </a:lnTo>
                <a:lnTo>
                  <a:pt x="15" y="393"/>
                </a:lnTo>
                <a:lnTo>
                  <a:pt x="22" y="385"/>
                </a:lnTo>
                <a:lnTo>
                  <a:pt x="22" y="370"/>
                </a:lnTo>
                <a:lnTo>
                  <a:pt x="22" y="362"/>
                </a:lnTo>
                <a:lnTo>
                  <a:pt x="22" y="354"/>
                </a:lnTo>
                <a:lnTo>
                  <a:pt x="22" y="346"/>
                </a:lnTo>
                <a:lnTo>
                  <a:pt x="29" y="339"/>
                </a:lnTo>
                <a:lnTo>
                  <a:pt x="29" y="331"/>
                </a:lnTo>
                <a:lnTo>
                  <a:pt x="37" y="323"/>
                </a:lnTo>
                <a:lnTo>
                  <a:pt x="44" y="316"/>
                </a:lnTo>
                <a:lnTo>
                  <a:pt x="44" y="308"/>
                </a:lnTo>
                <a:lnTo>
                  <a:pt x="51" y="300"/>
                </a:lnTo>
                <a:lnTo>
                  <a:pt x="59" y="300"/>
                </a:lnTo>
                <a:lnTo>
                  <a:pt x="66" y="308"/>
                </a:lnTo>
                <a:lnTo>
                  <a:pt x="73" y="308"/>
                </a:lnTo>
                <a:lnTo>
                  <a:pt x="81" y="316"/>
                </a:lnTo>
                <a:lnTo>
                  <a:pt x="88" y="316"/>
                </a:lnTo>
                <a:lnTo>
                  <a:pt x="95" y="316"/>
                </a:lnTo>
                <a:lnTo>
                  <a:pt x="103" y="323"/>
                </a:lnTo>
                <a:lnTo>
                  <a:pt x="110" y="323"/>
                </a:lnTo>
                <a:lnTo>
                  <a:pt x="117" y="331"/>
                </a:lnTo>
                <a:lnTo>
                  <a:pt x="125" y="331"/>
                </a:lnTo>
                <a:lnTo>
                  <a:pt x="132" y="331"/>
                </a:lnTo>
                <a:lnTo>
                  <a:pt x="139" y="323"/>
                </a:lnTo>
                <a:lnTo>
                  <a:pt x="154" y="323"/>
                </a:lnTo>
                <a:lnTo>
                  <a:pt x="162" y="323"/>
                </a:lnTo>
                <a:lnTo>
                  <a:pt x="169" y="316"/>
                </a:lnTo>
                <a:lnTo>
                  <a:pt x="176" y="316"/>
                </a:lnTo>
                <a:lnTo>
                  <a:pt x="184" y="308"/>
                </a:lnTo>
                <a:lnTo>
                  <a:pt x="191" y="308"/>
                </a:lnTo>
                <a:lnTo>
                  <a:pt x="198" y="308"/>
                </a:lnTo>
                <a:lnTo>
                  <a:pt x="206" y="300"/>
                </a:lnTo>
                <a:lnTo>
                  <a:pt x="213" y="300"/>
                </a:lnTo>
                <a:lnTo>
                  <a:pt x="220" y="308"/>
                </a:lnTo>
                <a:lnTo>
                  <a:pt x="228" y="316"/>
                </a:lnTo>
                <a:lnTo>
                  <a:pt x="235" y="308"/>
                </a:lnTo>
                <a:lnTo>
                  <a:pt x="235" y="316"/>
                </a:lnTo>
                <a:lnTo>
                  <a:pt x="228" y="323"/>
                </a:lnTo>
                <a:lnTo>
                  <a:pt x="235" y="323"/>
                </a:lnTo>
                <a:lnTo>
                  <a:pt x="235" y="331"/>
                </a:lnTo>
                <a:lnTo>
                  <a:pt x="235" y="300"/>
                </a:lnTo>
                <a:lnTo>
                  <a:pt x="235" y="293"/>
                </a:lnTo>
                <a:lnTo>
                  <a:pt x="235" y="285"/>
                </a:lnTo>
                <a:lnTo>
                  <a:pt x="235" y="277"/>
                </a:lnTo>
                <a:lnTo>
                  <a:pt x="235" y="269"/>
                </a:lnTo>
                <a:lnTo>
                  <a:pt x="235" y="262"/>
                </a:lnTo>
                <a:lnTo>
                  <a:pt x="242" y="254"/>
                </a:lnTo>
                <a:lnTo>
                  <a:pt x="250" y="254"/>
                </a:lnTo>
                <a:lnTo>
                  <a:pt x="257" y="246"/>
                </a:lnTo>
                <a:lnTo>
                  <a:pt x="250" y="239"/>
                </a:lnTo>
                <a:lnTo>
                  <a:pt x="242" y="239"/>
                </a:lnTo>
                <a:lnTo>
                  <a:pt x="235" y="231"/>
                </a:lnTo>
                <a:lnTo>
                  <a:pt x="235" y="216"/>
                </a:lnTo>
                <a:lnTo>
                  <a:pt x="235" y="208"/>
                </a:lnTo>
                <a:lnTo>
                  <a:pt x="235" y="200"/>
                </a:lnTo>
                <a:lnTo>
                  <a:pt x="235" y="192"/>
                </a:lnTo>
                <a:lnTo>
                  <a:pt x="242" y="185"/>
                </a:lnTo>
                <a:lnTo>
                  <a:pt x="250" y="185"/>
                </a:lnTo>
                <a:lnTo>
                  <a:pt x="257" y="177"/>
                </a:lnTo>
                <a:lnTo>
                  <a:pt x="257" y="185"/>
                </a:lnTo>
                <a:lnTo>
                  <a:pt x="257" y="169"/>
                </a:lnTo>
                <a:lnTo>
                  <a:pt x="250" y="162"/>
                </a:lnTo>
                <a:lnTo>
                  <a:pt x="242" y="162"/>
                </a:lnTo>
                <a:lnTo>
                  <a:pt x="250" y="154"/>
                </a:lnTo>
                <a:lnTo>
                  <a:pt x="235" y="169"/>
                </a:lnTo>
                <a:lnTo>
                  <a:pt x="235" y="162"/>
                </a:lnTo>
                <a:lnTo>
                  <a:pt x="235" y="154"/>
                </a:lnTo>
                <a:lnTo>
                  <a:pt x="228" y="146"/>
                </a:lnTo>
                <a:lnTo>
                  <a:pt x="228" y="139"/>
                </a:lnTo>
                <a:lnTo>
                  <a:pt x="228" y="131"/>
                </a:lnTo>
                <a:lnTo>
                  <a:pt x="228" y="123"/>
                </a:lnTo>
                <a:lnTo>
                  <a:pt x="220" y="115"/>
                </a:lnTo>
                <a:lnTo>
                  <a:pt x="220" y="108"/>
                </a:lnTo>
                <a:lnTo>
                  <a:pt x="228" y="100"/>
                </a:lnTo>
                <a:lnTo>
                  <a:pt x="235" y="100"/>
                </a:lnTo>
                <a:lnTo>
                  <a:pt x="242" y="100"/>
                </a:lnTo>
                <a:lnTo>
                  <a:pt x="250" y="100"/>
                </a:lnTo>
                <a:lnTo>
                  <a:pt x="257" y="100"/>
                </a:lnTo>
                <a:lnTo>
                  <a:pt x="264" y="100"/>
                </a:lnTo>
                <a:lnTo>
                  <a:pt x="272" y="100"/>
                </a:lnTo>
                <a:lnTo>
                  <a:pt x="279" y="100"/>
                </a:lnTo>
                <a:lnTo>
                  <a:pt x="294" y="92"/>
                </a:lnTo>
                <a:lnTo>
                  <a:pt x="294" y="100"/>
                </a:lnTo>
                <a:lnTo>
                  <a:pt x="294" y="85"/>
                </a:lnTo>
                <a:lnTo>
                  <a:pt x="294" y="77"/>
                </a:lnTo>
                <a:lnTo>
                  <a:pt x="294" y="62"/>
                </a:lnTo>
                <a:lnTo>
                  <a:pt x="301" y="54"/>
                </a:lnTo>
                <a:lnTo>
                  <a:pt x="301" y="46"/>
                </a:lnTo>
                <a:lnTo>
                  <a:pt x="301" y="38"/>
                </a:lnTo>
                <a:lnTo>
                  <a:pt x="309" y="31"/>
                </a:lnTo>
                <a:lnTo>
                  <a:pt x="316" y="31"/>
                </a:lnTo>
                <a:lnTo>
                  <a:pt x="323" y="23"/>
                </a:lnTo>
                <a:lnTo>
                  <a:pt x="331" y="23"/>
                </a:lnTo>
                <a:lnTo>
                  <a:pt x="338" y="23"/>
                </a:lnTo>
                <a:lnTo>
                  <a:pt x="345" y="23"/>
                </a:lnTo>
                <a:lnTo>
                  <a:pt x="353" y="15"/>
                </a:lnTo>
                <a:lnTo>
                  <a:pt x="360" y="15"/>
                </a:lnTo>
                <a:lnTo>
                  <a:pt x="367" y="15"/>
                </a:lnTo>
                <a:lnTo>
                  <a:pt x="375" y="8"/>
                </a:lnTo>
                <a:lnTo>
                  <a:pt x="382" y="8"/>
                </a:lnTo>
                <a:lnTo>
                  <a:pt x="389" y="8"/>
                </a:lnTo>
                <a:lnTo>
                  <a:pt x="397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5" name="Freeform 10"/>
          <p:cNvSpPr>
            <a:spLocks/>
          </p:cNvSpPr>
          <p:nvPr/>
        </p:nvSpPr>
        <p:spPr bwMode="auto">
          <a:xfrm>
            <a:off x="5413375" y="3622675"/>
            <a:ext cx="781050" cy="758825"/>
          </a:xfrm>
          <a:custGeom>
            <a:avLst/>
            <a:gdLst>
              <a:gd name="T0" fmla="*/ 2147483647 w 492"/>
              <a:gd name="T1" fmla="*/ 0 h 478"/>
              <a:gd name="T2" fmla="*/ 2147483647 w 492"/>
              <a:gd name="T3" fmla="*/ 0 h 478"/>
              <a:gd name="T4" fmla="*/ 2147483647 w 492"/>
              <a:gd name="T5" fmla="*/ 2147483647 h 478"/>
              <a:gd name="T6" fmla="*/ 2147483647 w 492"/>
              <a:gd name="T7" fmla="*/ 2147483647 h 478"/>
              <a:gd name="T8" fmla="*/ 2147483647 w 492"/>
              <a:gd name="T9" fmla="*/ 2147483647 h 478"/>
              <a:gd name="T10" fmla="*/ 2147483647 w 492"/>
              <a:gd name="T11" fmla="*/ 2147483647 h 478"/>
              <a:gd name="T12" fmla="*/ 2147483647 w 492"/>
              <a:gd name="T13" fmla="*/ 2147483647 h 478"/>
              <a:gd name="T14" fmla="*/ 2147483647 w 492"/>
              <a:gd name="T15" fmla="*/ 2147483647 h 478"/>
              <a:gd name="T16" fmla="*/ 2147483647 w 492"/>
              <a:gd name="T17" fmla="*/ 2147483647 h 478"/>
              <a:gd name="T18" fmla="*/ 2147483647 w 492"/>
              <a:gd name="T19" fmla="*/ 2147483647 h 478"/>
              <a:gd name="T20" fmla="*/ 2147483647 w 492"/>
              <a:gd name="T21" fmla="*/ 2147483647 h 478"/>
              <a:gd name="T22" fmla="*/ 2147483647 w 492"/>
              <a:gd name="T23" fmla="*/ 2147483647 h 478"/>
              <a:gd name="T24" fmla="*/ 2147483647 w 492"/>
              <a:gd name="T25" fmla="*/ 2147483647 h 478"/>
              <a:gd name="T26" fmla="*/ 2147483647 w 492"/>
              <a:gd name="T27" fmla="*/ 2147483647 h 478"/>
              <a:gd name="T28" fmla="*/ 2147483647 w 492"/>
              <a:gd name="T29" fmla="*/ 2147483647 h 478"/>
              <a:gd name="T30" fmla="*/ 2147483647 w 492"/>
              <a:gd name="T31" fmla="*/ 2147483647 h 478"/>
              <a:gd name="T32" fmla="*/ 2147483647 w 492"/>
              <a:gd name="T33" fmla="*/ 2147483647 h 478"/>
              <a:gd name="T34" fmla="*/ 2147483647 w 492"/>
              <a:gd name="T35" fmla="*/ 2147483647 h 478"/>
              <a:gd name="T36" fmla="*/ 2147483647 w 492"/>
              <a:gd name="T37" fmla="*/ 2147483647 h 478"/>
              <a:gd name="T38" fmla="*/ 2147483647 w 492"/>
              <a:gd name="T39" fmla="*/ 2147483647 h 478"/>
              <a:gd name="T40" fmla="*/ 2147483647 w 492"/>
              <a:gd name="T41" fmla="*/ 2147483647 h 478"/>
              <a:gd name="T42" fmla="*/ 2147483647 w 492"/>
              <a:gd name="T43" fmla="*/ 2147483647 h 478"/>
              <a:gd name="T44" fmla="*/ 2147483647 w 492"/>
              <a:gd name="T45" fmla="*/ 2147483647 h 478"/>
              <a:gd name="T46" fmla="*/ 2147483647 w 492"/>
              <a:gd name="T47" fmla="*/ 2147483647 h 478"/>
              <a:gd name="T48" fmla="*/ 2147483647 w 492"/>
              <a:gd name="T49" fmla="*/ 2147483647 h 478"/>
              <a:gd name="T50" fmla="*/ 2147483647 w 492"/>
              <a:gd name="T51" fmla="*/ 2147483647 h 478"/>
              <a:gd name="T52" fmla="*/ 2147483647 w 492"/>
              <a:gd name="T53" fmla="*/ 2147483647 h 478"/>
              <a:gd name="T54" fmla="*/ 2147483647 w 492"/>
              <a:gd name="T55" fmla="*/ 2147483647 h 478"/>
              <a:gd name="T56" fmla="*/ 2147483647 w 492"/>
              <a:gd name="T57" fmla="*/ 2147483647 h 478"/>
              <a:gd name="T58" fmla="*/ 2147483647 w 492"/>
              <a:gd name="T59" fmla="*/ 2147483647 h 478"/>
              <a:gd name="T60" fmla="*/ 2147483647 w 492"/>
              <a:gd name="T61" fmla="*/ 2147483647 h 478"/>
              <a:gd name="T62" fmla="*/ 2147483647 w 492"/>
              <a:gd name="T63" fmla="*/ 2147483647 h 478"/>
              <a:gd name="T64" fmla="*/ 2147483647 w 492"/>
              <a:gd name="T65" fmla="*/ 2147483647 h 478"/>
              <a:gd name="T66" fmla="*/ 2147483647 w 492"/>
              <a:gd name="T67" fmla="*/ 2147483647 h 478"/>
              <a:gd name="T68" fmla="*/ 2147483647 w 492"/>
              <a:gd name="T69" fmla="*/ 2147483647 h 478"/>
              <a:gd name="T70" fmla="*/ 2147483647 w 492"/>
              <a:gd name="T71" fmla="*/ 2147483647 h 478"/>
              <a:gd name="T72" fmla="*/ 2147483647 w 492"/>
              <a:gd name="T73" fmla="*/ 2147483647 h 478"/>
              <a:gd name="T74" fmla="*/ 2147483647 w 492"/>
              <a:gd name="T75" fmla="*/ 2147483647 h 478"/>
              <a:gd name="T76" fmla="*/ 2147483647 w 492"/>
              <a:gd name="T77" fmla="*/ 2147483647 h 478"/>
              <a:gd name="T78" fmla="*/ 2147483647 w 492"/>
              <a:gd name="T79" fmla="*/ 2147483647 h 478"/>
              <a:gd name="T80" fmla="*/ 2147483647 w 492"/>
              <a:gd name="T81" fmla="*/ 2147483647 h 478"/>
              <a:gd name="T82" fmla="*/ 2147483647 w 492"/>
              <a:gd name="T83" fmla="*/ 2147483647 h 478"/>
              <a:gd name="T84" fmla="*/ 2147483647 w 492"/>
              <a:gd name="T85" fmla="*/ 2147483647 h 478"/>
              <a:gd name="T86" fmla="*/ 2147483647 w 492"/>
              <a:gd name="T87" fmla="*/ 2147483647 h 478"/>
              <a:gd name="T88" fmla="*/ 2147483647 w 492"/>
              <a:gd name="T89" fmla="*/ 2147483647 h 478"/>
              <a:gd name="T90" fmla="*/ 2147483647 w 492"/>
              <a:gd name="T91" fmla="*/ 2147483647 h 478"/>
              <a:gd name="T92" fmla="*/ 2147483647 w 492"/>
              <a:gd name="T93" fmla="*/ 2147483647 h 478"/>
              <a:gd name="T94" fmla="*/ 2147483647 w 492"/>
              <a:gd name="T95" fmla="*/ 2147483647 h 478"/>
              <a:gd name="T96" fmla="*/ 2147483647 w 492"/>
              <a:gd name="T97" fmla="*/ 2147483647 h 478"/>
              <a:gd name="T98" fmla="*/ 2147483647 w 492"/>
              <a:gd name="T99" fmla="*/ 2147483647 h 478"/>
              <a:gd name="T100" fmla="*/ 2147483647 w 492"/>
              <a:gd name="T101" fmla="*/ 2147483647 h 478"/>
              <a:gd name="T102" fmla="*/ 2147483647 w 492"/>
              <a:gd name="T103" fmla="*/ 2147483647 h 4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2" h="478">
                <a:moveTo>
                  <a:pt x="250" y="0"/>
                </a:moveTo>
                <a:lnTo>
                  <a:pt x="257" y="0"/>
                </a:lnTo>
                <a:lnTo>
                  <a:pt x="264" y="0"/>
                </a:lnTo>
                <a:lnTo>
                  <a:pt x="272" y="0"/>
                </a:lnTo>
                <a:lnTo>
                  <a:pt x="279" y="0"/>
                </a:lnTo>
                <a:lnTo>
                  <a:pt x="286" y="0"/>
                </a:lnTo>
                <a:lnTo>
                  <a:pt x="294" y="0"/>
                </a:lnTo>
                <a:lnTo>
                  <a:pt x="301" y="0"/>
                </a:lnTo>
                <a:lnTo>
                  <a:pt x="316" y="8"/>
                </a:lnTo>
                <a:lnTo>
                  <a:pt x="316" y="16"/>
                </a:lnTo>
                <a:lnTo>
                  <a:pt x="323" y="23"/>
                </a:lnTo>
                <a:lnTo>
                  <a:pt x="323" y="31"/>
                </a:lnTo>
                <a:lnTo>
                  <a:pt x="330" y="39"/>
                </a:lnTo>
                <a:lnTo>
                  <a:pt x="338" y="39"/>
                </a:lnTo>
                <a:lnTo>
                  <a:pt x="345" y="39"/>
                </a:lnTo>
                <a:lnTo>
                  <a:pt x="352" y="39"/>
                </a:lnTo>
                <a:lnTo>
                  <a:pt x="360" y="39"/>
                </a:lnTo>
                <a:lnTo>
                  <a:pt x="367" y="39"/>
                </a:lnTo>
                <a:lnTo>
                  <a:pt x="367" y="47"/>
                </a:lnTo>
                <a:lnTo>
                  <a:pt x="375" y="62"/>
                </a:lnTo>
                <a:lnTo>
                  <a:pt x="375" y="70"/>
                </a:lnTo>
                <a:lnTo>
                  <a:pt x="382" y="77"/>
                </a:lnTo>
                <a:lnTo>
                  <a:pt x="382" y="85"/>
                </a:lnTo>
                <a:lnTo>
                  <a:pt x="389" y="93"/>
                </a:lnTo>
                <a:lnTo>
                  <a:pt x="389" y="100"/>
                </a:lnTo>
                <a:lnTo>
                  <a:pt x="397" y="108"/>
                </a:lnTo>
                <a:lnTo>
                  <a:pt x="404" y="116"/>
                </a:lnTo>
                <a:lnTo>
                  <a:pt x="411" y="116"/>
                </a:lnTo>
                <a:lnTo>
                  <a:pt x="419" y="116"/>
                </a:lnTo>
                <a:lnTo>
                  <a:pt x="426" y="116"/>
                </a:lnTo>
                <a:lnTo>
                  <a:pt x="433" y="116"/>
                </a:lnTo>
                <a:lnTo>
                  <a:pt x="441" y="116"/>
                </a:lnTo>
                <a:lnTo>
                  <a:pt x="455" y="116"/>
                </a:lnTo>
                <a:lnTo>
                  <a:pt x="463" y="116"/>
                </a:lnTo>
                <a:lnTo>
                  <a:pt x="470" y="116"/>
                </a:lnTo>
                <a:lnTo>
                  <a:pt x="477" y="116"/>
                </a:lnTo>
                <a:lnTo>
                  <a:pt x="485" y="116"/>
                </a:lnTo>
                <a:lnTo>
                  <a:pt x="492" y="116"/>
                </a:lnTo>
                <a:lnTo>
                  <a:pt x="492" y="124"/>
                </a:lnTo>
                <a:lnTo>
                  <a:pt x="492" y="131"/>
                </a:lnTo>
                <a:lnTo>
                  <a:pt x="492" y="139"/>
                </a:lnTo>
                <a:lnTo>
                  <a:pt x="492" y="147"/>
                </a:lnTo>
                <a:lnTo>
                  <a:pt x="485" y="154"/>
                </a:lnTo>
                <a:lnTo>
                  <a:pt x="492" y="154"/>
                </a:lnTo>
                <a:lnTo>
                  <a:pt x="477" y="162"/>
                </a:lnTo>
                <a:lnTo>
                  <a:pt x="470" y="162"/>
                </a:lnTo>
                <a:lnTo>
                  <a:pt x="463" y="170"/>
                </a:lnTo>
                <a:lnTo>
                  <a:pt x="455" y="170"/>
                </a:lnTo>
                <a:lnTo>
                  <a:pt x="441" y="177"/>
                </a:lnTo>
                <a:lnTo>
                  <a:pt x="433" y="185"/>
                </a:lnTo>
                <a:lnTo>
                  <a:pt x="433" y="193"/>
                </a:lnTo>
                <a:lnTo>
                  <a:pt x="433" y="208"/>
                </a:lnTo>
                <a:lnTo>
                  <a:pt x="441" y="216"/>
                </a:lnTo>
                <a:lnTo>
                  <a:pt x="441" y="224"/>
                </a:lnTo>
                <a:lnTo>
                  <a:pt x="441" y="231"/>
                </a:lnTo>
                <a:lnTo>
                  <a:pt x="441" y="239"/>
                </a:lnTo>
                <a:lnTo>
                  <a:pt x="441" y="247"/>
                </a:lnTo>
                <a:lnTo>
                  <a:pt x="433" y="254"/>
                </a:lnTo>
                <a:lnTo>
                  <a:pt x="426" y="254"/>
                </a:lnTo>
                <a:lnTo>
                  <a:pt x="419" y="262"/>
                </a:lnTo>
                <a:lnTo>
                  <a:pt x="411" y="262"/>
                </a:lnTo>
                <a:lnTo>
                  <a:pt x="404" y="270"/>
                </a:lnTo>
                <a:lnTo>
                  <a:pt x="397" y="270"/>
                </a:lnTo>
                <a:lnTo>
                  <a:pt x="389" y="278"/>
                </a:lnTo>
                <a:lnTo>
                  <a:pt x="382" y="278"/>
                </a:lnTo>
                <a:lnTo>
                  <a:pt x="375" y="285"/>
                </a:lnTo>
                <a:lnTo>
                  <a:pt x="367" y="293"/>
                </a:lnTo>
                <a:lnTo>
                  <a:pt x="367" y="301"/>
                </a:lnTo>
                <a:lnTo>
                  <a:pt x="367" y="308"/>
                </a:lnTo>
                <a:lnTo>
                  <a:pt x="367" y="316"/>
                </a:lnTo>
                <a:lnTo>
                  <a:pt x="367" y="324"/>
                </a:lnTo>
                <a:lnTo>
                  <a:pt x="367" y="331"/>
                </a:lnTo>
                <a:lnTo>
                  <a:pt x="367" y="339"/>
                </a:lnTo>
                <a:lnTo>
                  <a:pt x="367" y="347"/>
                </a:lnTo>
                <a:lnTo>
                  <a:pt x="367" y="362"/>
                </a:lnTo>
                <a:lnTo>
                  <a:pt x="367" y="370"/>
                </a:lnTo>
                <a:lnTo>
                  <a:pt x="360" y="378"/>
                </a:lnTo>
                <a:lnTo>
                  <a:pt x="367" y="378"/>
                </a:lnTo>
                <a:lnTo>
                  <a:pt x="367" y="385"/>
                </a:lnTo>
                <a:lnTo>
                  <a:pt x="352" y="378"/>
                </a:lnTo>
                <a:lnTo>
                  <a:pt x="345" y="370"/>
                </a:lnTo>
                <a:lnTo>
                  <a:pt x="338" y="370"/>
                </a:lnTo>
                <a:lnTo>
                  <a:pt x="330" y="362"/>
                </a:lnTo>
                <a:lnTo>
                  <a:pt x="323" y="370"/>
                </a:lnTo>
                <a:lnTo>
                  <a:pt x="323" y="378"/>
                </a:lnTo>
                <a:lnTo>
                  <a:pt x="316" y="385"/>
                </a:lnTo>
                <a:lnTo>
                  <a:pt x="301" y="393"/>
                </a:lnTo>
                <a:lnTo>
                  <a:pt x="316" y="393"/>
                </a:lnTo>
                <a:lnTo>
                  <a:pt x="294" y="393"/>
                </a:lnTo>
                <a:lnTo>
                  <a:pt x="286" y="393"/>
                </a:lnTo>
                <a:lnTo>
                  <a:pt x="279" y="393"/>
                </a:lnTo>
                <a:lnTo>
                  <a:pt x="272" y="393"/>
                </a:lnTo>
                <a:lnTo>
                  <a:pt x="264" y="393"/>
                </a:lnTo>
                <a:lnTo>
                  <a:pt x="257" y="393"/>
                </a:lnTo>
                <a:lnTo>
                  <a:pt x="250" y="401"/>
                </a:lnTo>
                <a:lnTo>
                  <a:pt x="250" y="408"/>
                </a:lnTo>
                <a:lnTo>
                  <a:pt x="250" y="416"/>
                </a:lnTo>
                <a:lnTo>
                  <a:pt x="250" y="424"/>
                </a:lnTo>
                <a:lnTo>
                  <a:pt x="250" y="432"/>
                </a:lnTo>
                <a:lnTo>
                  <a:pt x="250" y="439"/>
                </a:lnTo>
                <a:lnTo>
                  <a:pt x="250" y="447"/>
                </a:lnTo>
                <a:lnTo>
                  <a:pt x="250" y="455"/>
                </a:lnTo>
                <a:lnTo>
                  <a:pt x="250" y="462"/>
                </a:lnTo>
                <a:lnTo>
                  <a:pt x="250" y="470"/>
                </a:lnTo>
                <a:lnTo>
                  <a:pt x="242" y="478"/>
                </a:lnTo>
                <a:lnTo>
                  <a:pt x="250" y="478"/>
                </a:lnTo>
                <a:lnTo>
                  <a:pt x="235" y="470"/>
                </a:lnTo>
                <a:lnTo>
                  <a:pt x="228" y="462"/>
                </a:lnTo>
                <a:lnTo>
                  <a:pt x="220" y="455"/>
                </a:lnTo>
                <a:lnTo>
                  <a:pt x="213" y="455"/>
                </a:lnTo>
                <a:lnTo>
                  <a:pt x="205" y="447"/>
                </a:lnTo>
                <a:lnTo>
                  <a:pt x="198" y="439"/>
                </a:lnTo>
                <a:lnTo>
                  <a:pt x="191" y="432"/>
                </a:lnTo>
                <a:lnTo>
                  <a:pt x="183" y="424"/>
                </a:lnTo>
                <a:lnTo>
                  <a:pt x="176" y="424"/>
                </a:lnTo>
                <a:lnTo>
                  <a:pt x="169" y="432"/>
                </a:lnTo>
                <a:lnTo>
                  <a:pt x="154" y="432"/>
                </a:lnTo>
                <a:lnTo>
                  <a:pt x="147" y="439"/>
                </a:lnTo>
                <a:lnTo>
                  <a:pt x="139" y="439"/>
                </a:lnTo>
                <a:lnTo>
                  <a:pt x="132" y="439"/>
                </a:lnTo>
                <a:lnTo>
                  <a:pt x="125" y="447"/>
                </a:lnTo>
                <a:lnTo>
                  <a:pt x="117" y="447"/>
                </a:lnTo>
                <a:lnTo>
                  <a:pt x="110" y="447"/>
                </a:lnTo>
                <a:lnTo>
                  <a:pt x="103" y="439"/>
                </a:lnTo>
                <a:lnTo>
                  <a:pt x="95" y="439"/>
                </a:lnTo>
                <a:lnTo>
                  <a:pt x="88" y="432"/>
                </a:lnTo>
                <a:lnTo>
                  <a:pt x="81" y="432"/>
                </a:lnTo>
                <a:lnTo>
                  <a:pt x="73" y="424"/>
                </a:lnTo>
                <a:lnTo>
                  <a:pt x="66" y="424"/>
                </a:lnTo>
                <a:lnTo>
                  <a:pt x="58" y="416"/>
                </a:lnTo>
                <a:lnTo>
                  <a:pt x="51" y="416"/>
                </a:lnTo>
                <a:lnTo>
                  <a:pt x="44" y="416"/>
                </a:lnTo>
                <a:lnTo>
                  <a:pt x="36" y="416"/>
                </a:lnTo>
                <a:lnTo>
                  <a:pt x="29" y="416"/>
                </a:lnTo>
                <a:lnTo>
                  <a:pt x="14" y="416"/>
                </a:lnTo>
                <a:lnTo>
                  <a:pt x="7" y="416"/>
                </a:lnTo>
                <a:lnTo>
                  <a:pt x="0" y="408"/>
                </a:lnTo>
                <a:lnTo>
                  <a:pt x="7" y="401"/>
                </a:lnTo>
                <a:lnTo>
                  <a:pt x="7" y="393"/>
                </a:lnTo>
                <a:lnTo>
                  <a:pt x="14" y="385"/>
                </a:lnTo>
                <a:lnTo>
                  <a:pt x="14" y="378"/>
                </a:lnTo>
                <a:lnTo>
                  <a:pt x="29" y="370"/>
                </a:lnTo>
                <a:lnTo>
                  <a:pt x="29" y="362"/>
                </a:lnTo>
                <a:lnTo>
                  <a:pt x="36" y="347"/>
                </a:lnTo>
                <a:lnTo>
                  <a:pt x="36" y="339"/>
                </a:lnTo>
                <a:lnTo>
                  <a:pt x="44" y="331"/>
                </a:lnTo>
                <a:lnTo>
                  <a:pt x="44" y="324"/>
                </a:lnTo>
                <a:lnTo>
                  <a:pt x="51" y="316"/>
                </a:lnTo>
                <a:lnTo>
                  <a:pt x="51" y="308"/>
                </a:lnTo>
                <a:lnTo>
                  <a:pt x="44" y="301"/>
                </a:lnTo>
                <a:lnTo>
                  <a:pt x="44" y="293"/>
                </a:lnTo>
                <a:lnTo>
                  <a:pt x="44" y="285"/>
                </a:lnTo>
                <a:lnTo>
                  <a:pt x="51" y="278"/>
                </a:lnTo>
                <a:lnTo>
                  <a:pt x="58" y="278"/>
                </a:lnTo>
                <a:lnTo>
                  <a:pt x="66" y="278"/>
                </a:lnTo>
                <a:lnTo>
                  <a:pt x="73" y="285"/>
                </a:lnTo>
                <a:lnTo>
                  <a:pt x="81" y="285"/>
                </a:lnTo>
                <a:lnTo>
                  <a:pt x="88" y="278"/>
                </a:lnTo>
                <a:lnTo>
                  <a:pt x="95" y="270"/>
                </a:lnTo>
                <a:lnTo>
                  <a:pt x="103" y="262"/>
                </a:lnTo>
                <a:lnTo>
                  <a:pt x="110" y="254"/>
                </a:lnTo>
                <a:lnTo>
                  <a:pt x="117" y="247"/>
                </a:lnTo>
                <a:lnTo>
                  <a:pt x="110" y="239"/>
                </a:lnTo>
                <a:lnTo>
                  <a:pt x="103" y="231"/>
                </a:lnTo>
                <a:lnTo>
                  <a:pt x="95" y="224"/>
                </a:lnTo>
                <a:lnTo>
                  <a:pt x="88" y="216"/>
                </a:lnTo>
                <a:lnTo>
                  <a:pt x="81" y="208"/>
                </a:lnTo>
                <a:lnTo>
                  <a:pt x="73" y="193"/>
                </a:lnTo>
                <a:lnTo>
                  <a:pt x="66" y="185"/>
                </a:lnTo>
                <a:lnTo>
                  <a:pt x="58" y="177"/>
                </a:lnTo>
                <a:lnTo>
                  <a:pt x="51" y="170"/>
                </a:lnTo>
                <a:lnTo>
                  <a:pt x="44" y="170"/>
                </a:lnTo>
                <a:lnTo>
                  <a:pt x="36" y="162"/>
                </a:lnTo>
                <a:lnTo>
                  <a:pt x="29" y="162"/>
                </a:lnTo>
                <a:lnTo>
                  <a:pt x="14" y="154"/>
                </a:lnTo>
                <a:lnTo>
                  <a:pt x="14" y="147"/>
                </a:lnTo>
                <a:lnTo>
                  <a:pt x="29" y="139"/>
                </a:lnTo>
                <a:lnTo>
                  <a:pt x="29" y="131"/>
                </a:lnTo>
                <a:lnTo>
                  <a:pt x="36" y="124"/>
                </a:lnTo>
                <a:lnTo>
                  <a:pt x="44" y="116"/>
                </a:lnTo>
                <a:lnTo>
                  <a:pt x="51" y="108"/>
                </a:lnTo>
                <a:lnTo>
                  <a:pt x="58" y="108"/>
                </a:lnTo>
                <a:lnTo>
                  <a:pt x="66" y="108"/>
                </a:lnTo>
                <a:lnTo>
                  <a:pt x="73" y="100"/>
                </a:lnTo>
                <a:lnTo>
                  <a:pt x="81" y="100"/>
                </a:lnTo>
                <a:lnTo>
                  <a:pt x="88" y="93"/>
                </a:lnTo>
                <a:lnTo>
                  <a:pt x="95" y="93"/>
                </a:lnTo>
                <a:lnTo>
                  <a:pt x="103" y="93"/>
                </a:lnTo>
                <a:lnTo>
                  <a:pt x="110" y="85"/>
                </a:lnTo>
                <a:lnTo>
                  <a:pt x="117" y="85"/>
                </a:lnTo>
                <a:lnTo>
                  <a:pt x="125" y="77"/>
                </a:lnTo>
                <a:lnTo>
                  <a:pt x="132" y="77"/>
                </a:lnTo>
                <a:lnTo>
                  <a:pt x="139" y="70"/>
                </a:lnTo>
                <a:lnTo>
                  <a:pt x="147" y="70"/>
                </a:lnTo>
                <a:lnTo>
                  <a:pt x="154" y="62"/>
                </a:lnTo>
                <a:lnTo>
                  <a:pt x="169" y="47"/>
                </a:lnTo>
                <a:lnTo>
                  <a:pt x="176" y="47"/>
                </a:lnTo>
                <a:lnTo>
                  <a:pt x="183" y="39"/>
                </a:lnTo>
                <a:lnTo>
                  <a:pt x="191" y="39"/>
                </a:lnTo>
                <a:lnTo>
                  <a:pt x="198" y="39"/>
                </a:lnTo>
                <a:lnTo>
                  <a:pt x="205" y="39"/>
                </a:lnTo>
                <a:lnTo>
                  <a:pt x="213" y="39"/>
                </a:lnTo>
                <a:lnTo>
                  <a:pt x="220" y="39"/>
                </a:lnTo>
                <a:lnTo>
                  <a:pt x="228" y="39"/>
                </a:lnTo>
                <a:lnTo>
                  <a:pt x="235" y="39"/>
                </a:lnTo>
                <a:lnTo>
                  <a:pt x="242" y="31"/>
                </a:lnTo>
                <a:lnTo>
                  <a:pt x="242" y="39"/>
                </a:lnTo>
                <a:lnTo>
                  <a:pt x="242" y="23"/>
                </a:lnTo>
                <a:lnTo>
                  <a:pt x="250" y="16"/>
                </a:lnTo>
                <a:lnTo>
                  <a:pt x="250" y="8"/>
                </a:lnTo>
                <a:lnTo>
                  <a:pt x="250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6" name="Freeform 11"/>
          <p:cNvSpPr>
            <a:spLocks/>
          </p:cNvSpPr>
          <p:nvPr/>
        </p:nvSpPr>
        <p:spPr bwMode="auto">
          <a:xfrm>
            <a:off x="4689475" y="3255963"/>
            <a:ext cx="909638" cy="966787"/>
          </a:xfrm>
          <a:custGeom>
            <a:avLst/>
            <a:gdLst>
              <a:gd name="T0" fmla="*/ 2147483647 w 573"/>
              <a:gd name="T1" fmla="*/ 2147483647 h 609"/>
              <a:gd name="T2" fmla="*/ 2147483647 w 573"/>
              <a:gd name="T3" fmla="*/ 2147483647 h 609"/>
              <a:gd name="T4" fmla="*/ 2147483647 w 573"/>
              <a:gd name="T5" fmla="*/ 2147483647 h 609"/>
              <a:gd name="T6" fmla="*/ 2147483647 w 573"/>
              <a:gd name="T7" fmla="*/ 2147483647 h 609"/>
              <a:gd name="T8" fmla="*/ 2147483647 w 573"/>
              <a:gd name="T9" fmla="*/ 2147483647 h 609"/>
              <a:gd name="T10" fmla="*/ 2147483647 w 573"/>
              <a:gd name="T11" fmla="*/ 2147483647 h 609"/>
              <a:gd name="T12" fmla="*/ 2147483647 w 573"/>
              <a:gd name="T13" fmla="*/ 2147483647 h 609"/>
              <a:gd name="T14" fmla="*/ 2147483647 w 573"/>
              <a:gd name="T15" fmla="*/ 2147483647 h 609"/>
              <a:gd name="T16" fmla="*/ 2147483647 w 573"/>
              <a:gd name="T17" fmla="*/ 2147483647 h 609"/>
              <a:gd name="T18" fmla="*/ 2147483647 w 573"/>
              <a:gd name="T19" fmla="*/ 2147483647 h 609"/>
              <a:gd name="T20" fmla="*/ 2147483647 w 573"/>
              <a:gd name="T21" fmla="*/ 2147483647 h 609"/>
              <a:gd name="T22" fmla="*/ 2147483647 w 573"/>
              <a:gd name="T23" fmla="*/ 2147483647 h 609"/>
              <a:gd name="T24" fmla="*/ 2147483647 w 573"/>
              <a:gd name="T25" fmla="*/ 2147483647 h 609"/>
              <a:gd name="T26" fmla="*/ 2147483647 w 573"/>
              <a:gd name="T27" fmla="*/ 2147483647 h 609"/>
              <a:gd name="T28" fmla="*/ 2147483647 w 573"/>
              <a:gd name="T29" fmla="*/ 2147483647 h 609"/>
              <a:gd name="T30" fmla="*/ 2147483647 w 573"/>
              <a:gd name="T31" fmla="*/ 2147483647 h 609"/>
              <a:gd name="T32" fmla="*/ 2147483647 w 573"/>
              <a:gd name="T33" fmla="*/ 2147483647 h 609"/>
              <a:gd name="T34" fmla="*/ 2147483647 w 573"/>
              <a:gd name="T35" fmla="*/ 2147483647 h 609"/>
              <a:gd name="T36" fmla="*/ 2147483647 w 573"/>
              <a:gd name="T37" fmla="*/ 2147483647 h 609"/>
              <a:gd name="T38" fmla="*/ 2147483647 w 573"/>
              <a:gd name="T39" fmla="*/ 2147483647 h 609"/>
              <a:gd name="T40" fmla="*/ 2147483647 w 573"/>
              <a:gd name="T41" fmla="*/ 2147483647 h 609"/>
              <a:gd name="T42" fmla="*/ 2147483647 w 573"/>
              <a:gd name="T43" fmla="*/ 2147483647 h 609"/>
              <a:gd name="T44" fmla="*/ 2147483647 w 573"/>
              <a:gd name="T45" fmla="*/ 2147483647 h 609"/>
              <a:gd name="T46" fmla="*/ 2147483647 w 573"/>
              <a:gd name="T47" fmla="*/ 2147483647 h 609"/>
              <a:gd name="T48" fmla="*/ 2147483647 w 573"/>
              <a:gd name="T49" fmla="*/ 2147483647 h 609"/>
              <a:gd name="T50" fmla="*/ 2147483647 w 573"/>
              <a:gd name="T51" fmla="*/ 2147483647 h 609"/>
              <a:gd name="T52" fmla="*/ 2147483647 w 573"/>
              <a:gd name="T53" fmla="*/ 2147483647 h 609"/>
              <a:gd name="T54" fmla="*/ 2147483647 w 573"/>
              <a:gd name="T55" fmla="*/ 2147483647 h 609"/>
              <a:gd name="T56" fmla="*/ 2147483647 w 573"/>
              <a:gd name="T57" fmla="*/ 2147483647 h 609"/>
              <a:gd name="T58" fmla="*/ 2147483647 w 573"/>
              <a:gd name="T59" fmla="*/ 2147483647 h 609"/>
              <a:gd name="T60" fmla="*/ 2147483647 w 573"/>
              <a:gd name="T61" fmla="*/ 2147483647 h 609"/>
              <a:gd name="T62" fmla="*/ 2147483647 w 573"/>
              <a:gd name="T63" fmla="*/ 2147483647 h 609"/>
              <a:gd name="T64" fmla="*/ 2147483647 w 573"/>
              <a:gd name="T65" fmla="*/ 2147483647 h 609"/>
              <a:gd name="T66" fmla="*/ 2147483647 w 573"/>
              <a:gd name="T67" fmla="*/ 2147483647 h 609"/>
              <a:gd name="T68" fmla="*/ 2147483647 w 573"/>
              <a:gd name="T69" fmla="*/ 2147483647 h 609"/>
              <a:gd name="T70" fmla="*/ 2147483647 w 573"/>
              <a:gd name="T71" fmla="*/ 2147483647 h 609"/>
              <a:gd name="T72" fmla="*/ 2147483647 w 573"/>
              <a:gd name="T73" fmla="*/ 2147483647 h 609"/>
              <a:gd name="T74" fmla="*/ 2147483647 w 573"/>
              <a:gd name="T75" fmla="*/ 2147483647 h 609"/>
              <a:gd name="T76" fmla="*/ 2147483647 w 573"/>
              <a:gd name="T77" fmla="*/ 2147483647 h 609"/>
              <a:gd name="T78" fmla="*/ 2147483647 w 573"/>
              <a:gd name="T79" fmla="*/ 2147483647 h 609"/>
              <a:gd name="T80" fmla="*/ 0 w 573"/>
              <a:gd name="T81" fmla="*/ 2147483647 h 609"/>
              <a:gd name="T82" fmla="*/ 2147483647 w 573"/>
              <a:gd name="T83" fmla="*/ 2147483647 h 609"/>
              <a:gd name="T84" fmla="*/ 2147483647 w 573"/>
              <a:gd name="T85" fmla="*/ 2147483647 h 609"/>
              <a:gd name="T86" fmla="*/ 2147483647 w 573"/>
              <a:gd name="T87" fmla="*/ 2147483647 h 609"/>
              <a:gd name="T88" fmla="*/ 2147483647 w 573"/>
              <a:gd name="T89" fmla="*/ 2147483647 h 609"/>
              <a:gd name="T90" fmla="*/ 2147483647 w 573"/>
              <a:gd name="T91" fmla="*/ 2147483647 h 609"/>
              <a:gd name="T92" fmla="*/ 2147483647 w 573"/>
              <a:gd name="T93" fmla="*/ 2147483647 h 609"/>
              <a:gd name="T94" fmla="*/ 0 w 573"/>
              <a:gd name="T95" fmla="*/ 2147483647 h 609"/>
              <a:gd name="T96" fmla="*/ 2147483647 w 573"/>
              <a:gd name="T97" fmla="*/ 2147483647 h 609"/>
              <a:gd name="T98" fmla="*/ 2147483647 w 573"/>
              <a:gd name="T99" fmla="*/ 2147483647 h 609"/>
              <a:gd name="T100" fmla="*/ 2147483647 w 573"/>
              <a:gd name="T101" fmla="*/ 2147483647 h 609"/>
              <a:gd name="T102" fmla="*/ 2147483647 w 573"/>
              <a:gd name="T103" fmla="*/ 2147483647 h 60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3" h="609">
                <a:moveTo>
                  <a:pt x="81" y="0"/>
                </a:moveTo>
                <a:lnTo>
                  <a:pt x="88" y="8"/>
                </a:lnTo>
                <a:lnTo>
                  <a:pt x="88" y="16"/>
                </a:lnTo>
                <a:lnTo>
                  <a:pt x="96" y="23"/>
                </a:lnTo>
                <a:lnTo>
                  <a:pt x="96" y="31"/>
                </a:lnTo>
                <a:lnTo>
                  <a:pt x="103" y="39"/>
                </a:lnTo>
                <a:lnTo>
                  <a:pt x="110" y="47"/>
                </a:lnTo>
                <a:lnTo>
                  <a:pt x="118" y="54"/>
                </a:lnTo>
                <a:lnTo>
                  <a:pt x="125" y="62"/>
                </a:lnTo>
                <a:lnTo>
                  <a:pt x="132" y="70"/>
                </a:lnTo>
                <a:lnTo>
                  <a:pt x="140" y="70"/>
                </a:lnTo>
                <a:lnTo>
                  <a:pt x="147" y="70"/>
                </a:lnTo>
                <a:lnTo>
                  <a:pt x="154" y="70"/>
                </a:lnTo>
                <a:lnTo>
                  <a:pt x="162" y="70"/>
                </a:lnTo>
                <a:lnTo>
                  <a:pt x="169" y="70"/>
                </a:lnTo>
                <a:lnTo>
                  <a:pt x="176" y="70"/>
                </a:lnTo>
                <a:lnTo>
                  <a:pt x="184" y="70"/>
                </a:lnTo>
                <a:lnTo>
                  <a:pt x="191" y="70"/>
                </a:lnTo>
                <a:lnTo>
                  <a:pt x="206" y="70"/>
                </a:lnTo>
                <a:lnTo>
                  <a:pt x="213" y="70"/>
                </a:lnTo>
                <a:lnTo>
                  <a:pt x="220" y="70"/>
                </a:lnTo>
                <a:lnTo>
                  <a:pt x="228" y="62"/>
                </a:lnTo>
                <a:lnTo>
                  <a:pt x="235" y="62"/>
                </a:lnTo>
                <a:lnTo>
                  <a:pt x="243" y="54"/>
                </a:lnTo>
                <a:lnTo>
                  <a:pt x="250" y="54"/>
                </a:lnTo>
                <a:lnTo>
                  <a:pt x="257" y="47"/>
                </a:lnTo>
                <a:lnTo>
                  <a:pt x="265" y="47"/>
                </a:lnTo>
                <a:lnTo>
                  <a:pt x="272" y="39"/>
                </a:lnTo>
                <a:lnTo>
                  <a:pt x="279" y="39"/>
                </a:lnTo>
                <a:lnTo>
                  <a:pt x="287" y="31"/>
                </a:lnTo>
                <a:lnTo>
                  <a:pt x="294" y="31"/>
                </a:lnTo>
                <a:lnTo>
                  <a:pt x="301" y="23"/>
                </a:lnTo>
                <a:lnTo>
                  <a:pt x="309" y="23"/>
                </a:lnTo>
                <a:lnTo>
                  <a:pt x="316" y="16"/>
                </a:lnTo>
                <a:lnTo>
                  <a:pt x="316" y="23"/>
                </a:lnTo>
                <a:lnTo>
                  <a:pt x="323" y="31"/>
                </a:lnTo>
                <a:lnTo>
                  <a:pt x="323" y="39"/>
                </a:lnTo>
                <a:lnTo>
                  <a:pt x="323" y="47"/>
                </a:lnTo>
                <a:lnTo>
                  <a:pt x="331" y="54"/>
                </a:lnTo>
                <a:lnTo>
                  <a:pt x="331" y="62"/>
                </a:lnTo>
                <a:lnTo>
                  <a:pt x="331" y="70"/>
                </a:lnTo>
                <a:lnTo>
                  <a:pt x="345" y="77"/>
                </a:lnTo>
                <a:lnTo>
                  <a:pt x="353" y="85"/>
                </a:lnTo>
                <a:lnTo>
                  <a:pt x="360" y="93"/>
                </a:lnTo>
                <a:lnTo>
                  <a:pt x="367" y="93"/>
                </a:lnTo>
                <a:lnTo>
                  <a:pt x="375" y="93"/>
                </a:lnTo>
                <a:lnTo>
                  <a:pt x="382" y="100"/>
                </a:lnTo>
                <a:lnTo>
                  <a:pt x="390" y="100"/>
                </a:lnTo>
                <a:lnTo>
                  <a:pt x="397" y="100"/>
                </a:lnTo>
                <a:lnTo>
                  <a:pt x="404" y="108"/>
                </a:lnTo>
                <a:lnTo>
                  <a:pt x="412" y="108"/>
                </a:lnTo>
                <a:lnTo>
                  <a:pt x="419" y="108"/>
                </a:lnTo>
                <a:lnTo>
                  <a:pt x="426" y="108"/>
                </a:lnTo>
                <a:lnTo>
                  <a:pt x="434" y="116"/>
                </a:lnTo>
                <a:lnTo>
                  <a:pt x="441" y="116"/>
                </a:lnTo>
                <a:lnTo>
                  <a:pt x="448" y="116"/>
                </a:lnTo>
                <a:lnTo>
                  <a:pt x="456" y="116"/>
                </a:lnTo>
                <a:lnTo>
                  <a:pt x="456" y="124"/>
                </a:lnTo>
                <a:lnTo>
                  <a:pt x="456" y="139"/>
                </a:lnTo>
                <a:lnTo>
                  <a:pt x="448" y="147"/>
                </a:lnTo>
                <a:lnTo>
                  <a:pt x="448" y="154"/>
                </a:lnTo>
                <a:lnTo>
                  <a:pt x="448" y="162"/>
                </a:lnTo>
                <a:lnTo>
                  <a:pt x="448" y="170"/>
                </a:lnTo>
                <a:lnTo>
                  <a:pt x="448" y="177"/>
                </a:lnTo>
                <a:lnTo>
                  <a:pt x="448" y="185"/>
                </a:lnTo>
                <a:lnTo>
                  <a:pt x="441" y="193"/>
                </a:lnTo>
                <a:lnTo>
                  <a:pt x="441" y="201"/>
                </a:lnTo>
                <a:lnTo>
                  <a:pt x="441" y="208"/>
                </a:lnTo>
                <a:lnTo>
                  <a:pt x="441" y="216"/>
                </a:lnTo>
                <a:lnTo>
                  <a:pt x="448" y="224"/>
                </a:lnTo>
                <a:lnTo>
                  <a:pt x="448" y="231"/>
                </a:lnTo>
                <a:lnTo>
                  <a:pt x="456" y="239"/>
                </a:lnTo>
                <a:lnTo>
                  <a:pt x="463" y="247"/>
                </a:lnTo>
                <a:lnTo>
                  <a:pt x="463" y="254"/>
                </a:lnTo>
                <a:lnTo>
                  <a:pt x="470" y="262"/>
                </a:lnTo>
                <a:lnTo>
                  <a:pt x="485" y="270"/>
                </a:lnTo>
                <a:lnTo>
                  <a:pt x="485" y="278"/>
                </a:lnTo>
                <a:lnTo>
                  <a:pt x="492" y="293"/>
                </a:lnTo>
                <a:lnTo>
                  <a:pt x="485" y="301"/>
                </a:lnTo>
                <a:lnTo>
                  <a:pt x="470" y="308"/>
                </a:lnTo>
                <a:lnTo>
                  <a:pt x="463" y="316"/>
                </a:lnTo>
                <a:lnTo>
                  <a:pt x="470" y="324"/>
                </a:lnTo>
                <a:lnTo>
                  <a:pt x="485" y="331"/>
                </a:lnTo>
                <a:lnTo>
                  <a:pt x="485" y="339"/>
                </a:lnTo>
                <a:lnTo>
                  <a:pt x="492" y="347"/>
                </a:lnTo>
                <a:lnTo>
                  <a:pt x="492" y="355"/>
                </a:lnTo>
                <a:lnTo>
                  <a:pt x="485" y="362"/>
                </a:lnTo>
                <a:lnTo>
                  <a:pt x="485" y="370"/>
                </a:lnTo>
                <a:lnTo>
                  <a:pt x="470" y="378"/>
                </a:lnTo>
                <a:lnTo>
                  <a:pt x="470" y="385"/>
                </a:lnTo>
                <a:lnTo>
                  <a:pt x="485" y="393"/>
                </a:lnTo>
                <a:lnTo>
                  <a:pt x="492" y="393"/>
                </a:lnTo>
                <a:lnTo>
                  <a:pt x="500" y="401"/>
                </a:lnTo>
                <a:lnTo>
                  <a:pt x="507" y="401"/>
                </a:lnTo>
                <a:lnTo>
                  <a:pt x="514" y="408"/>
                </a:lnTo>
                <a:lnTo>
                  <a:pt x="522" y="416"/>
                </a:lnTo>
                <a:lnTo>
                  <a:pt x="529" y="424"/>
                </a:lnTo>
                <a:lnTo>
                  <a:pt x="537" y="439"/>
                </a:lnTo>
                <a:lnTo>
                  <a:pt x="544" y="447"/>
                </a:lnTo>
                <a:lnTo>
                  <a:pt x="551" y="455"/>
                </a:lnTo>
                <a:lnTo>
                  <a:pt x="559" y="462"/>
                </a:lnTo>
                <a:lnTo>
                  <a:pt x="566" y="470"/>
                </a:lnTo>
                <a:lnTo>
                  <a:pt x="573" y="478"/>
                </a:lnTo>
                <a:lnTo>
                  <a:pt x="566" y="485"/>
                </a:lnTo>
                <a:lnTo>
                  <a:pt x="559" y="493"/>
                </a:lnTo>
                <a:lnTo>
                  <a:pt x="551" y="501"/>
                </a:lnTo>
                <a:lnTo>
                  <a:pt x="544" y="509"/>
                </a:lnTo>
                <a:lnTo>
                  <a:pt x="537" y="516"/>
                </a:lnTo>
                <a:lnTo>
                  <a:pt x="529" y="516"/>
                </a:lnTo>
                <a:lnTo>
                  <a:pt x="522" y="509"/>
                </a:lnTo>
                <a:lnTo>
                  <a:pt x="514" y="509"/>
                </a:lnTo>
                <a:lnTo>
                  <a:pt x="507" y="509"/>
                </a:lnTo>
                <a:lnTo>
                  <a:pt x="500" y="516"/>
                </a:lnTo>
                <a:lnTo>
                  <a:pt x="500" y="524"/>
                </a:lnTo>
                <a:lnTo>
                  <a:pt x="500" y="532"/>
                </a:lnTo>
                <a:lnTo>
                  <a:pt x="507" y="539"/>
                </a:lnTo>
                <a:lnTo>
                  <a:pt x="507" y="547"/>
                </a:lnTo>
                <a:lnTo>
                  <a:pt x="500" y="555"/>
                </a:lnTo>
                <a:lnTo>
                  <a:pt x="500" y="562"/>
                </a:lnTo>
                <a:lnTo>
                  <a:pt x="492" y="570"/>
                </a:lnTo>
                <a:lnTo>
                  <a:pt x="485" y="578"/>
                </a:lnTo>
                <a:lnTo>
                  <a:pt x="470" y="578"/>
                </a:lnTo>
                <a:lnTo>
                  <a:pt x="463" y="578"/>
                </a:lnTo>
                <a:lnTo>
                  <a:pt x="456" y="578"/>
                </a:lnTo>
                <a:lnTo>
                  <a:pt x="448" y="578"/>
                </a:lnTo>
                <a:lnTo>
                  <a:pt x="441" y="570"/>
                </a:lnTo>
                <a:lnTo>
                  <a:pt x="441" y="562"/>
                </a:lnTo>
                <a:lnTo>
                  <a:pt x="434" y="555"/>
                </a:lnTo>
                <a:lnTo>
                  <a:pt x="434" y="547"/>
                </a:lnTo>
                <a:lnTo>
                  <a:pt x="426" y="539"/>
                </a:lnTo>
                <a:lnTo>
                  <a:pt x="419" y="532"/>
                </a:lnTo>
                <a:lnTo>
                  <a:pt x="419" y="524"/>
                </a:lnTo>
                <a:lnTo>
                  <a:pt x="412" y="516"/>
                </a:lnTo>
                <a:lnTo>
                  <a:pt x="404" y="524"/>
                </a:lnTo>
                <a:lnTo>
                  <a:pt x="397" y="532"/>
                </a:lnTo>
                <a:lnTo>
                  <a:pt x="390" y="539"/>
                </a:lnTo>
                <a:lnTo>
                  <a:pt x="382" y="547"/>
                </a:lnTo>
                <a:lnTo>
                  <a:pt x="375" y="555"/>
                </a:lnTo>
                <a:lnTo>
                  <a:pt x="367" y="555"/>
                </a:lnTo>
                <a:lnTo>
                  <a:pt x="360" y="562"/>
                </a:lnTo>
                <a:lnTo>
                  <a:pt x="353" y="562"/>
                </a:lnTo>
                <a:lnTo>
                  <a:pt x="345" y="570"/>
                </a:lnTo>
                <a:lnTo>
                  <a:pt x="331" y="578"/>
                </a:lnTo>
                <a:lnTo>
                  <a:pt x="323" y="578"/>
                </a:lnTo>
                <a:lnTo>
                  <a:pt x="316" y="593"/>
                </a:lnTo>
                <a:lnTo>
                  <a:pt x="309" y="601"/>
                </a:lnTo>
                <a:lnTo>
                  <a:pt x="301" y="601"/>
                </a:lnTo>
                <a:lnTo>
                  <a:pt x="294" y="609"/>
                </a:lnTo>
                <a:lnTo>
                  <a:pt x="287" y="609"/>
                </a:lnTo>
                <a:lnTo>
                  <a:pt x="279" y="601"/>
                </a:lnTo>
                <a:lnTo>
                  <a:pt x="279" y="609"/>
                </a:lnTo>
                <a:lnTo>
                  <a:pt x="272" y="593"/>
                </a:lnTo>
                <a:lnTo>
                  <a:pt x="272" y="578"/>
                </a:lnTo>
                <a:lnTo>
                  <a:pt x="272" y="570"/>
                </a:lnTo>
                <a:lnTo>
                  <a:pt x="272" y="562"/>
                </a:lnTo>
                <a:lnTo>
                  <a:pt x="265" y="555"/>
                </a:lnTo>
                <a:lnTo>
                  <a:pt x="265" y="547"/>
                </a:lnTo>
                <a:lnTo>
                  <a:pt x="265" y="539"/>
                </a:lnTo>
                <a:lnTo>
                  <a:pt x="265" y="532"/>
                </a:lnTo>
                <a:lnTo>
                  <a:pt x="257" y="524"/>
                </a:lnTo>
                <a:lnTo>
                  <a:pt x="250" y="516"/>
                </a:lnTo>
                <a:lnTo>
                  <a:pt x="257" y="516"/>
                </a:lnTo>
                <a:lnTo>
                  <a:pt x="243" y="509"/>
                </a:lnTo>
                <a:lnTo>
                  <a:pt x="235" y="509"/>
                </a:lnTo>
                <a:lnTo>
                  <a:pt x="228" y="501"/>
                </a:lnTo>
                <a:lnTo>
                  <a:pt x="220" y="501"/>
                </a:lnTo>
                <a:lnTo>
                  <a:pt x="213" y="501"/>
                </a:lnTo>
                <a:lnTo>
                  <a:pt x="206" y="493"/>
                </a:lnTo>
                <a:lnTo>
                  <a:pt x="191" y="493"/>
                </a:lnTo>
                <a:lnTo>
                  <a:pt x="184" y="493"/>
                </a:lnTo>
                <a:lnTo>
                  <a:pt x="176" y="485"/>
                </a:lnTo>
                <a:lnTo>
                  <a:pt x="169" y="485"/>
                </a:lnTo>
                <a:lnTo>
                  <a:pt x="162" y="478"/>
                </a:lnTo>
                <a:lnTo>
                  <a:pt x="154" y="478"/>
                </a:lnTo>
                <a:lnTo>
                  <a:pt x="147" y="470"/>
                </a:lnTo>
                <a:lnTo>
                  <a:pt x="140" y="462"/>
                </a:lnTo>
                <a:lnTo>
                  <a:pt x="132" y="455"/>
                </a:lnTo>
                <a:lnTo>
                  <a:pt x="125" y="447"/>
                </a:lnTo>
                <a:lnTo>
                  <a:pt x="125" y="439"/>
                </a:lnTo>
                <a:lnTo>
                  <a:pt x="125" y="424"/>
                </a:lnTo>
                <a:lnTo>
                  <a:pt x="125" y="416"/>
                </a:lnTo>
                <a:lnTo>
                  <a:pt x="118" y="408"/>
                </a:lnTo>
                <a:lnTo>
                  <a:pt x="125" y="408"/>
                </a:lnTo>
                <a:lnTo>
                  <a:pt x="110" y="408"/>
                </a:lnTo>
                <a:lnTo>
                  <a:pt x="103" y="401"/>
                </a:lnTo>
                <a:lnTo>
                  <a:pt x="96" y="401"/>
                </a:lnTo>
                <a:lnTo>
                  <a:pt x="88" y="401"/>
                </a:lnTo>
                <a:lnTo>
                  <a:pt x="81" y="401"/>
                </a:lnTo>
                <a:lnTo>
                  <a:pt x="73" y="401"/>
                </a:lnTo>
                <a:lnTo>
                  <a:pt x="66" y="393"/>
                </a:lnTo>
                <a:lnTo>
                  <a:pt x="59" y="393"/>
                </a:lnTo>
                <a:lnTo>
                  <a:pt x="44" y="385"/>
                </a:lnTo>
                <a:lnTo>
                  <a:pt x="44" y="393"/>
                </a:lnTo>
                <a:lnTo>
                  <a:pt x="44" y="378"/>
                </a:lnTo>
                <a:lnTo>
                  <a:pt x="44" y="370"/>
                </a:lnTo>
                <a:lnTo>
                  <a:pt x="44" y="362"/>
                </a:lnTo>
                <a:lnTo>
                  <a:pt x="44" y="355"/>
                </a:lnTo>
                <a:lnTo>
                  <a:pt x="44" y="347"/>
                </a:lnTo>
                <a:lnTo>
                  <a:pt x="37" y="339"/>
                </a:lnTo>
                <a:lnTo>
                  <a:pt x="44" y="339"/>
                </a:lnTo>
                <a:lnTo>
                  <a:pt x="29" y="331"/>
                </a:lnTo>
                <a:lnTo>
                  <a:pt x="22" y="331"/>
                </a:lnTo>
                <a:lnTo>
                  <a:pt x="15" y="324"/>
                </a:lnTo>
                <a:lnTo>
                  <a:pt x="7" y="324"/>
                </a:lnTo>
                <a:lnTo>
                  <a:pt x="0" y="316"/>
                </a:lnTo>
                <a:lnTo>
                  <a:pt x="7" y="308"/>
                </a:lnTo>
                <a:lnTo>
                  <a:pt x="15" y="301"/>
                </a:lnTo>
                <a:lnTo>
                  <a:pt x="15" y="293"/>
                </a:lnTo>
                <a:lnTo>
                  <a:pt x="22" y="278"/>
                </a:lnTo>
                <a:lnTo>
                  <a:pt x="29" y="270"/>
                </a:lnTo>
                <a:lnTo>
                  <a:pt x="37" y="270"/>
                </a:lnTo>
                <a:lnTo>
                  <a:pt x="44" y="270"/>
                </a:lnTo>
                <a:lnTo>
                  <a:pt x="59" y="270"/>
                </a:lnTo>
                <a:lnTo>
                  <a:pt x="66" y="270"/>
                </a:lnTo>
                <a:lnTo>
                  <a:pt x="73" y="270"/>
                </a:lnTo>
                <a:lnTo>
                  <a:pt x="81" y="262"/>
                </a:lnTo>
                <a:lnTo>
                  <a:pt x="88" y="262"/>
                </a:lnTo>
                <a:lnTo>
                  <a:pt x="96" y="254"/>
                </a:lnTo>
                <a:lnTo>
                  <a:pt x="103" y="254"/>
                </a:lnTo>
                <a:lnTo>
                  <a:pt x="110" y="254"/>
                </a:lnTo>
                <a:lnTo>
                  <a:pt x="118" y="247"/>
                </a:lnTo>
                <a:lnTo>
                  <a:pt x="125" y="254"/>
                </a:lnTo>
                <a:lnTo>
                  <a:pt x="118" y="254"/>
                </a:lnTo>
                <a:lnTo>
                  <a:pt x="110" y="239"/>
                </a:lnTo>
                <a:lnTo>
                  <a:pt x="110" y="231"/>
                </a:lnTo>
                <a:lnTo>
                  <a:pt x="103" y="224"/>
                </a:lnTo>
                <a:lnTo>
                  <a:pt x="96" y="216"/>
                </a:lnTo>
                <a:lnTo>
                  <a:pt x="88" y="216"/>
                </a:lnTo>
                <a:lnTo>
                  <a:pt x="81" y="216"/>
                </a:lnTo>
                <a:lnTo>
                  <a:pt x="73" y="216"/>
                </a:lnTo>
                <a:lnTo>
                  <a:pt x="66" y="216"/>
                </a:lnTo>
                <a:lnTo>
                  <a:pt x="59" y="216"/>
                </a:lnTo>
                <a:lnTo>
                  <a:pt x="44" y="216"/>
                </a:lnTo>
                <a:lnTo>
                  <a:pt x="37" y="208"/>
                </a:lnTo>
                <a:lnTo>
                  <a:pt x="29" y="201"/>
                </a:lnTo>
                <a:lnTo>
                  <a:pt x="22" y="193"/>
                </a:lnTo>
                <a:lnTo>
                  <a:pt x="22" y="185"/>
                </a:lnTo>
                <a:lnTo>
                  <a:pt x="15" y="177"/>
                </a:lnTo>
                <a:lnTo>
                  <a:pt x="7" y="170"/>
                </a:lnTo>
                <a:lnTo>
                  <a:pt x="0" y="162"/>
                </a:lnTo>
                <a:lnTo>
                  <a:pt x="7" y="154"/>
                </a:lnTo>
                <a:lnTo>
                  <a:pt x="15" y="154"/>
                </a:lnTo>
                <a:lnTo>
                  <a:pt x="22" y="147"/>
                </a:lnTo>
                <a:lnTo>
                  <a:pt x="29" y="139"/>
                </a:lnTo>
                <a:lnTo>
                  <a:pt x="37" y="124"/>
                </a:lnTo>
                <a:lnTo>
                  <a:pt x="44" y="124"/>
                </a:lnTo>
                <a:lnTo>
                  <a:pt x="59" y="116"/>
                </a:lnTo>
                <a:lnTo>
                  <a:pt x="66" y="108"/>
                </a:lnTo>
                <a:lnTo>
                  <a:pt x="66" y="100"/>
                </a:lnTo>
                <a:lnTo>
                  <a:pt x="66" y="93"/>
                </a:lnTo>
                <a:lnTo>
                  <a:pt x="66" y="85"/>
                </a:lnTo>
                <a:lnTo>
                  <a:pt x="66" y="77"/>
                </a:lnTo>
                <a:lnTo>
                  <a:pt x="66" y="70"/>
                </a:lnTo>
                <a:lnTo>
                  <a:pt x="66" y="62"/>
                </a:lnTo>
                <a:lnTo>
                  <a:pt x="66" y="54"/>
                </a:lnTo>
                <a:lnTo>
                  <a:pt x="66" y="47"/>
                </a:lnTo>
                <a:lnTo>
                  <a:pt x="73" y="39"/>
                </a:lnTo>
                <a:lnTo>
                  <a:pt x="73" y="31"/>
                </a:lnTo>
                <a:lnTo>
                  <a:pt x="73" y="23"/>
                </a:lnTo>
                <a:lnTo>
                  <a:pt x="73" y="16"/>
                </a:lnTo>
                <a:lnTo>
                  <a:pt x="8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7" name="Freeform 12"/>
          <p:cNvSpPr>
            <a:spLocks/>
          </p:cNvSpPr>
          <p:nvPr/>
        </p:nvSpPr>
        <p:spPr bwMode="auto">
          <a:xfrm>
            <a:off x="3709988" y="1874838"/>
            <a:ext cx="955675" cy="881062"/>
          </a:xfrm>
          <a:custGeom>
            <a:avLst/>
            <a:gdLst>
              <a:gd name="T0" fmla="*/ 2147483647 w 602"/>
              <a:gd name="T1" fmla="*/ 2147483647 h 555"/>
              <a:gd name="T2" fmla="*/ 2147483647 w 602"/>
              <a:gd name="T3" fmla="*/ 2147483647 h 555"/>
              <a:gd name="T4" fmla="*/ 2147483647 w 602"/>
              <a:gd name="T5" fmla="*/ 2147483647 h 555"/>
              <a:gd name="T6" fmla="*/ 2147483647 w 602"/>
              <a:gd name="T7" fmla="*/ 2147483647 h 555"/>
              <a:gd name="T8" fmla="*/ 2147483647 w 602"/>
              <a:gd name="T9" fmla="*/ 2147483647 h 555"/>
              <a:gd name="T10" fmla="*/ 2147483647 w 602"/>
              <a:gd name="T11" fmla="*/ 2147483647 h 555"/>
              <a:gd name="T12" fmla="*/ 2147483647 w 602"/>
              <a:gd name="T13" fmla="*/ 2147483647 h 555"/>
              <a:gd name="T14" fmla="*/ 2147483647 w 602"/>
              <a:gd name="T15" fmla="*/ 2147483647 h 555"/>
              <a:gd name="T16" fmla="*/ 2147483647 w 602"/>
              <a:gd name="T17" fmla="*/ 2147483647 h 555"/>
              <a:gd name="T18" fmla="*/ 2147483647 w 602"/>
              <a:gd name="T19" fmla="*/ 2147483647 h 555"/>
              <a:gd name="T20" fmla="*/ 2147483647 w 602"/>
              <a:gd name="T21" fmla="*/ 2147483647 h 555"/>
              <a:gd name="T22" fmla="*/ 2147483647 w 602"/>
              <a:gd name="T23" fmla="*/ 2147483647 h 555"/>
              <a:gd name="T24" fmla="*/ 0 w 602"/>
              <a:gd name="T25" fmla="*/ 2147483647 h 555"/>
              <a:gd name="T26" fmla="*/ 2147483647 w 602"/>
              <a:gd name="T27" fmla="*/ 2147483647 h 555"/>
              <a:gd name="T28" fmla="*/ 2147483647 w 602"/>
              <a:gd name="T29" fmla="*/ 2147483647 h 555"/>
              <a:gd name="T30" fmla="*/ 2147483647 w 602"/>
              <a:gd name="T31" fmla="*/ 2147483647 h 555"/>
              <a:gd name="T32" fmla="*/ 2147483647 w 602"/>
              <a:gd name="T33" fmla="*/ 2147483647 h 555"/>
              <a:gd name="T34" fmla="*/ 2147483647 w 602"/>
              <a:gd name="T35" fmla="*/ 2147483647 h 555"/>
              <a:gd name="T36" fmla="*/ 2147483647 w 602"/>
              <a:gd name="T37" fmla="*/ 2147483647 h 555"/>
              <a:gd name="T38" fmla="*/ 2147483647 w 602"/>
              <a:gd name="T39" fmla="*/ 2147483647 h 555"/>
              <a:gd name="T40" fmla="*/ 2147483647 w 602"/>
              <a:gd name="T41" fmla="*/ 2147483647 h 555"/>
              <a:gd name="T42" fmla="*/ 2147483647 w 602"/>
              <a:gd name="T43" fmla="*/ 2147483647 h 555"/>
              <a:gd name="T44" fmla="*/ 2147483647 w 602"/>
              <a:gd name="T45" fmla="*/ 2147483647 h 555"/>
              <a:gd name="T46" fmla="*/ 2147483647 w 602"/>
              <a:gd name="T47" fmla="*/ 2147483647 h 555"/>
              <a:gd name="T48" fmla="*/ 2147483647 w 602"/>
              <a:gd name="T49" fmla="*/ 2147483647 h 555"/>
              <a:gd name="T50" fmla="*/ 2147483647 w 602"/>
              <a:gd name="T51" fmla="*/ 2147483647 h 555"/>
              <a:gd name="T52" fmla="*/ 2147483647 w 602"/>
              <a:gd name="T53" fmla="*/ 2147483647 h 555"/>
              <a:gd name="T54" fmla="*/ 2147483647 w 602"/>
              <a:gd name="T55" fmla="*/ 2147483647 h 555"/>
              <a:gd name="T56" fmla="*/ 2147483647 w 602"/>
              <a:gd name="T57" fmla="*/ 2147483647 h 555"/>
              <a:gd name="T58" fmla="*/ 2147483647 w 602"/>
              <a:gd name="T59" fmla="*/ 2147483647 h 555"/>
              <a:gd name="T60" fmla="*/ 2147483647 w 602"/>
              <a:gd name="T61" fmla="*/ 2147483647 h 555"/>
              <a:gd name="T62" fmla="*/ 2147483647 w 602"/>
              <a:gd name="T63" fmla="*/ 2147483647 h 555"/>
              <a:gd name="T64" fmla="*/ 2147483647 w 602"/>
              <a:gd name="T65" fmla="*/ 2147483647 h 555"/>
              <a:gd name="T66" fmla="*/ 2147483647 w 602"/>
              <a:gd name="T67" fmla="*/ 2147483647 h 555"/>
              <a:gd name="T68" fmla="*/ 2147483647 w 602"/>
              <a:gd name="T69" fmla="*/ 2147483647 h 555"/>
              <a:gd name="T70" fmla="*/ 2147483647 w 602"/>
              <a:gd name="T71" fmla="*/ 2147483647 h 555"/>
              <a:gd name="T72" fmla="*/ 2147483647 w 602"/>
              <a:gd name="T73" fmla="*/ 2147483647 h 555"/>
              <a:gd name="T74" fmla="*/ 2147483647 w 602"/>
              <a:gd name="T75" fmla="*/ 2147483647 h 555"/>
              <a:gd name="T76" fmla="*/ 2147483647 w 602"/>
              <a:gd name="T77" fmla="*/ 2147483647 h 555"/>
              <a:gd name="T78" fmla="*/ 2147483647 w 602"/>
              <a:gd name="T79" fmla="*/ 2147483647 h 555"/>
              <a:gd name="T80" fmla="*/ 2147483647 w 602"/>
              <a:gd name="T81" fmla="*/ 2147483647 h 555"/>
              <a:gd name="T82" fmla="*/ 2147483647 w 602"/>
              <a:gd name="T83" fmla="*/ 2147483647 h 555"/>
              <a:gd name="T84" fmla="*/ 2147483647 w 602"/>
              <a:gd name="T85" fmla="*/ 2147483647 h 555"/>
              <a:gd name="T86" fmla="*/ 2147483647 w 602"/>
              <a:gd name="T87" fmla="*/ 2147483647 h 555"/>
              <a:gd name="T88" fmla="*/ 2147483647 w 602"/>
              <a:gd name="T89" fmla="*/ 2147483647 h 555"/>
              <a:gd name="T90" fmla="*/ 2147483647 w 602"/>
              <a:gd name="T91" fmla="*/ 2147483647 h 555"/>
              <a:gd name="T92" fmla="*/ 2147483647 w 602"/>
              <a:gd name="T93" fmla="*/ 2147483647 h 555"/>
              <a:gd name="T94" fmla="*/ 2147483647 w 602"/>
              <a:gd name="T95" fmla="*/ 2147483647 h 555"/>
              <a:gd name="T96" fmla="*/ 2147483647 w 602"/>
              <a:gd name="T97" fmla="*/ 2147483647 h 555"/>
              <a:gd name="T98" fmla="*/ 2147483647 w 602"/>
              <a:gd name="T99" fmla="*/ 2147483647 h 555"/>
              <a:gd name="T100" fmla="*/ 2147483647 w 602"/>
              <a:gd name="T101" fmla="*/ 2147483647 h 555"/>
              <a:gd name="T102" fmla="*/ 2147483647 w 602"/>
              <a:gd name="T103" fmla="*/ 2147483647 h 555"/>
              <a:gd name="T104" fmla="*/ 2147483647 w 602"/>
              <a:gd name="T105" fmla="*/ 2147483647 h 555"/>
              <a:gd name="T106" fmla="*/ 2147483647 w 602"/>
              <a:gd name="T107" fmla="*/ 2147483647 h 555"/>
              <a:gd name="T108" fmla="*/ 2147483647 w 602"/>
              <a:gd name="T109" fmla="*/ 2147483647 h 555"/>
              <a:gd name="T110" fmla="*/ 2147483647 w 602"/>
              <a:gd name="T111" fmla="*/ 2147483647 h 555"/>
              <a:gd name="T112" fmla="*/ 2147483647 w 602"/>
              <a:gd name="T113" fmla="*/ 2147483647 h 555"/>
              <a:gd name="T114" fmla="*/ 2147483647 w 602"/>
              <a:gd name="T115" fmla="*/ 2147483647 h 555"/>
              <a:gd name="T116" fmla="*/ 2147483647 w 602"/>
              <a:gd name="T117" fmla="*/ 2147483647 h 555"/>
              <a:gd name="T118" fmla="*/ 2147483647 w 602"/>
              <a:gd name="T119" fmla="*/ 0 h 55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2" h="555">
                <a:moveTo>
                  <a:pt x="176" y="0"/>
                </a:moveTo>
                <a:lnTo>
                  <a:pt x="176" y="8"/>
                </a:lnTo>
                <a:lnTo>
                  <a:pt x="169" y="16"/>
                </a:lnTo>
                <a:lnTo>
                  <a:pt x="161" y="23"/>
                </a:lnTo>
                <a:lnTo>
                  <a:pt x="161" y="31"/>
                </a:lnTo>
                <a:lnTo>
                  <a:pt x="154" y="39"/>
                </a:lnTo>
                <a:lnTo>
                  <a:pt x="147" y="39"/>
                </a:lnTo>
                <a:lnTo>
                  <a:pt x="139" y="39"/>
                </a:lnTo>
                <a:lnTo>
                  <a:pt x="132" y="39"/>
                </a:lnTo>
                <a:lnTo>
                  <a:pt x="125" y="39"/>
                </a:lnTo>
                <a:lnTo>
                  <a:pt x="117" y="39"/>
                </a:lnTo>
                <a:lnTo>
                  <a:pt x="110" y="39"/>
                </a:lnTo>
                <a:lnTo>
                  <a:pt x="95" y="39"/>
                </a:lnTo>
                <a:lnTo>
                  <a:pt x="88" y="39"/>
                </a:lnTo>
                <a:lnTo>
                  <a:pt x="80" y="39"/>
                </a:lnTo>
                <a:lnTo>
                  <a:pt x="73" y="46"/>
                </a:lnTo>
                <a:lnTo>
                  <a:pt x="73" y="54"/>
                </a:lnTo>
                <a:lnTo>
                  <a:pt x="73" y="62"/>
                </a:lnTo>
                <a:lnTo>
                  <a:pt x="73" y="70"/>
                </a:lnTo>
                <a:lnTo>
                  <a:pt x="73" y="77"/>
                </a:lnTo>
                <a:lnTo>
                  <a:pt x="73" y="93"/>
                </a:lnTo>
                <a:lnTo>
                  <a:pt x="73" y="100"/>
                </a:lnTo>
                <a:lnTo>
                  <a:pt x="73" y="108"/>
                </a:lnTo>
                <a:lnTo>
                  <a:pt x="66" y="116"/>
                </a:lnTo>
                <a:lnTo>
                  <a:pt x="58" y="116"/>
                </a:lnTo>
                <a:lnTo>
                  <a:pt x="51" y="123"/>
                </a:lnTo>
                <a:lnTo>
                  <a:pt x="44" y="123"/>
                </a:lnTo>
                <a:lnTo>
                  <a:pt x="36" y="131"/>
                </a:lnTo>
                <a:lnTo>
                  <a:pt x="29" y="139"/>
                </a:lnTo>
                <a:lnTo>
                  <a:pt x="29" y="147"/>
                </a:lnTo>
                <a:lnTo>
                  <a:pt x="36" y="154"/>
                </a:lnTo>
                <a:lnTo>
                  <a:pt x="36" y="162"/>
                </a:lnTo>
                <a:lnTo>
                  <a:pt x="36" y="170"/>
                </a:lnTo>
                <a:lnTo>
                  <a:pt x="36" y="177"/>
                </a:lnTo>
                <a:lnTo>
                  <a:pt x="44" y="185"/>
                </a:lnTo>
                <a:lnTo>
                  <a:pt x="44" y="193"/>
                </a:lnTo>
                <a:lnTo>
                  <a:pt x="44" y="200"/>
                </a:lnTo>
                <a:lnTo>
                  <a:pt x="44" y="208"/>
                </a:lnTo>
                <a:lnTo>
                  <a:pt x="51" y="216"/>
                </a:lnTo>
                <a:lnTo>
                  <a:pt x="51" y="224"/>
                </a:lnTo>
                <a:lnTo>
                  <a:pt x="51" y="231"/>
                </a:lnTo>
                <a:lnTo>
                  <a:pt x="44" y="247"/>
                </a:lnTo>
                <a:lnTo>
                  <a:pt x="36" y="254"/>
                </a:lnTo>
                <a:lnTo>
                  <a:pt x="29" y="254"/>
                </a:lnTo>
                <a:lnTo>
                  <a:pt x="22" y="262"/>
                </a:lnTo>
                <a:lnTo>
                  <a:pt x="14" y="270"/>
                </a:lnTo>
                <a:lnTo>
                  <a:pt x="14" y="277"/>
                </a:lnTo>
                <a:lnTo>
                  <a:pt x="7" y="285"/>
                </a:lnTo>
                <a:lnTo>
                  <a:pt x="7" y="293"/>
                </a:lnTo>
                <a:lnTo>
                  <a:pt x="7" y="301"/>
                </a:lnTo>
                <a:lnTo>
                  <a:pt x="7" y="308"/>
                </a:lnTo>
                <a:lnTo>
                  <a:pt x="0" y="316"/>
                </a:lnTo>
                <a:lnTo>
                  <a:pt x="7" y="324"/>
                </a:lnTo>
                <a:lnTo>
                  <a:pt x="14" y="324"/>
                </a:lnTo>
                <a:lnTo>
                  <a:pt x="22" y="331"/>
                </a:lnTo>
                <a:lnTo>
                  <a:pt x="29" y="331"/>
                </a:lnTo>
                <a:lnTo>
                  <a:pt x="36" y="331"/>
                </a:lnTo>
                <a:lnTo>
                  <a:pt x="36" y="339"/>
                </a:lnTo>
                <a:lnTo>
                  <a:pt x="29" y="347"/>
                </a:lnTo>
                <a:lnTo>
                  <a:pt x="29" y="354"/>
                </a:lnTo>
                <a:lnTo>
                  <a:pt x="22" y="362"/>
                </a:lnTo>
                <a:lnTo>
                  <a:pt x="22" y="370"/>
                </a:lnTo>
                <a:lnTo>
                  <a:pt x="29" y="378"/>
                </a:lnTo>
                <a:lnTo>
                  <a:pt x="36" y="378"/>
                </a:lnTo>
                <a:lnTo>
                  <a:pt x="44" y="385"/>
                </a:lnTo>
                <a:lnTo>
                  <a:pt x="51" y="385"/>
                </a:lnTo>
                <a:lnTo>
                  <a:pt x="58" y="401"/>
                </a:lnTo>
                <a:lnTo>
                  <a:pt x="66" y="401"/>
                </a:lnTo>
                <a:lnTo>
                  <a:pt x="73" y="408"/>
                </a:lnTo>
                <a:lnTo>
                  <a:pt x="73" y="416"/>
                </a:lnTo>
                <a:lnTo>
                  <a:pt x="73" y="424"/>
                </a:lnTo>
                <a:lnTo>
                  <a:pt x="73" y="431"/>
                </a:lnTo>
                <a:lnTo>
                  <a:pt x="73" y="439"/>
                </a:lnTo>
                <a:lnTo>
                  <a:pt x="73" y="447"/>
                </a:lnTo>
                <a:lnTo>
                  <a:pt x="73" y="455"/>
                </a:lnTo>
                <a:lnTo>
                  <a:pt x="80" y="462"/>
                </a:lnTo>
                <a:lnTo>
                  <a:pt x="88" y="470"/>
                </a:lnTo>
                <a:lnTo>
                  <a:pt x="95" y="478"/>
                </a:lnTo>
                <a:lnTo>
                  <a:pt x="110" y="485"/>
                </a:lnTo>
                <a:lnTo>
                  <a:pt x="117" y="493"/>
                </a:lnTo>
                <a:lnTo>
                  <a:pt x="117" y="501"/>
                </a:lnTo>
                <a:lnTo>
                  <a:pt x="110" y="508"/>
                </a:lnTo>
                <a:lnTo>
                  <a:pt x="110" y="516"/>
                </a:lnTo>
                <a:lnTo>
                  <a:pt x="117" y="524"/>
                </a:lnTo>
                <a:lnTo>
                  <a:pt x="125" y="524"/>
                </a:lnTo>
                <a:lnTo>
                  <a:pt x="132" y="516"/>
                </a:lnTo>
                <a:lnTo>
                  <a:pt x="139" y="516"/>
                </a:lnTo>
                <a:lnTo>
                  <a:pt x="147" y="508"/>
                </a:lnTo>
                <a:lnTo>
                  <a:pt x="154" y="508"/>
                </a:lnTo>
                <a:lnTo>
                  <a:pt x="161" y="501"/>
                </a:lnTo>
                <a:lnTo>
                  <a:pt x="169" y="501"/>
                </a:lnTo>
                <a:lnTo>
                  <a:pt x="176" y="493"/>
                </a:lnTo>
                <a:lnTo>
                  <a:pt x="183" y="493"/>
                </a:lnTo>
                <a:lnTo>
                  <a:pt x="191" y="485"/>
                </a:lnTo>
                <a:lnTo>
                  <a:pt x="198" y="485"/>
                </a:lnTo>
                <a:lnTo>
                  <a:pt x="205" y="485"/>
                </a:lnTo>
                <a:lnTo>
                  <a:pt x="213" y="493"/>
                </a:lnTo>
                <a:lnTo>
                  <a:pt x="220" y="493"/>
                </a:lnTo>
                <a:lnTo>
                  <a:pt x="227" y="493"/>
                </a:lnTo>
                <a:lnTo>
                  <a:pt x="235" y="493"/>
                </a:lnTo>
                <a:lnTo>
                  <a:pt x="235" y="501"/>
                </a:lnTo>
                <a:lnTo>
                  <a:pt x="235" y="508"/>
                </a:lnTo>
                <a:lnTo>
                  <a:pt x="235" y="516"/>
                </a:lnTo>
                <a:lnTo>
                  <a:pt x="235" y="524"/>
                </a:lnTo>
                <a:lnTo>
                  <a:pt x="235" y="532"/>
                </a:lnTo>
                <a:lnTo>
                  <a:pt x="235" y="539"/>
                </a:lnTo>
                <a:lnTo>
                  <a:pt x="242" y="555"/>
                </a:lnTo>
                <a:lnTo>
                  <a:pt x="257" y="555"/>
                </a:lnTo>
                <a:lnTo>
                  <a:pt x="264" y="555"/>
                </a:lnTo>
                <a:lnTo>
                  <a:pt x="272" y="539"/>
                </a:lnTo>
                <a:lnTo>
                  <a:pt x="279" y="539"/>
                </a:lnTo>
                <a:lnTo>
                  <a:pt x="286" y="539"/>
                </a:lnTo>
                <a:lnTo>
                  <a:pt x="294" y="539"/>
                </a:lnTo>
                <a:lnTo>
                  <a:pt x="301" y="532"/>
                </a:lnTo>
                <a:lnTo>
                  <a:pt x="308" y="524"/>
                </a:lnTo>
                <a:lnTo>
                  <a:pt x="316" y="516"/>
                </a:lnTo>
                <a:lnTo>
                  <a:pt x="323" y="516"/>
                </a:lnTo>
                <a:lnTo>
                  <a:pt x="330" y="516"/>
                </a:lnTo>
                <a:lnTo>
                  <a:pt x="338" y="516"/>
                </a:lnTo>
                <a:lnTo>
                  <a:pt x="345" y="516"/>
                </a:lnTo>
                <a:lnTo>
                  <a:pt x="352" y="516"/>
                </a:lnTo>
                <a:lnTo>
                  <a:pt x="360" y="516"/>
                </a:lnTo>
                <a:lnTo>
                  <a:pt x="367" y="516"/>
                </a:lnTo>
                <a:lnTo>
                  <a:pt x="374" y="508"/>
                </a:lnTo>
                <a:lnTo>
                  <a:pt x="374" y="501"/>
                </a:lnTo>
                <a:lnTo>
                  <a:pt x="382" y="493"/>
                </a:lnTo>
                <a:lnTo>
                  <a:pt x="382" y="485"/>
                </a:lnTo>
                <a:lnTo>
                  <a:pt x="396" y="478"/>
                </a:lnTo>
                <a:lnTo>
                  <a:pt x="396" y="470"/>
                </a:lnTo>
                <a:lnTo>
                  <a:pt x="404" y="462"/>
                </a:lnTo>
                <a:lnTo>
                  <a:pt x="411" y="455"/>
                </a:lnTo>
                <a:lnTo>
                  <a:pt x="419" y="455"/>
                </a:lnTo>
                <a:lnTo>
                  <a:pt x="426" y="447"/>
                </a:lnTo>
                <a:lnTo>
                  <a:pt x="433" y="439"/>
                </a:lnTo>
                <a:lnTo>
                  <a:pt x="441" y="431"/>
                </a:lnTo>
                <a:lnTo>
                  <a:pt x="448" y="431"/>
                </a:lnTo>
                <a:lnTo>
                  <a:pt x="455" y="424"/>
                </a:lnTo>
                <a:lnTo>
                  <a:pt x="463" y="424"/>
                </a:lnTo>
                <a:lnTo>
                  <a:pt x="470" y="431"/>
                </a:lnTo>
                <a:lnTo>
                  <a:pt x="477" y="431"/>
                </a:lnTo>
                <a:lnTo>
                  <a:pt x="485" y="439"/>
                </a:lnTo>
                <a:lnTo>
                  <a:pt x="492" y="439"/>
                </a:lnTo>
                <a:lnTo>
                  <a:pt x="499" y="431"/>
                </a:lnTo>
                <a:lnTo>
                  <a:pt x="507" y="424"/>
                </a:lnTo>
                <a:lnTo>
                  <a:pt x="514" y="416"/>
                </a:lnTo>
                <a:lnTo>
                  <a:pt x="514" y="424"/>
                </a:lnTo>
                <a:lnTo>
                  <a:pt x="514" y="431"/>
                </a:lnTo>
                <a:lnTo>
                  <a:pt x="514" y="439"/>
                </a:lnTo>
                <a:lnTo>
                  <a:pt x="514" y="447"/>
                </a:lnTo>
                <a:lnTo>
                  <a:pt x="514" y="455"/>
                </a:lnTo>
                <a:lnTo>
                  <a:pt x="521" y="462"/>
                </a:lnTo>
                <a:lnTo>
                  <a:pt x="536" y="462"/>
                </a:lnTo>
                <a:lnTo>
                  <a:pt x="543" y="462"/>
                </a:lnTo>
                <a:lnTo>
                  <a:pt x="551" y="462"/>
                </a:lnTo>
                <a:lnTo>
                  <a:pt x="558" y="462"/>
                </a:lnTo>
                <a:lnTo>
                  <a:pt x="566" y="455"/>
                </a:lnTo>
                <a:lnTo>
                  <a:pt x="573" y="455"/>
                </a:lnTo>
                <a:lnTo>
                  <a:pt x="580" y="447"/>
                </a:lnTo>
                <a:lnTo>
                  <a:pt x="588" y="439"/>
                </a:lnTo>
                <a:lnTo>
                  <a:pt x="595" y="439"/>
                </a:lnTo>
                <a:lnTo>
                  <a:pt x="602" y="431"/>
                </a:lnTo>
                <a:lnTo>
                  <a:pt x="595" y="424"/>
                </a:lnTo>
                <a:lnTo>
                  <a:pt x="588" y="416"/>
                </a:lnTo>
                <a:lnTo>
                  <a:pt x="580" y="416"/>
                </a:lnTo>
                <a:lnTo>
                  <a:pt x="573" y="408"/>
                </a:lnTo>
                <a:lnTo>
                  <a:pt x="566" y="401"/>
                </a:lnTo>
                <a:lnTo>
                  <a:pt x="566" y="385"/>
                </a:lnTo>
                <a:lnTo>
                  <a:pt x="573" y="378"/>
                </a:lnTo>
                <a:lnTo>
                  <a:pt x="573" y="370"/>
                </a:lnTo>
                <a:lnTo>
                  <a:pt x="573" y="362"/>
                </a:lnTo>
                <a:lnTo>
                  <a:pt x="580" y="354"/>
                </a:lnTo>
                <a:lnTo>
                  <a:pt x="580" y="347"/>
                </a:lnTo>
                <a:lnTo>
                  <a:pt x="580" y="339"/>
                </a:lnTo>
                <a:lnTo>
                  <a:pt x="580" y="331"/>
                </a:lnTo>
                <a:lnTo>
                  <a:pt x="573" y="324"/>
                </a:lnTo>
                <a:lnTo>
                  <a:pt x="573" y="316"/>
                </a:lnTo>
                <a:lnTo>
                  <a:pt x="573" y="308"/>
                </a:lnTo>
                <a:lnTo>
                  <a:pt x="573" y="301"/>
                </a:lnTo>
                <a:lnTo>
                  <a:pt x="566" y="293"/>
                </a:lnTo>
                <a:lnTo>
                  <a:pt x="566" y="285"/>
                </a:lnTo>
                <a:lnTo>
                  <a:pt x="558" y="277"/>
                </a:lnTo>
                <a:lnTo>
                  <a:pt x="551" y="270"/>
                </a:lnTo>
                <a:lnTo>
                  <a:pt x="543" y="270"/>
                </a:lnTo>
                <a:lnTo>
                  <a:pt x="536" y="262"/>
                </a:lnTo>
                <a:lnTo>
                  <a:pt x="521" y="254"/>
                </a:lnTo>
                <a:lnTo>
                  <a:pt x="514" y="247"/>
                </a:lnTo>
                <a:lnTo>
                  <a:pt x="514" y="231"/>
                </a:lnTo>
                <a:lnTo>
                  <a:pt x="507" y="224"/>
                </a:lnTo>
                <a:lnTo>
                  <a:pt x="507" y="216"/>
                </a:lnTo>
                <a:lnTo>
                  <a:pt x="499" y="208"/>
                </a:lnTo>
                <a:lnTo>
                  <a:pt x="499" y="200"/>
                </a:lnTo>
                <a:lnTo>
                  <a:pt x="492" y="193"/>
                </a:lnTo>
                <a:lnTo>
                  <a:pt x="485" y="193"/>
                </a:lnTo>
                <a:lnTo>
                  <a:pt x="477" y="185"/>
                </a:lnTo>
                <a:lnTo>
                  <a:pt x="470" y="185"/>
                </a:lnTo>
                <a:lnTo>
                  <a:pt x="463" y="185"/>
                </a:lnTo>
                <a:lnTo>
                  <a:pt x="455" y="177"/>
                </a:lnTo>
                <a:lnTo>
                  <a:pt x="448" y="177"/>
                </a:lnTo>
                <a:lnTo>
                  <a:pt x="441" y="177"/>
                </a:lnTo>
                <a:lnTo>
                  <a:pt x="433" y="177"/>
                </a:lnTo>
                <a:lnTo>
                  <a:pt x="426" y="170"/>
                </a:lnTo>
                <a:lnTo>
                  <a:pt x="419" y="170"/>
                </a:lnTo>
                <a:lnTo>
                  <a:pt x="411" y="170"/>
                </a:lnTo>
                <a:lnTo>
                  <a:pt x="404" y="162"/>
                </a:lnTo>
                <a:lnTo>
                  <a:pt x="396" y="162"/>
                </a:lnTo>
                <a:lnTo>
                  <a:pt x="382" y="154"/>
                </a:lnTo>
                <a:lnTo>
                  <a:pt x="374" y="147"/>
                </a:lnTo>
                <a:lnTo>
                  <a:pt x="374" y="139"/>
                </a:lnTo>
                <a:lnTo>
                  <a:pt x="367" y="131"/>
                </a:lnTo>
                <a:lnTo>
                  <a:pt x="360" y="123"/>
                </a:lnTo>
                <a:lnTo>
                  <a:pt x="352" y="116"/>
                </a:lnTo>
                <a:lnTo>
                  <a:pt x="345" y="108"/>
                </a:lnTo>
                <a:lnTo>
                  <a:pt x="338" y="100"/>
                </a:lnTo>
                <a:lnTo>
                  <a:pt x="338" y="93"/>
                </a:lnTo>
                <a:lnTo>
                  <a:pt x="330" y="77"/>
                </a:lnTo>
                <a:lnTo>
                  <a:pt x="323" y="70"/>
                </a:lnTo>
                <a:lnTo>
                  <a:pt x="316" y="62"/>
                </a:lnTo>
                <a:lnTo>
                  <a:pt x="323" y="54"/>
                </a:lnTo>
                <a:lnTo>
                  <a:pt x="330" y="46"/>
                </a:lnTo>
                <a:lnTo>
                  <a:pt x="338" y="39"/>
                </a:lnTo>
                <a:lnTo>
                  <a:pt x="330" y="39"/>
                </a:lnTo>
                <a:lnTo>
                  <a:pt x="323" y="31"/>
                </a:lnTo>
                <a:lnTo>
                  <a:pt x="316" y="31"/>
                </a:lnTo>
                <a:lnTo>
                  <a:pt x="308" y="39"/>
                </a:lnTo>
                <a:lnTo>
                  <a:pt x="308" y="46"/>
                </a:lnTo>
                <a:lnTo>
                  <a:pt x="301" y="54"/>
                </a:lnTo>
                <a:lnTo>
                  <a:pt x="294" y="54"/>
                </a:lnTo>
                <a:lnTo>
                  <a:pt x="286" y="54"/>
                </a:lnTo>
                <a:lnTo>
                  <a:pt x="279" y="54"/>
                </a:lnTo>
                <a:lnTo>
                  <a:pt x="272" y="54"/>
                </a:lnTo>
                <a:lnTo>
                  <a:pt x="264" y="46"/>
                </a:lnTo>
                <a:lnTo>
                  <a:pt x="264" y="54"/>
                </a:lnTo>
                <a:lnTo>
                  <a:pt x="257" y="39"/>
                </a:lnTo>
                <a:lnTo>
                  <a:pt x="242" y="31"/>
                </a:lnTo>
                <a:lnTo>
                  <a:pt x="235" y="31"/>
                </a:lnTo>
                <a:lnTo>
                  <a:pt x="227" y="23"/>
                </a:lnTo>
                <a:lnTo>
                  <a:pt x="220" y="16"/>
                </a:lnTo>
                <a:lnTo>
                  <a:pt x="213" y="16"/>
                </a:lnTo>
                <a:lnTo>
                  <a:pt x="205" y="8"/>
                </a:lnTo>
                <a:lnTo>
                  <a:pt x="198" y="0"/>
                </a:lnTo>
                <a:lnTo>
                  <a:pt x="191" y="0"/>
                </a:lnTo>
                <a:lnTo>
                  <a:pt x="176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8" name="Freeform 13"/>
          <p:cNvSpPr>
            <a:spLocks/>
          </p:cNvSpPr>
          <p:nvPr/>
        </p:nvSpPr>
        <p:spPr bwMode="auto">
          <a:xfrm>
            <a:off x="4845050" y="2565400"/>
            <a:ext cx="944563" cy="855663"/>
          </a:xfrm>
          <a:custGeom>
            <a:avLst/>
            <a:gdLst>
              <a:gd name="T0" fmla="*/ 2147483647 w 595"/>
              <a:gd name="T1" fmla="*/ 0 h 539"/>
              <a:gd name="T2" fmla="*/ 2147483647 w 595"/>
              <a:gd name="T3" fmla="*/ 2147483647 h 539"/>
              <a:gd name="T4" fmla="*/ 2147483647 w 595"/>
              <a:gd name="T5" fmla="*/ 2147483647 h 539"/>
              <a:gd name="T6" fmla="*/ 2147483647 w 595"/>
              <a:gd name="T7" fmla="*/ 2147483647 h 539"/>
              <a:gd name="T8" fmla="*/ 2147483647 w 595"/>
              <a:gd name="T9" fmla="*/ 2147483647 h 539"/>
              <a:gd name="T10" fmla="*/ 2147483647 w 595"/>
              <a:gd name="T11" fmla="*/ 2147483647 h 539"/>
              <a:gd name="T12" fmla="*/ 2147483647 w 595"/>
              <a:gd name="T13" fmla="*/ 2147483647 h 539"/>
              <a:gd name="T14" fmla="*/ 2147483647 w 595"/>
              <a:gd name="T15" fmla="*/ 2147483647 h 539"/>
              <a:gd name="T16" fmla="*/ 2147483647 w 595"/>
              <a:gd name="T17" fmla="*/ 2147483647 h 539"/>
              <a:gd name="T18" fmla="*/ 2147483647 w 595"/>
              <a:gd name="T19" fmla="*/ 2147483647 h 539"/>
              <a:gd name="T20" fmla="*/ 2147483647 w 595"/>
              <a:gd name="T21" fmla="*/ 2147483647 h 539"/>
              <a:gd name="T22" fmla="*/ 2147483647 w 595"/>
              <a:gd name="T23" fmla="*/ 2147483647 h 539"/>
              <a:gd name="T24" fmla="*/ 2147483647 w 595"/>
              <a:gd name="T25" fmla="*/ 2147483647 h 539"/>
              <a:gd name="T26" fmla="*/ 2147483647 w 595"/>
              <a:gd name="T27" fmla="*/ 2147483647 h 539"/>
              <a:gd name="T28" fmla="*/ 2147483647 w 595"/>
              <a:gd name="T29" fmla="*/ 2147483647 h 539"/>
              <a:gd name="T30" fmla="*/ 2147483647 w 595"/>
              <a:gd name="T31" fmla="*/ 2147483647 h 539"/>
              <a:gd name="T32" fmla="*/ 2147483647 w 595"/>
              <a:gd name="T33" fmla="*/ 2147483647 h 539"/>
              <a:gd name="T34" fmla="*/ 2147483647 w 595"/>
              <a:gd name="T35" fmla="*/ 2147483647 h 539"/>
              <a:gd name="T36" fmla="*/ 2147483647 w 595"/>
              <a:gd name="T37" fmla="*/ 2147483647 h 539"/>
              <a:gd name="T38" fmla="*/ 2147483647 w 595"/>
              <a:gd name="T39" fmla="*/ 2147483647 h 539"/>
              <a:gd name="T40" fmla="*/ 2147483647 w 595"/>
              <a:gd name="T41" fmla="*/ 2147483647 h 539"/>
              <a:gd name="T42" fmla="*/ 2147483647 w 595"/>
              <a:gd name="T43" fmla="*/ 2147483647 h 539"/>
              <a:gd name="T44" fmla="*/ 2147483647 w 595"/>
              <a:gd name="T45" fmla="*/ 2147483647 h 539"/>
              <a:gd name="T46" fmla="*/ 2147483647 w 595"/>
              <a:gd name="T47" fmla="*/ 2147483647 h 539"/>
              <a:gd name="T48" fmla="*/ 2147483647 w 595"/>
              <a:gd name="T49" fmla="*/ 2147483647 h 539"/>
              <a:gd name="T50" fmla="*/ 2147483647 w 595"/>
              <a:gd name="T51" fmla="*/ 2147483647 h 539"/>
              <a:gd name="T52" fmla="*/ 2147483647 w 595"/>
              <a:gd name="T53" fmla="*/ 2147483647 h 539"/>
              <a:gd name="T54" fmla="*/ 2147483647 w 595"/>
              <a:gd name="T55" fmla="*/ 2147483647 h 539"/>
              <a:gd name="T56" fmla="*/ 2147483647 w 595"/>
              <a:gd name="T57" fmla="*/ 2147483647 h 539"/>
              <a:gd name="T58" fmla="*/ 2147483647 w 595"/>
              <a:gd name="T59" fmla="*/ 2147483647 h 539"/>
              <a:gd name="T60" fmla="*/ 2147483647 w 595"/>
              <a:gd name="T61" fmla="*/ 2147483647 h 539"/>
              <a:gd name="T62" fmla="*/ 2147483647 w 595"/>
              <a:gd name="T63" fmla="*/ 2147483647 h 539"/>
              <a:gd name="T64" fmla="*/ 2147483647 w 595"/>
              <a:gd name="T65" fmla="*/ 2147483647 h 539"/>
              <a:gd name="T66" fmla="*/ 2147483647 w 595"/>
              <a:gd name="T67" fmla="*/ 2147483647 h 539"/>
              <a:gd name="T68" fmla="*/ 2147483647 w 595"/>
              <a:gd name="T69" fmla="*/ 2147483647 h 539"/>
              <a:gd name="T70" fmla="*/ 2147483647 w 595"/>
              <a:gd name="T71" fmla="*/ 2147483647 h 539"/>
              <a:gd name="T72" fmla="*/ 2147483647 w 595"/>
              <a:gd name="T73" fmla="*/ 2147483647 h 539"/>
              <a:gd name="T74" fmla="*/ 2147483647 w 595"/>
              <a:gd name="T75" fmla="*/ 2147483647 h 539"/>
              <a:gd name="T76" fmla="*/ 2147483647 w 595"/>
              <a:gd name="T77" fmla="*/ 2147483647 h 539"/>
              <a:gd name="T78" fmla="*/ 2147483647 w 595"/>
              <a:gd name="T79" fmla="*/ 2147483647 h 539"/>
              <a:gd name="T80" fmla="*/ 2147483647 w 595"/>
              <a:gd name="T81" fmla="*/ 2147483647 h 539"/>
              <a:gd name="T82" fmla="*/ 2147483647 w 595"/>
              <a:gd name="T83" fmla="*/ 2147483647 h 539"/>
              <a:gd name="T84" fmla="*/ 2147483647 w 595"/>
              <a:gd name="T85" fmla="*/ 2147483647 h 539"/>
              <a:gd name="T86" fmla="*/ 2147483647 w 595"/>
              <a:gd name="T87" fmla="*/ 2147483647 h 539"/>
              <a:gd name="T88" fmla="*/ 2147483647 w 595"/>
              <a:gd name="T89" fmla="*/ 2147483647 h 539"/>
              <a:gd name="T90" fmla="*/ 2147483647 w 595"/>
              <a:gd name="T91" fmla="*/ 2147483647 h 539"/>
              <a:gd name="T92" fmla="*/ 2147483647 w 595"/>
              <a:gd name="T93" fmla="*/ 2147483647 h 539"/>
              <a:gd name="T94" fmla="*/ 2147483647 w 595"/>
              <a:gd name="T95" fmla="*/ 2147483647 h 539"/>
              <a:gd name="T96" fmla="*/ 2147483647 w 595"/>
              <a:gd name="T97" fmla="*/ 2147483647 h 539"/>
              <a:gd name="T98" fmla="*/ 2147483647 w 595"/>
              <a:gd name="T99" fmla="*/ 2147483647 h 539"/>
              <a:gd name="T100" fmla="*/ 0 w 595"/>
              <a:gd name="T101" fmla="*/ 2147483647 h 539"/>
              <a:gd name="T102" fmla="*/ 0 w 595"/>
              <a:gd name="T103" fmla="*/ 2147483647 h 539"/>
              <a:gd name="T104" fmla="*/ 2147483647 w 595"/>
              <a:gd name="T105" fmla="*/ 2147483647 h 539"/>
              <a:gd name="T106" fmla="*/ 2147483647 w 595"/>
              <a:gd name="T107" fmla="*/ 2147483647 h 539"/>
              <a:gd name="T108" fmla="*/ 2147483647 w 595"/>
              <a:gd name="T109" fmla="*/ 2147483647 h 539"/>
              <a:gd name="T110" fmla="*/ 2147483647 w 595"/>
              <a:gd name="T111" fmla="*/ 2147483647 h 539"/>
              <a:gd name="T112" fmla="*/ 2147483647 w 595"/>
              <a:gd name="T113" fmla="*/ 2147483647 h 539"/>
              <a:gd name="T114" fmla="*/ 2147483647 w 595"/>
              <a:gd name="T115" fmla="*/ 2147483647 h 539"/>
              <a:gd name="T116" fmla="*/ 2147483647 w 595"/>
              <a:gd name="T117" fmla="*/ 2147483647 h 539"/>
              <a:gd name="T118" fmla="*/ 2147483647 w 595"/>
              <a:gd name="T119" fmla="*/ 0 h 53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5" h="539">
                <a:moveTo>
                  <a:pt x="213" y="0"/>
                </a:moveTo>
                <a:lnTo>
                  <a:pt x="220" y="0"/>
                </a:lnTo>
                <a:lnTo>
                  <a:pt x="228" y="0"/>
                </a:lnTo>
                <a:lnTo>
                  <a:pt x="242" y="0"/>
                </a:lnTo>
                <a:lnTo>
                  <a:pt x="250" y="8"/>
                </a:lnTo>
                <a:lnTo>
                  <a:pt x="250" y="16"/>
                </a:lnTo>
                <a:lnTo>
                  <a:pt x="257" y="23"/>
                </a:lnTo>
                <a:lnTo>
                  <a:pt x="264" y="31"/>
                </a:lnTo>
                <a:lnTo>
                  <a:pt x="264" y="39"/>
                </a:lnTo>
                <a:lnTo>
                  <a:pt x="272" y="46"/>
                </a:lnTo>
                <a:lnTo>
                  <a:pt x="272" y="54"/>
                </a:lnTo>
                <a:lnTo>
                  <a:pt x="279" y="62"/>
                </a:lnTo>
                <a:lnTo>
                  <a:pt x="287" y="62"/>
                </a:lnTo>
                <a:lnTo>
                  <a:pt x="294" y="54"/>
                </a:lnTo>
                <a:lnTo>
                  <a:pt x="301" y="54"/>
                </a:lnTo>
                <a:lnTo>
                  <a:pt x="309" y="46"/>
                </a:lnTo>
                <a:lnTo>
                  <a:pt x="316" y="54"/>
                </a:lnTo>
                <a:lnTo>
                  <a:pt x="316" y="62"/>
                </a:lnTo>
                <a:lnTo>
                  <a:pt x="323" y="69"/>
                </a:lnTo>
                <a:lnTo>
                  <a:pt x="331" y="77"/>
                </a:lnTo>
                <a:lnTo>
                  <a:pt x="338" y="85"/>
                </a:lnTo>
                <a:lnTo>
                  <a:pt x="338" y="93"/>
                </a:lnTo>
                <a:lnTo>
                  <a:pt x="345" y="100"/>
                </a:lnTo>
                <a:lnTo>
                  <a:pt x="345" y="116"/>
                </a:lnTo>
                <a:lnTo>
                  <a:pt x="345" y="123"/>
                </a:lnTo>
                <a:lnTo>
                  <a:pt x="338" y="131"/>
                </a:lnTo>
                <a:lnTo>
                  <a:pt x="338" y="139"/>
                </a:lnTo>
                <a:lnTo>
                  <a:pt x="345" y="146"/>
                </a:lnTo>
                <a:lnTo>
                  <a:pt x="353" y="146"/>
                </a:lnTo>
                <a:lnTo>
                  <a:pt x="360" y="139"/>
                </a:lnTo>
                <a:lnTo>
                  <a:pt x="367" y="139"/>
                </a:lnTo>
                <a:lnTo>
                  <a:pt x="382" y="131"/>
                </a:lnTo>
                <a:lnTo>
                  <a:pt x="389" y="139"/>
                </a:lnTo>
                <a:lnTo>
                  <a:pt x="397" y="146"/>
                </a:lnTo>
                <a:lnTo>
                  <a:pt x="404" y="154"/>
                </a:lnTo>
                <a:lnTo>
                  <a:pt x="411" y="146"/>
                </a:lnTo>
                <a:lnTo>
                  <a:pt x="411" y="139"/>
                </a:lnTo>
                <a:lnTo>
                  <a:pt x="419" y="131"/>
                </a:lnTo>
                <a:lnTo>
                  <a:pt x="419" y="123"/>
                </a:lnTo>
                <a:lnTo>
                  <a:pt x="426" y="116"/>
                </a:lnTo>
                <a:lnTo>
                  <a:pt x="426" y="100"/>
                </a:lnTo>
                <a:lnTo>
                  <a:pt x="434" y="93"/>
                </a:lnTo>
                <a:lnTo>
                  <a:pt x="441" y="100"/>
                </a:lnTo>
                <a:lnTo>
                  <a:pt x="448" y="100"/>
                </a:lnTo>
                <a:lnTo>
                  <a:pt x="456" y="116"/>
                </a:lnTo>
                <a:lnTo>
                  <a:pt x="463" y="123"/>
                </a:lnTo>
                <a:lnTo>
                  <a:pt x="470" y="131"/>
                </a:lnTo>
                <a:lnTo>
                  <a:pt x="478" y="131"/>
                </a:lnTo>
                <a:lnTo>
                  <a:pt x="485" y="139"/>
                </a:lnTo>
                <a:lnTo>
                  <a:pt x="492" y="146"/>
                </a:lnTo>
                <a:lnTo>
                  <a:pt x="500" y="146"/>
                </a:lnTo>
                <a:lnTo>
                  <a:pt x="507" y="139"/>
                </a:lnTo>
                <a:lnTo>
                  <a:pt x="522" y="131"/>
                </a:lnTo>
                <a:lnTo>
                  <a:pt x="529" y="123"/>
                </a:lnTo>
                <a:lnTo>
                  <a:pt x="536" y="131"/>
                </a:lnTo>
                <a:lnTo>
                  <a:pt x="544" y="139"/>
                </a:lnTo>
                <a:lnTo>
                  <a:pt x="551" y="139"/>
                </a:lnTo>
                <a:lnTo>
                  <a:pt x="558" y="146"/>
                </a:lnTo>
                <a:lnTo>
                  <a:pt x="566" y="154"/>
                </a:lnTo>
                <a:lnTo>
                  <a:pt x="566" y="162"/>
                </a:lnTo>
                <a:lnTo>
                  <a:pt x="573" y="170"/>
                </a:lnTo>
                <a:lnTo>
                  <a:pt x="573" y="177"/>
                </a:lnTo>
                <a:lnTo>
                  <a:pt x="573" y="185"/>
                </a:lnTo>
                <a:lnTo>
                  <a:pt x="581" y="193"/>
                </a:lnTo>
                <a:lnTo>
                  <a:pt x="581" y="200"/>
                </a:lnTo>
                <a:lnTo>
                  <a:pt x="588" y="208"/>
                </a:lnTo>
                <a:lnTo>
                  <a:pt x="595" y="216"/>
                </a:lnTo>
                <a:lnTo>
                  <a:pt x="595" y="223"/>
                </a:lnTo>
                <a:lnTo>
                  <a:pt x="595" y="231"/>
                </a:lnTo>
                <a:lnTo>
                  <a:pt x="595" y="239"/>
                </a:lnTo>
                <a:lnTo>
                  <a:pt x="588" y="247"/>
                </a:lnTo>
                <a:lnTo>
                  <a:pt x="581" y="262"/>
                </a:lnTo>
                <a:lnTo>
                  <a:pt x="573" y="270"/>
                </a:lnTo>
                <a:lnTo>
                  <a:pt x="566" y="277"/>
                </a:lnTo>
                <a:lnTo>
                  <a:pt x="558" y="285"/>
                </a:lnTo>
                <a:lnTo>
                  <a:pt x="558" y="293"/>
                </a:lnTo>
                <a:lnTo>
                  <a:pt x="558" y="300"/>
                </a:lnTo>
                <a:lnTo>
                  <a:pt x="558" y="308"/>
                </a:lnTo>
                <a:lnTo>
                  <a:pt x="558" y="316"/>
                </a:lnTo>
                <a:lnTo>
                  <a:pt x="558" y="324"/>
                </a:lnTo>
                <a:lnTo>
                  <a:pt x="558" y="331"/>
                </a:lnTo>
                <a:lnTo>
                  <a:pt x="551" y="339"/>
                </a:lnTo>
                <a:lnTo>
                  <a:pt x="544" y="347"/>
                </a:lnTo>
                <a:lnTo>
                  <a:pt x="544" y="354"/>
                </a:lnTo>
                <a:lnTo>
                  <a:pt x="536" y="362"/>
                </a:lnTo>
                <a:lnTo>
                  <a:pt x="529" y="362"/>
                </a:lnTo>
                <a:lnTo>
                  <a:pt x="522" y="362"/>
                </a:lnTo>
                <a:lnTo>
                  <a:pt x="507" y="362"/>
                </a:lnTo>
                <a:lnTo>
                  <a:pt x="500" y="362"/>
                </a:lnTo>
                <a:lnTo>
                  <a:pt x="492" y="362"/>
                </a:lnTo>
                <a:lnTo>
                  <a:pt x="485" y="354"/>
                </a:lnTo>
                <a:lnTo>
                  <a:pt x="478" y="354"/>
                </a:lnTo>
                <a:lnTo>
                  <a:pt x="470" y="354"/>
                </a:lnTo>
                <a:lnTo>
                  <a:pt x="463" y="354"/>
                </a:lnTo>
                <a:lnTo>
                  <a:pt x="456" y="354"/>
                </a:lnTo>
                <a:lnTo>
                  <a:pt x="448" y="362"/>
                </a:lnTo>
                <a:lnTo>
                  <a:pt x="448" y="370"/>
                </a:lnTo>
                <a:lnTo>
                  <a:pt x="441" y="377"/>
                </a:lnTo>
                <a:lnTo>
                  <a:pt x="441" y="385"/>
                </a:lnTo>
                <a:lnTo>
                  <a:pt x="434" y="393"/>
                </a:lnTo>
                <a:lnTo>
                  <a:pt x="426" y="393"/>
                </a:lnTo>
                <a:lnTo>
                  <a:pt x="419" y="401"/>
                </a:lnTo>
                <a:lnTo>
                  <a:pt x="411" y="401"/>
                </a:lnTo>
                <a:lnTo>
                  <a:pt x="404" y="416"/>
                </a:lnTo>
                <a:lnTo>
                  <a:pt x="404" y="424"/>
                </a:lnTo>
                <a:lnTo>
                  <a:pt x="404" y="431"/>
                </a:lnTo>
                <a:lnTo>
                  <a:pt x="404" y="439"/>
                </a:lnTo>
                <a:lnTo>
                  <a:pt x="397" y="447"/>
                </a:lnTo>
                <a:lnTo>
                  <a:pt x="404" y="447"/>
                </a:lnTo>
                <a:lnTo>
                  <a:pt x="389" y="447"/>
                </a:lnTo>
                <a:lnTo>
                  <a:pt x="382" y="447"/>
                </a:lnTo>
                <a:lnTo>
                  <a:pt x="367" y="447"/>
                </a:lnTo>
                <a:lnTo>
                  <a:pt x="360" y="454"/>
                </a:lnTo>
                <a:lnTo>
                  <a:pt x="353" y="462"/>
                </a:lnTo>
                <a:lnTo>
                  <a:pt x="353" y="470"/>
                </a:lnTo>
                <a:lnTo>
                  <a:pt x="345" y="478"/>
                </a:lnTo>
                <a:lnTo>
                  <a:pt x="338" y="485"/>
                </a:lnTo>
                <a:lnTo>
                  <a:pt x="331" y="493"/>
                </a:lnTo>
                <a:lnTo>
                  <a:pt x="331" y="501"/>
                </a:lnTo>
                <a:lnTo>
                  <a:pt x="323" y="508"/>
                </a:lnTo>
                <a:lnTo>
                  <a:pt x="316" y="516"/>
                </a:lnTo>
                <a:lnTo>
                  <a:pt x="316" y="524"/>
                </a:lnTo>
                <a:lnTo>
                  <a:pt x="309" y="531"/>
                </a:lnTo>
                <a:lnTo>
                  <a:pt x="301" y="539"/>
                </a:lnTo>
                <a:lnTo>
                  <a:pt x="294" y="531"/>
                </a:lnTo>
                <a:lnTo>
                  <a:pt x="287" y="531"/>
                </a:lnTo>
                <a:lnTo>
                  <a:pt x="279" y="531"/>
                </a:lnTo>
                <a:lnTo>
                  <a:pt x="272" y="524"/>
                </a:lnTo>
                <a:lnTo>
                  <a:pt x="264" y="524"/>
                </a:lnTo>
                <a:lnTo>
                  <a:pt x="257" y="524"/>
                </a:lnTo>
                <a:lnTo>
                  <a:pt x="250" y="516"/>
                </a:lnTo>
                <a:lnTo>
                  <a:pt x="242" y="508"/>
                </a:lnTo>
                <a:lnTo>
                  <a:pt x="242" y="516"/>
                </a:lnTo>
                <a:lnTo>
                  <a:pt x="228" y="501"/>
                </a:lnTo>
                <a:lnTo>
                  <a:pt x="228" y="493"/>
                </a:lnTo>
                <a:lnTo>
                  <a:pt x="228" y="485"/>
                </a:lnTo>
                <a:lnTo>
                  <a:pt x="220" y="478"/>
                </a:lnTo>
                <a:lnTo>
                  <a:pt x="220" y="470"/>
                </a:lnTo>
                <a:lnTo>
                  <a:pt x="220" y="462"/>
                </a:lnTo>
                <a:lnTo>
                  <a:pt x="213" y="454"/>
                </a:lnTo>
                <a:lnTo>
                  <a:pt x="206" y="454"/>
                </a:lnTo>
                <a:lnTo>
                  <a:pt x="213" y="447"/>
                </a:lnTo>
                <a:lnTo>
                  <a:pt x="198" y="454"/>
                </a:lnTo>
                <a:lnTo>
                  <a:pt x="191" y="462"/>
                </a:lnTo>
                <a:lnTo>
                  <a:pt x="184" y="462"/>
                </a:lnTo>
                <a:lnTo>
                  <a:pt x="176" y="470"/>
                </a:lnTo>
                <a:lnTo>
                  <a:pt x="169" y="470"/>
                </a:lnTo>
                <a:lnTo>
                  <a:pt x="162" y="478"/>
                </a:lnTo>
                <a:lnTo>
                  <a:pt x="154" y="478"/>
                </a:lnTo>
                <a:lnTo>
                  <a:pt x="147" y="485"/>
                </a:lnTo>
                <a:lnTo>
                  <a:pt x="140" y="485"/>
                </a:lnTo>
                <a:lnTo>
                  <a:pt x="132" y="493"/>
                </a:lnTo>
                <a:lnTo>
                  <a:pt x="125" y="493"/>
                </a:lnTo>
                <a:lnTo>
                  <a:pt x="117" y="501"/>
                </a:lnTo>
                <a:lnTo>
                  <a:pt x="110" y="501"/>
                </a:lnTo>
                <a:lnTo>
                  <a:pt x="103" y="501"/>
                </a:lnTo>
                <a:lnTo>
                  <a:pt x="88" y="501"/>
                </a:lnTo>
                <a:lnTo>
                  <a:pt x="81" y="501"/>
                </a:lnTo>
                <a:lnTo>
                  <a:pt x="73" y="501"/>
                </a:lnTo>
                <a:lnTo>
                  <a:pt x="66" y="501"/>
                </a:lnTo>
                <a:lnTo>
                  <a:pt x="59" y="501"/>
                </a:lnTo>
                <a:lnTo>
                  <a:pt x="51" y="501"/>
                </a:lnTo>
                <a:lnTo>
                  <a:pt x="44" y="501"/>
                </a:lnTo>
                <a:lnTo>
                  <a:pt x="37" y="501"/>
                </a:lnTo>
                <a:lnTo>
                  <a:pt x="29" y="501"/>
                </a:lnTo>
                <a:lnTo>
                  <a:pt x="22" y="493"/>
                </a:lnTo>
                <a:lnTo>
                  <a:pt x="15" y="485"/>
                </a:lnTo>
                <a:lnTo>
                  <a:pt x="7" y="478"/>
                </a:lnTo>
                <a:lnTo>
                  <a:pt x="0" y="470"/>
                </a:lnTo>
                <a:lnTo>
                  <a:pt x="7" y="462"/>
                </a:lnTo>
                <a:lnTo>
                  <a:pt x="15" y="454"/>
                </a:lnTo>
                <a:lnTo>
                  <a:pt x="22" y="447"/>
                </a:lnTo>
                <a:lnTo>
                  <a:pt x="15" y="439"/>
                </a:lnTo>
                <a:lnTo>
                  <a:pt x="15" y="431"/>
                </a:lnTo>
                <a:lnTo>
                  <a:pt x="7" y="424"/>
                </a:lnTo>
                <a:lnTo>
                  <a:pt x="15" y="416"/>
                </a:lnTo>
                <a:lnTo>
                  <a:pt x="15" y="401"/>
                </a:lnTo>
                <a:lnTo>
                  <a:pt x="22" y="393"/>
                </a:lnTo>
                <a:lnTo>
                  <a:pt x="22" y="385"/>
                </a:lnTo>
                <a:lnTo>
                  <a:pt x="22" y="377"/>
                </a:lnTo>
                <a:lnTo>
                  <a:pt x="22" y="370"/>
                </a:lnTo>
                <a:lnTo>
                  <a:pt x="22" y="362"/>
                </a:lnTo>
                <a:lnTo>
                  <a:pt x="22" y="354"/>
                </a:lnTo>
                <a:lnTo>
                  <a:pt x="22" y="347"/>
                </a:lnTo>
                <a:lnTo>
                  <a:pt x="29" y="339"/>
                </a:lnTo>
                <a:lnTo>
                  <a:pt x="29" y="331"/>
                </a:lnTo>
                <a:lnTo>
                  <a:pt x="37" y="324"/>
                </a:lnTo>
                <a:lnTo>
                  <a:pt x="37" y="316"/>
                </a:lnTo>
                <a:lnTo>
                  <a:pt x="44" y="308"/>
                </a:lnTo>
                <a:lnTo>
                  <a:pt x="44" y="300"/>
                </a:lnTo>
                <a:lnTo>
                  <a:pt x="51" y="293"/>
                </a:lnTo>
                <a:lnTo>
                  <a:pt x="51" y="285"/>
                </a:lnTo>
                <a:lnTo>
                  <a:pt x="51" y="277"/>
                </a:lnTo>
                <a:lnTo>
                  <a:pt x="44" y="270"/>
                </a:lnTo>
                <a:lnTo>
                  <a:pt x="44" y="262"/>
                </a:lnTo>
                <a:lnTo>
                  <a:pt x="37" y="247"/>
                </a:lnTo>
                <a:lnTo>
                  <a:pt x="37" y="239"/>
                </a:lnTo>
                <a:lnTo>
                  <a:pt x="29" y="231"/>
                </a:lnTo>
                <a:lnTo>
                  <a:pt x="29" y="223"/>
                </a:lnTo>
                <a:lnTo>
                  <a:pt x="22" y="216"/>
                </a:lnTo>
                <a:lnTo>
                  <a:pt x="15" y="208"/>
                </a:lnTo>
                <a:lnTo>
                  <a:pt x="7" y="208"/>
                </a:lnTo>
                <a:lnTo>
                  <a:pt x="0" y="200"/>
                </a:lnTo>
                <a:lnTo>
                  <a:pt x="0" y="193"/>
                </a:lnTo>
                <a:lnTo>
                  <a:pt x="0" y="185"/>
                </a:lnTo>
                <a:lnTo>
                  <a:pt x="0" y="177"/>
                </a:lnTo>
                <a:lnTo>
                  <a:pt x="0" y="170"/>
                </a:lnTo>
                <a:lnTo>
                  <a:pt x="0" y="162"/>
                </a:lnTo>
                <a:lnTo>
                  <a:pt x="7" y="154"/>
                </a:lnTo>
                <a:lnTo>
                  <a:pt x="7" y="146"/>
                </a:lnTo>
                <a:lnTo>
                  <a:pt x="15" y="139"/>
                </a:lnTo>
                <a:lnTo>
                  <a:pt x="15" y="131"/>
                </a:lnTo>
                <a:lnTo>
                  <a:pt x="15" y="123"/>
                </a:lnTo>
                <a:lnTo>
                  <a:pt x="22" y="116"/>
                </a:lnTo>
                <a:lnTo>
                  <a:pt x="22" y="100"/>
                </a:lnTo>
                <a:lnTo>
                  <a:pt x="29" y="93"/>
                </a:lnTo>
                <a:lnTo>
                  <a:pt x="37" y="85"/>
                </a:lnTo>
                <a:lnTo>
                  <a:pt x="44" y="85"/>
                </a:lnTo>
                <a:lnTo>
                  <a:pt x="51" y="93"/>
                </a:lnTo>
                <a:lnTo>
                  <a:pt x="59" y="93"/>
                </a:lnTo>
                <a:lnTo>
                  <a:pt x="66" y="93"/>
                </a:lnTo>
                <a:lnTo>
                  <a:pt x="73" y="93"/>
                </a:lnTo>
                <a:lnTo>
                  <a:pt x="81" y="85"/>
                </a:lnTo>
                <a:lnTo>
                  <a:pt x="88" y="77"/>
                </a:lnTo>
                <a:lnTo>
                  <a:pt x="103" y="77"/>
                </a:lnTo>
                <a:lnTo>
                  <a:pt x="110" y="69"/>
                </a:lnTo>
                <a:lnTo>
                  <a:pt x="117" y="62"/>
                </a:lnTo>
                <a:lnTo>
                  <a:pt x="125" y="54"/>
                </a:lnTo>
                <a:lnTo>
                  <a:pt x="132" y="54"/>
                </a:lnTo>
                <a:lnTo>
                  <a:pt x="140" y="46"/>
                </a:lnTo>
                <a:lnTo>
                  <a:pt x="147" y="39"/>
                </a:lnTo>
                <a:lnTo>
                  <a:pt x="154" y="31"/>
                </a:lnTo>
                <a:lnTo>
                  <a:pt x="162" y="23"/>
                </a:lnTo>
                <a:lnTo>
                  <a:pt x="169" y="23"/>
                </a:lnTo>
                <a:lnTo>
                  <a:pt x="176" y="16"/>
                </a:lnTo>
                <a:lnTo>
                  <a:pt x="184" y="8"/>
                </a:lnTo>
                <a:lnTo>
                  <a:pt x="191" y="8"/>
                </a:lnTo>
                <a:lnTo>
                  <a:pt x="198" y="8"/>
                </a:lnTo>
                <a:lnTo>
                  <a:pt x="206" y="8"/>
                </a:lnTo>
                <a:lnTo>
                  <a:pt x="213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79" name="Freeform 14"/>
          <p:cNvSpPr>
            <a:spLocks/>
          </p:cNvSpPr>
          <p:nvPr/>
        </p:nvSpPr>
        <p:spPr bwMode="auto">
          <a:xfrm>
            <a:off x="2236788" y="1773238"/>
            <a:ext cx="841375" cy="879475"/>
          </a:xfrm>
          <a:custGeom>
            <a:avLst/>
            <a:gdLst>
              <a:gd name="T0" fmla="*/ 2147483647 w 530"/>
              <a:gd name="T1" fmla="*/ 2147483647 h 554"/>
              <a:gd name="T2" fmla="*/ 2147483647 w 530"/>
              <a:gd name="T3" fmla="*/ 2147483647 h 554"/>
              <a:gd name="T4" fmla="*/ 2147483647 w 530"/>
              <a:gd name="T5" fmla="*/ 2147483647 h 554"/>
              <a:gd name="T6" fmla="*/ 2147483647 w 530"/>
              <a:gd name="T7" fmla="*/ 2147483647 h 554"/>
              <a:gd name="T8" fmla="*/ 2147483647 w 530"/>
              <a:gd name="T9" fmla="*/ 2147483647 h 554"/>
              <a:gd name="T10" fmla="*/ 2147483647 w 530"/>
              <a:gd name="T11" fmla="*/ 2147483647 h 554"/>
              <a:gd name="T12" fmla="*/ 2147483647 w 530"/>
              <a:gd name="T13" fmla="*/ 2147483647 h 554"/>
              <a:gd name="T14" fmla="*/ 2147483647 w 530"/>
              <a:gd name="T15" fmla="*/ 2147483647 h 554"/>
              <a:gd name="T16" fmla="*/ 2147483647 w 530"/>
              <a:gd name="T17" fmla="*/ 2147483647 h 554"/>
              <a:gd name="T18" fmla="*/ 2147483647 w 530"/>
              <a:gd name="T19" fmla="*/ 2147483647 h 554"/>
              <a:gd name="T20" fmla="*/ 2147483647 w 530"/>
              <a:gd name="T21" fmla="*/ 2147483647 h 554"/>
              <a:gd name="T22" fmla="*/ 2147483647 w 530"/>
              <a:gd name="T23" fmla="*/ 2147483647 h 554"/>
              <a:gd name="T24" fmla="*/ 2147483647 w 530"/>
              <a:gd name="T25" fmla="*/ 2147483647 h 554"/>
              <a:gd name="T26" fmla="*/ 2147483647 w 530"/>
              <a:gd name="T27" fmla="*/ 2147483647 h 554"/>
              <a:gd name="T28" fmla="*/ 2147483647 w 530"/>
              <a:gd name="T29" fmla="*/ 2147483647 h 554"/>
              <a:gd name="T30" fmla="*/ 2147483647 w 530"/>
              <a:gd name="T31" fmla="*/ 2147483647 h 554"/>
              <a:gd name="T32" fmla="*/ 2147483647 w 530"/>
              <a:gd name="T33" fmla="*/ 2147483647 h 554"/>
              <a:gd name="T34" fmla="*/ 2147483647 w 530"/>
              <a:gd name="T35" fmla="*/ 2147483647 h 554"/>
              <a:gd name="T36" fmla="*/ 2147483647 w 530"/>
              <a:gd name="T37" fmla="*/ 2147483647 h 554"/>
              <a:gd name="T38" fmla="*/ 2147483647 w 530"/>
              <a:gd name="T39" fmla="*/ 2147483647 h 554"/>
              <a:gd name="T40" fmla="*/ 2147483647 w 530"/>
              <a:gd name="T41" fmla="*/ 2147483647 h 554"/>
              <a:gd name="T42" fmla="*/ 2147483647 w 530"/>
              <a:gd name="T43" fmla="*/ 2147483647 h 554"/>
              <a:gd name="T44" fmla="*/ 2147483647 w 530"/>
              <a:gd name="T45" fmla="*/ 2147483647 h 554"/>
              <a:gd name="T46" fmla="*/ 2147483647 w 530"/>
              <a:gd name="T47" fmla="*/ 2147483647 h 554"/>
              <a:gd name="T48" fmla="*/ 2147483647 w 530"/>
              <a:gd name="T49" fmla="*/ 2147483647 h 554"/>
              <a:gd name="T50" fmla="*/ 2147483647 w 530"/>
              <a:gd name="T51" fmla="*/ 2147483647 h 554"/>
              <a:gd name="T52" fmla="*/ 2147483647 w 530"/>
              <a:gd name="T53" fmla="*/ 2147483647 h 554"/>
              <a:gd name="T54" fmla="*/ 2147483647 w 530"/>
              <a:gd name="T55" fmla="*/ 2147483647 h 554"/>
              <a:gd name="T56" fmla="*/ 2147483647 w 530"/>
              <a:gd name="T57" fmla="*/ 2147483647 h 554"/>
              <a:gd name="T58" fmla="*/ 2147483647 w 530"/>
              <a:gd name="T59" fmla="*/ 2147483647 h 554"/>
              <a:gd name="T60" fmla="*/ 2147483647 w 530"/>
              <a:gd name="T61" fmla="*/ 2147483647 h 554"/>
              <a:gd name="T62" fmla="*/ 2147483647 w 530"/>
              <a:gd name="T63" fmla="*/ 2147483647 h 554"/>
              <a:gd name="T64" fmla="*/ 2147483647 w 530"/>
              <a:gd name="T65" fmla="*/ 2147483647 h 554"/>
              <a:gd name="T66" fmla="*/ 2147483647 w 530"/>
              <a:gd name="T67" fmla="*/ 2147483647 h 554"/>
              <a:gd name="T68" fmla="*/ 2147483647 w 530"/>
              <a:gd name="T69" fmla="*/ 2147483647 h 554"/>
              <a:gd name="T70" fmla="*/ 2147483647 w 530"/>
              <a:gd name="T71" fmla="*/ 2147483647 h 554"/>
              <a:gd name="T72" fmla="*/ 2147483647 w 530"/>
              <a:gd name="T73" fmla="*/ 2147483647 h 554"/>
              <a:gd name="T74" fmla="*/ 2147483647 w 530"/>
              <a:gd name="T75" fmla="*/ 2147483647 h 554"/>
              <a:gd name="T76" fmla="*/ 2147483647 w 530"/>
              <a:gd name="T77" fmla="*/ 2147483647 h 554"/>
              <a:gd name="T78" fmla="*/ 2147483647 w 530"/>
              <a:gd name="T79" fmla="*/ 2147483647 h 554"/>
              <a:gd name="T80" fmla="*/ 2147483647 w 530"/>
              <a:gd name="T81" fmla="*/ 2147483647 h 554"/>
              <a:gd name="T82" fmla="*/ 2147483647 w 530"/>
              <a:gd name="T83" fmla="*/ 2147483647 h 554"/>
              <a:gd name="T84" fmla="*/ 2147483647 w 530"/>
              <a:gd name="T85" fmla="*/ 2147483647 h 554"/>
              <a:gd name="T86" fmla="*/ 2147483647 w 530"/>
              <a:gd name="T87" fmla="*/ 2147483647 h 554"/>
              <a:gd name="T88" fmla="*/ 2147483647 w 530"/>
              <a:gd name="T89" fmla="*/ 2147483647 h 554"/>
              <a:gd name="T90" fmla="*/ 2147483647 w 530"/>
              <a:gd name="T91" fmla="*/ 2147483647 h 554"/>
              <a:gd name="T92" fmla="*/ 2147483647 w 530"/>
              <a:gd name="T93" fmla="*/ 2147483647 h 554"/>
              <a:gd name="T94" fmla="*/ 2147483647 w 530"/>
              <a:gd name="T95" fmla="*/ 2147483647 h 554"/>
              <a:gd name="T96" fmla="*/ 2147483647 w 530"/>
              <a:gd name="T97" fmla="*/ 2147483647 h 554"/>
              <a:gd name="T98" fmla="*/ 2147483647 w 530"/>
              <a:gd name="T99" fmla="*/ 2147483647 h 554"/>
              <a:gd name="T100" fmla="*/ 2147483647 w 530"/>
              <a:gd name="T101" fmla="*/ 2147483647 h 554"/>
              <a:gd name="T102" fmla="*/ 2147483647 w 530"/>
              <a:gd name="T103" fmla="*/ 2147483647 h 554"/>
              <a:gd name="T104" fmla="*/ 2147483647 w 530"/>
              <a:gd name="T105" fmla="*/ 2147483647 h 554"/>
              <a:gd name="T106" fmla="*/ 2147483647 w 530"/>
              <a:gd name="T107" fmla="*/ 2147483647 h 554"/>
              <a:gd name="T108" fmla="*/ 2147483647 w 530"/>
              <a:gd name="T109" fmla="*/ 2147483647 h 554"/>
              <a:gd name="T110" fmla="*/ 2147483647 w 530"/>
              <a:gd name="T111" fmla="*/ 2147483647 h 554"/>
              <a:gd name="T112" fmla="*/ 0 w 530"/>
              <a:gd name="T113" fmla="*/ 2147483647 h 554"/>
              <a:gd name="T114" fmla="*/ 2147483647 w 530"/>
              <a:gd name="T115" fmla="*/ 2147483647 h 554"/>
              <a:gd name="T116" fmla="*/ 2147483647 w 530"/>
              <a:gd name="T117" fmla="*/ 0 h 55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30" h="554">
                <a:moveTo>
                  <a:pt x="23" y="0"/>
                </a:moveTo>
                <a:lnTo>
                  <a:pt x="30" y="15"/>
                </a:lnTo>
                <a:lnTo>
                  <a:pt x="37" y="23"/>
                </a:lnTo>
                <a:lnTo>
                  <a:pt x="52" y="31"/>
                </a:lnTo>
                <a:lnTo>
                  <a:pt x="59" y="38"/>
                </a:lnTo>
                <a:lnTo>
                  <a:pt x="67" y="46"/>
                </a:lnTo>
                <a:lnTo>
                  <a:pt x="74" y="54"/>
                </a:lnTo>
                <a:lnTo>
                  <a:pt x="81" y="62"/>
                </a:lnTo>
                <a:lnTo>
                  <a:pt x="89" y="69"/>
                </a:lnTo>
                <a:lnTo>
                  <a:pt x="96" y="77"/>
                </a:lnTo>
                <a:lnTo>
                  <a:pt x="96" y="85"/>
                </a:lnTo>
                <a:lnTo>
                  <a:pt x="103" y="92"/>
                </a:lnTo>
                <a:lnTo>
                  <a:pt x="103" y="100"/>
                </a:lnTo>
                <a:lnTo>
                  <a:pt x="103" y="108"/>
                </a:lnTo>
                <a:lnTo>
                  <a:pt x="111" y="115"/>
                </a:lnTo>
                <a:lnTo>
                  <a:pt x="118" y="123"/>
                </a:lnTo>
                <a:lnTo>
                  <a:pt x="125" y="115"/>
                </a:lnTo>
                <a:lnTo>
                  <a:pt x="133" y="115"/>
                </a:lnTo>
                <a:lnTo>
                  <a:pt x="140" y="108"/>
                </a:lnTo>
                <a:lnTo>
                  <a:pt x="147" y="108"/>
                </a:lnTo>
                <a:lnTo>
                  <a:pt x="155" y="115"/>
                </a:lnTo>
                <a:lnTo>
                  <a:pt x="162" y="115"/>
                </a:lnTo>
                <a:lnTo>
                  <a:pt x="170" y="123"/>
                </a:lnTo>
                <a:lnTo>
                  <a:pt x="177" y="123"/>
                </a:lnTo>
                <a:lnTo>
                  <a:pt x="192" y="131"/>
                </a:lnTo>
                <a:lnTo>
                  <a:pt x="199" y="131"/>
                </a:lnTo>
                <a:lnTo>
                  <a:pt x="206" y="131"/>
                </a:lnTo>
                <a:lnTo>
                  <a:pt x="214" y="131"/>
                </a:lnTo>
                <a:lnTo>
                  <a:pt x="221" y="139"/>
                </a:lnTo>
                <a:lnTo>
                  <a:pt x="228" y="139"/>
                </a:lnTo>
                <a:lnTo>
                  <a:pt x="236" y="131"/>
                </a:lnTo>
                <a:lnTo>
                  <a:pt x="243" y="131"/>
                </a:lnTo>
                <a:lnTo>
                  <a:pt x="250" y="123"/>
                </a:lnTo>
                <a:lnTo>
                  <a:pt x="250" y="131"/>
                </a:lnTo>
                <a:lnTo>
                  <a:pt x="258" y="139"/>
                </a:lnTo>
                <a:lnTo>
                  <a:pt x="258" y="146"/>
                </a:lnTo>
                <a:lnTo>
                  <a:pt x="265" y="162"/>
                </a:lnTo>
                <a:lnTo>
                  <a:pt x="265" y="169"/>
                </a:lnTo>
                <a:lnTo>
                  <a:pt x="272" y="177"/>
                </a:lnTo>
                <a:lnTo>
                  <a:pt x="280" y="177"/>
                </a:lnTo>
                <a:lnTo>
                  <a:pt x="287" y="169"/>
                </a:lnTo>
                <a:lnTo>
                  <a:pt x="287" y="162"/>
                </a:lnTo>
                <a:lnTo>
                  <a:pt x="294" y="146"/>
                </a:lnTo>
                <a:lnTo>
                  <a:pt x="302" y="139"/>
                </a:lnTo>
                <a:lnTo>
                  <a:pt x="309" y="139"/>
                </a:lnTo>
                <a:lnTo>
                  <a:pt x="317" y="139"/>
                </a:lnTo>
                <a:lnTo>
                  <a:pt x="331" y="139"/>
                </a:lnTo>
                <a:lnTo>
                  <a:pt x="339" y="139"/>
                </a:lnTo>
                <a:lnTo>
                  <a:pt x="346" y="139"/>
                </a:lnTo>
                <a:lnTo>
                  <a:pt x="353" y="139"/>
                </a:lnTo>
                <a:lnTo>
                  <a:pt x="353" y="146"/>
                </a:lnTo>
                <a:lnTo>
                  <a:pt x="353" y="162"/>
                </a:lnTo>
                <a:lnTo>
                  <a:pt x="353" y="169"/>
                </a:lnTo>
                <a:lnTo>
                  <a:pt x="353" y="177"/>
                </a:lnTo>
                <a:lnTo>
                  <a:pt x="361" y="185"/>
                </a:lnTo>
                <a:lnTo>
                  <a:pt x="361" y="192"/>
                </a:lnTo>
                <a:lnTo>
                  <a:pt x="368" y="200"/>
                </a:lnTo>
                <a:lnTo>
                  <a:pt x="368" y="208"/>
                </a:lnTo>
                <a:lnTo>
                  <a:pt x="375" y="216"/>
                </a:lnTo>
                <a:lnTo>
                  <a:pt x="383" y="216"/>
                </a:lnTo>
                <a:lnTo>
                  <a:pt x="390" y="216"/>
                </a:lnTo>
                <a:lnTo>
                  <a:pt x="397" y="223"/>
                </a:lnTo>
                <a:lnTo>
                  <a:pt x="405" y="223"/>
                </a:lnTo>
                <a:lnTo>
                  <a:pt x="412" y="223"/>
                </a:lnTo>
                <a:lnTo>
                  <a:pt x="419" y="223"/>
                </a:lnTo>
                <a:lnTo>
                  <a:pt x="427" y="223"/>
                </a:lnTo>
                <a:lnTo>
                  <a:pt x="434" y="223"/>
                </a:lnTo>
                <a:lnTo>
                  <a:pt x="441" y="231"/>
                </a:lnTo>
                <a:lnTo>
                  <a:pt x="449" y="231"/>
                </a:lnTo>
                <a:lnTo>
                  <a:pt x="449" y="239"/>
                </a:lnTo>
                <a:lnTo>
                  <a:pt x="449" y="246"/>
                </a:lnTo>
                <a:lnTo>
                  <a:pt x="441" y="254"/>
                </a:lnTo>
                <a:lnTo>
                  <a:pt x="441" y="262"/>
                </a:lnTo>
                <a:lnTo>
                  <a:pt x="449" y="269"/>
                </a:lnTo>
                <a:lnTo>
                  <a:pt x="456" y="277"/>
                </a:lnTo>
                <a:lnTo>
                  <a:pt x="456" y="285"/>
                </a:lnTo>
                <a:lnTo>
                  <a:pt x="471" y="293"/>
                </a:lnTo>
                <a:lnTo>
                  <a:pt x="478" y="300"/>
                </a:lnTo>
                <a:lnTo>
                  <a:pt x="478" y="316"/>
                </a:lnTo>
                <a:lnTo>
                  <a:pt x="478" y="323"/>
                </a:lnTo>
                <a:lnTo>
                  <a:pt x="478" y="331"/>
                </a:lnTo>
                <a:lnTo>
                  <a:pt x="471" y="339"/>
                </a:lnTo>
                <a:lnTo>
                  <a:pt x="471" y="346"/>
                </a:lnTo>
                <a:lnTo>
                  <a:pt x="471" y="354"/>
                </a:lnTo>
                <a:lnTo>
                  <a:pt x="471" y="362"/>
                </a:lnTo>
                <a:lnTo>
                  <a:pt x="478" y="370"/>
                </a:lnTo>
                <a:lnTo>
                  <a:pt x="486" y="377"/>
                </a:lnTo>
                <a:lnTo>
                  <a:pt x="493" y="385"/>
                </a:lnTo>
                <a:lnTo>
                  <a:pt x="500" y="393"/>
                </a:lnTo>
                <a:lnTo>
                  <a:pt x="508" y="393"/>
                </a:lnTo>
                <a:lnTo>
                  <a:pt x="515" y="400"/>
                </a:lnTo>
                <a:lnTo>
                  <a:pt x="522" y="408"/>
                </a:lnTo>
                <a:lnTo>
                  <a:pt x="530" y="416"/>
                </a:lnTo>
                <a:lnTo>
                  <a:pt x="522" y="423"/>
                </a:lnTo>
                <a:lnTo>
                  <a:pt x="522" y="431"/>
                </a:lnTo>
                <a:lnTo>
                  <a:pt x="515" y="439"/>
                </a:lnTo>
                <a:lnTo>
                  <a:pt x="515" y="447"/>
                </a:lnTo>
                <a:lnTo>
                  <a:pt x="508" y="454"/>
                </a:lnTo>
                <a:lnTo>
                  <a:pt x="508" y="470"/>
                </a:lnTo>
                <a:lnTo>
                  <a:pt x="500" y="477"/>
                </a:lnTo>
                <a:lnTo>
                  <a:pt x="493" y="477"/>
                </a:lnTo>
                <a:lnTo>
                  <a:pt x="486" y="470"/>
                </a:lnTo>
                <a:lnTo>
                  <a:pt x="478" y="470"/>
                </a:lnTo>
                <a:lnTo>
                  <a:pt x="471" y="454"/>
                </a:lnTo>
                <a:lnTo>
                  <a:pt x="456" y="470"/>
                </a:lnTo>
                <a:lnTo>
                  <a:pt x="449" y="477"/>
                </a:lnTo>
                <a:lnTo>
                  <a:pt x="449" y="485"/>
                </a:lnTo>
                <a:lnTo>
                  <a:pt x="441" y="493"/>
                </a:lnTo>
                <a:lnTo>
                  <a:pt x="434" y="500"/>
                </a:lnTo>
                <a:lnTo>
                  <a:pt x="427" y="508"/>
                </a:lnTo>
                <a:lnTo>
                  <a:pt x="427" y="516"/>
                </a:lnTo>
                <a:lnTo>
                  <a:pt x="419" y="524"/>
                </a:lnTo>
                <a:lnTo>
                  <a:pt x="412" y="531"/>
                </a:lnTo>
                <a:lnTo>
                  <a:pt x="405" y="524"/>
                </a:lnTo>
                <a:lnTo>
                  <a:pt x="405" y="516"/>
                </a:lnTo>
                <a:lnTo>
                  <a:pt x="397" y="508"/>
                </a:lnTo>
                <a:lnTo>
                  <a:pt x="390" y="500"/>
                </a:lnTo>
                <a:lnTo>
                  <a:pt x="383" y="493"/>
                </a:lnTo>
                <a:lnTo>
                  <a:pt x="383" y="485"/>
                </a:lnTo>
                <a:lnTo>
                  <a:pt x="375" y="477"/>
                </a:lnTo>
                <a:lnTo>
                  <a:pt x="368" y="470"/>
                </a:lnTo>
                <a:lnTo>
                  <a:pt x="361" y="454"/>
                </a:lnTo>
                <a:lnTo>
                  <a:pt x="361" y="447"/>
                </a:lnTo>
                <a:lnTo>
                  <a:pt x="353" y="439"/>
                </a:lnTo>
                <a:lnTo>
                  <a:pt x="346" y="431"/>
                </a:lnTo>
                <a:lnTo>
                  <a:pt x="346" y="439"/>
                </a:lnTo>
                <a:lnTo>
                  <a:pt x="339" y="447"/>
                </a:lnTo>
                <a:lnTo>
                  <a:pt x="339" y="454"/>
                </a:lnTo>
                <a:lnTo>
                  <a:pt x="339" y="470"/>
                </a:lnTo>
                <a:lnTo>
                  <a:pt x="331" y="477"/>
                </a:lnTo>
                <a:lnTo>
                  <a:pt x="331" y="485"/>
                </a:lnTo>
                <a:lnTo>
                  <a:pt x="317" y="493"/>
                </a:lnTo>
                <a:lnTo>
                  <a:pt x="309" y="500"/>
                </a:lnTo>
                <a:lnTo>
                  <a:pt x="302" y="500"/>
                </a:lnTo>
                <a:lnTo>
                  <a:pt x="294" y="508"/>
                </a:lnTo>
                <a:lnTo>
                  <a:pt x="287" y="516"/>
                </a:lnTo>
                <a:lnTo>
                  <a:pt x="280" y="508"/>
                </a:lnTo>
                <a:lnTo>
                  <a:pt x="272" y="508"/>
                </a:lnTo>
                <a:lnTo>
                  <a:pt x="265" y="500"/>
                </a:lnTo>
                <a:lnTo>
                  <a:pt x="258" y="500"/>
                </a:lnTo>
                <a:lnTo>
                  <a:pt x="250" y="493"/>
                </a:lnTo>
                <a:lnTo>
                  <a:pt x="243" y="485"/>
                </a:lnTo>
                <a:lnTo>
                  <a:pt x="236" y="485"/>
                </a:lnTo>
                <a:lnTo>
                  <a:pt x="228" y="477"/>
                </a:lnTo>
                <a:lnTo>
                  <a:pt x="221" y="477"/>
                </a:lnTo>
                <a:lnTo>
                  <a:pt x="214" y="470"/>
                </a:lnTo>
                <a:lnTo>
                  <a:pt x="206" y="477"/>
                </a:lnTo>
                <a:lnTo>
                  <a:pt x="199" y="485"/>
                </a:lnTo>
                <a:lnTo>
                  <a:pt x="199" y="493"/>
                </a:lnTo>
                <a:lnTo>
                  <a:pt x="192" y="500"/>
                </a:lnTo>
                <a:lnTo>
                  <a:pt x="177" y="508"/>
                </a:lnTo>
                <a:lnTo>
                  <a:pt x="177" y="516"/>
                </a:lnTo>
                <a:lnTo>
                  <a:pt x="192" y="524"/>
                </a:lnTo>
                <a:lnTo>
                  <a:pt x="192" y="531"/>
                </a:lnTo>
                <a:lnTo>
                  <a:pt x="192" y="539"/>
                </a:lnTo>
                <a:lnTo>
                  <a:pt x="177" y="547"/>
                </a:lnTo>
                <a:lnTo>
                  <a:pt x="192" y="554"/>
                </a:lnTo>
                <a:lnTo>
                  <a:pt x="170" y="547"/>
                </a:lnTo>
                <a:lnTo>
                  <a:pt x="162" y="539"/>
                </a:lnTo>
                <a:lnTo>
                  <a:pt x="155" y="539"/>
                </a:lnTo>
                <a:lnTo>
                  <a:pt x="147" y="547"/>
                </a:lnTo>
                <a:lnTo>
                  <a:pt x="140" y="547"/>
                </a:lnTo>
                <a:lnTo>
                  <a:pt x="133" y="554"/>
                </a:lnTo>
                <a:lnTo>
                  <a:pt x="125" y="554"/>
                </a:lnTo>
                <a:lnTo>
                  <a:pt x="118" y="554"/>
                </a:lnTo>
                <a:lnTo>
                  <a:pt x="103" y="547"/>
                </a:lnTo>
                <a:lnTo>
                  <a:pt x="103" y="554"/>
                </a:lnTo>
                <a:lnTo>
                  <a:pt x="96" y="539"/>
                </a:lnTo>
                <a:lnTo>
                  <a:pt x="96" y="531"/>
                </a:lnTo>
                <a:lnTo>
                  <a:pt x="96" y="524"/>
                </a:lnTo>
                <a:lnTo>
                  <a:pt x="96" y="516"/>
                </a:lnTo>
                <a:lnTo>
                  <a:pt x="96" y="508"/>
                </a:lnTo>
                <a:lnTo>
                  <a:pt x="96" y="500"/>
                </a:lnTo>
                <a:lnTo>
                  <a:pt x="89" y="493"/>
                </a:lnTo>
                <a:lnTo>
                  <a:pt x="89" y="485"/>
                </a:lnTo>
                <a:lnTo>
                  <a:pt x="89" y="477"/>
                </a:lnTo>
                <a:lnTo>
                  <a:pt x="89" y="470"/>
                </a:lnTo>
                <a:lnTo>
                  <a:pt x="89" y="454"/>
                </a:lnTo>
                <a:lnTo>
                  <a:pt x="89" y="447"/>
                </a:lnTo>
                <a:lnTo>
                  <a:pt x="89" y="439"/>
                </a:lnTo>
                <a:lnTo>
                  <a:pt x="89" y="431"/>
                </a:lnTo>
                <a:lnTo>
                  <a:pt x="81" y="423"/>
                </a:lnTo>
                <a:lnTo>
                  <a:pt x="74" y="416"/>
                </a:lnTo>
                <a:lnTo>
                  <a:pt x="67" y="408"/>
                </a:lnTo>
                <a:lnTo>
                  <a:pt x="59" y="400"/>
                </a:lnTo>
                <a:lnTo>
                  <a:pt x="52" y="393"/>
                </a:lnTo>
                <a:lnTo>
                  <a:pt x="52" y="385"/>
                </a:lnTo>
                <a:lnTo>
                  <a:pt x="52" y="377"/>
                </a:lnTo>
                <a:lnTo>
                  <a:pt x="59" y="370"/>
                </a:lnTo>
                <a:lnTo>
                  <a:pt x="59" y="362"/>
                </a:lnTo>
                <a:lnTo>
                  <a:pt x="59" y="354"/>
                </a:lnTo>
                <a:lnTo>
                  <a:pt x="59" y="346"/>
                </a:lnTo>
                <a:lnTo>
                  <a:pt x="52" y="339"/>
                </a:lnTo>
                <a:lnTo>
                  <a:pt x="52" y="331"/>
                </a:lnTo>
                <a:lnTo>
                  <a:pt x="52" y="323"/>
                </a:lnTo>
                <a:lnTo>
                  <a:pt x="52" y="316"/>
                </a:lnTo>
                <a:lnTo>
                  <a:pt x="52" y="300"/>
                </a:lnTo>
                <a:lnTo>
                  <a:pt x="37" y="293"/>
                </a:lnTo>
                <a:lnTo>
                  <a:pt x="37" y="285"/>
                </a:lnTo>
                <a:lnTo>
                  <a:pt x="37" y="277"/>
                </a:lnTo>
                <a:lnTo>
                  <a:pt x="37" y="269"/>
                </a:lnTo>
                <a:lnTo>
                  <a:pt x="37" y="262"/>
                </a:lnTo>
                <a:lnTo>
                  <a:pt x="30" y="254"/>
                </a:lnTo>
                <a:lnTo>
                  <a:pt x="30" y="246"/>
                </a:lnTo>
                <a:lnTo>
                  <a:pt x="23" y="239"/>
                </a:lnTo>
                <a:lnTo>
                  <a:pt x="30" y="239"/>
                </a:lnTo>
                <a:lnTo>
                  <a:pt x="15" y="239"/>
                </a:lnTo>
                <a:lnTo>
                  <a:pt x="8" y="231"/>
                </a:lnTo>
                <a:lnTo>
                  <a:pt x="0" y="223"/>
                </a:lnTo>
                <a:lnTo>
                  <a:pt x="8" y="216"/>
                </a:lnTo>
                <a:lnTo>
                  <a:pt x="8" y="208"/>
                </a:lnTo>
                <a:lnTo>
                  <a:pt x="15" y="200"/>
                </a:lnTo>
                <a:lnTo>
                  <a:pt x="15" y="192"/>
                </a:lnTo>
                <a:lnTo>
                  <a:pt x="15" y="185"/>
                </a:lnTo>
                <a:lnTo>
                  <a:pt x="15" y="177"/>
                </a:lnTo>
                <a:lnTo>
                  <a:pt x="15" y="169"/>
                </a:lnTo>
                <a:lnTo>
                  <a:pt x="8" y="162"/>
                </a:lnTo>
                <a:lnTo>
                  <a:pt x="8" y="146"/>
                </a:lnTo>
                <a:lnTo>
                  <a:pt x="8" y="139"/>
                </a:lnTo>
                <a:lnTo>
                  <a:pt x="8" y="131"/>
                </a:lnTo>
                <a:lnTo>
                  <a:pt x="8" y="123"/>
                </a:lnTo>
                <a:lnTo>
                  <a:pt x="8" y="115"/>
                </a:lnTo>
                <a:lnTo>
                  <a:pt x="8" y="108"/>
                </a:lnTo>
                <a:lnTo>
                  <a:pt x="8" y="100"/>
                </a:lnTo>
                <a:lnTo>
                  <a:pt x="0" y="92"/>
                </a:lnTo>
                <a:lnTo>
                  <a:pt x="0" y="85"/>
                </a:lnTo>
                <a:lnTo>
                  <a:pt x="0" y="77"/>
                </a:lnTo>
                <a:lnTo>
                  <a:pt x="0" y="69"/>
                </a:lnTo>
                <a:lnTo>
                  <a:pt x="0" y="62"/>
                </a:lnTo>
                <a:lnTo>
                  <a:pt x="0" y="54"/>
                </a:lnTo>
                <a:lnTo>
                  <a:pt x="8" y="46"/>
                </a:lnTo>
                <a:lnTo>
                  <a:pt x="8" y="38"/>
                </a:lnTo>
                <a:lnTo>
                  <a:pt x="15" y="31"/>
                </a:lnTo>
                <a:lnTo>
                  <a:pt x="15" y="23"/>
                </a:lnTo>
                <a:lnTo>
                  <a:pt x="23" y="15"/>
                </a:lnTo>
                <a:lnTo>
                  <a:pt x="23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0" name="Freeform 15"/>
          <p:cNvSpPr>
            <a:spLocks/>
          </p:cNvSpPr>
          <p:nvPr/>
        </p:nvSpPr>
        <p:spPr bwMode="auto">
          <a:xfrm>
            <a:off x="2211388" y="1325563"/>
            <a:ext cx="700087" cy="746125"/>
          </a:xfrm>
          <a:custGeom>
            <a:avLst/>
            <a:gdLst>
              <a:gd name="T0" fmla="*/ 2147483647 w 441"/>
              <a:gd name="T1" fmla="*/ 2147483647 h 470"/>
              <a:gd name="T2" fmla="*/ 2147483647 w 441"/>
              <a:gd name="T3" fmla="*/ 2147483647 h 470"/>
              <a:gd name="T4" fmla="*/ 2147483647 w 441"/>
              <a:gd name="T5" fmla="*/ 2147483647 h 470"/>
              <a:gd name="T6" fmla="*/ 2147483647 w 441"/>
              <a:gd name="T7" fmla="*/ 2147483647 h 470"/>
              <a:gd name="T8" fmla="*/ 2147483647 w 441"/>
              <a:gd name="T9" fmla="*/ 2147483647 h 470"/>
              <a:gd name="T10" fmla="*/ 2147483647 w 441"/>
              <a:gd name="T11" fmla="*/ 2147483647 h 470"/>
              <a:gd name="T12" fmla="*/ 2147483647 w 441"/>
              <a:gd name="T13" fmla="*/ 2147483647 h 470"/>
              <a:gd name="T14" fmla="*/ 2147483647 w 441"/>
              <a:gd name="T15" fmla="*/ 2147483647 h 470"/>
              <a:gd name="T16" fmla="*/ 2147483647 w 441"/>
              <a:gd name="T17" fmla="*/ 2147483647 h 470"/>
              <a:gd name="T18" fmla="*/ 2147483647 w 441"/>
              <a:gd name="T19" fmla="*/ 2147483647 h 470"/>
              <a:gd name="T20" fmla="*/ 2147483647 w 441"/>
              <a:gd name="T21" fmla="*/ 2147483647 h 470"/>
              <a:gd name="T22" fmla="*/ 2147483647 w 441"/>
              <a:gd name="T23" fmla="*/ 2147483647 h 470"/>
              <a:gd name="T24" fmla="*/ 2147483647 w 441"/>
              <a:gd name="T25" fmla="*/ 2147483647 h 470"/>
              <a:gd name="T26" fmla="*/ 2147483647 w 441"/>
              <a:gd name="T27" fmla="*/ 2147483647 h 470"/>
              <a:gd name="T28" fmla="*/ 2147483647 w 441"/>
              <a:gd name="T29" fmla="*/ 2147483647 h 470"/>
              <a:gd name="T30" fmla="*/ 2147483647 w 441"/>
              <a:gd name="T31" fmla="*/ 2147483647 h 470"/>
              <a:gd name="T32" fmla="*/ 2147483647 w 441"/>
              <a:gd name="T33" fmla="*/ 2147483647 h 470"/>
              <a:gd name="T34" fmla="*/ 2147483647 w 441"/>
              <a:gd name="T35" fmla="*/ 2147483647 h 470"/>
              <a:gd name="T36" fmla="*/ 2147483647 w 441"/>
              <a:gd name="T37" fmla="*/ 2147483647 h 470"/>
              <a:gd name="T38" fmla="*/ 2147483647 w 441"/>
              <a:gd name="T39" fmla="*/ 2147483647 h 470"/>
              <a:gd name="T40" fmla="*/ 2147483647 w 441"/>
              <a:gd name="T41" fmla="*/ 2147483647 h 470"/>
              <a:gd name="T42" fmla="*/ 2147483647 w 441"/>
              <a:gd name="T43" fmla="*/ 2147483647 h 470"/>
              <a:gd name="T44" fmla="*/ 2147483647 w 441"/>
              <a:gd name="T45" fmla="*/ 2147483647 h 470"/>
              <a:gd name="T46" fmla="*/ 2147483647 w 441"/>
              <a:gd name="T47" fmla="*/ 2147483647 h 470"/>
              <a:gd name="T48" fmla="*/ 2147483647 w 441"/>
              <a:gd name="T49" fmla="*/ 2147483647 h 470"/>
              <a:gd name="T50" fmla="*/ 2147483647 w 441"/>
              <a:gd name="T51" fmla="*/ 2147483647 h 470"/>
              <a:gd name="T52" fmla="*/ 2147483647 w 441"/>
              <a:gd name="T53" fmla="*/ 2147483647 h 470"/>
              <a:gd name="T54" fmla="*/ 2147483647 w 441"/>
              <a:gd name="T55" fmla="*/ 2147483647 h 470"/>
              <a:gd name="T56" fmla="*/ 2147483647 w 441"/>
              <a:gd name="T57" fmla="*/ 2147483647 h 470"/>
              <a:gd name="T58" fmla="*/ 2147483647 w 441"/>
              <a:gd name="T59" fmla="*/ 2147483647 h 470"/>
              <a:gd name="T60" fmla="*/ 2147483647 w 441"/>
              <a:gd name="T61" fmla="*/ 2147483647 h 470"/>
              <a:gd name="T62" fmla="*/ 2147483647 w 441"/>
              <a:gd name="T63" fmla="*/ 2147483647 h 470"/>
              <a:gd name="T64" fmla="*/ 2147483647 w 441"/>
              <a:gd name="T65" fmla="*/ 2147483647 h 470"/>
              <a:gd name="T66" fmla="*/ 2147483647 w 441"/>
              <a:gd name="T67" fmla="*/ 2147483647 h 470"/>
              <a:gd name="T68" fmla="*/ 2147483647 w 441"/>
              <a:gd name="T69" fmla="*/ 2147483647 h 470"/>
              <a:gd name="T70" fmla="*/ 2147483647 w 441"/>
              <a:gd name="T71" fmla="*/ 2147483647 h 470"/>
              <a:gd name="T72" fmla="*/ 2147483647 w 441"/>
              <a:gd name="T73" fmla="*/ 2147483647 h 470"/>
              <a:gd name="T74" fmla="*/ 2147483647 w 441"/>
              <a:gd name="T75" fmla="*/ 2147483647 h 470"/>
              <a:gd name="T76" fmla="*/ 2147483647 w 441"/>
              <a:gd name="T77" fmla="*/ 2147483647 h 470"/>
              <a:gd name="T78" fmla="*/ 2147483647 w 441"/>
              <a:gd name="T79" fmla="*/ 2147483647 h 470"/>
              <a:gd name="T80" fmla="*/ 2147483647 w 441"/>
              <a:gd name="T81" fmla="*/ 2147483647 h 470"/>
              <a:gd name="T82" fmla="*/ 2147483647 w 441"/>
              <a:gd name="T83" fmla="*/ 2147483647 h 470"/>
              <a:gd name="T84" fmla="*/ 2147483647 w 441"/>
              <a:gd name="T85" fmla="*/ 2147483647 h 470"/>
              <a:gd name="T86" fmla="*/ 2147483647 w 441"/>
              <a:gd name="T87" fmla="*/ 2147483647 h 470"/>
              <a:gd name="T88" fmla="*/ 2147483647 w 441"/>
              <a:gd name="T89" fmla="*/ 2147483647 h 470"/>
              <a:gd name="T90" fmla="*/ 2147483647 w 441"/>
              <a:gd name="T91" fmla="*/ 2147483647 h 470"/>
              <a:gd name="T92" fmla="*/ 2147483647 w 441"/>
              <a:gd name="T93" fmla="*/ 2147483647 h 470"/>
              <a:gd name="T94" fmla="*/ 2147483647 w 441"/>
              <a:gd name="T95" fmla="*/ 2147483647 h 470"/>
              <a:gd name="T96" fmla="*/ 2147483647 w 441"/>
              <a:gd name="T97" fmla="*/ 2147483647 h 470"/>
              <a:gd name="T98" fmla="*/ 2147483647 w 441"/>
              <a:gd name="T99" fmla="*/ 2147483647 h 470"/>
              <a:gd name="T100" fmla="*/ 2147483647 w 441"/>
              <a:gd name="T101" fmla="*/ 2147483647 h 470"/>
              <a:gd name="T102" fmla="*/ 2147483647 w 441"/>
              <a:gd name="T103" fmla="*/ 2147483647 h 470"/>
              <a:gd name="T104" fmla="*/ 2147483647 w 441"/>
              <a:gd name="T105" fmla="*/ 2147483647 h 470"/>
              <a:gd name="T106" fmla="*/ 2147483647 w 441"/>
              <a:gd name="T107" fmla="*/ 2147483647 h 470"/>
              <a:gd name="T108" fmla="*/ 2147483647 w 441"/>
              <a:gd name="T109" fmla="*/ 2147483647 h 470"/>
              <a:gd name="T110" fmla="*/ 2147483647 w 441"/>
              <a:gd name="T111" fmla="*/ 2147483647 h 470"/>
              <a:gd name="T112" fmla="*/ 2147483647 w 441"/>
              <a:gd name="T113" fmla="*/ 2147483647 h 470"/>
              <a:gd name="T114" fmla="*/ 2147483647 w 441"/>
              <a:gd name="T115" fmla="*/ 2147483647 h 470"/>
              <a:gd name="T116" fmla="*/ 2147483647 w 441"/>
              <a:gd name="T117" fmla="*/ 2147483647 h 470"/>
              <a:gd name="T118" fmla="*/ 2147483647 w 441"/>
              <a:gd name="T119" fmla="*/ 2147483647 h 470"/>
              <a:gd name="T120" fmla="*/ 2147483647 w 441"/>
              <a:gd name="T121" fmla="*/ 2147483647 h 470"/>
              <a:gd name="T122" fmla="*/ 2147483647 w 441"/>
              <a:gd name="T123" fmla="*/ 2147483647 h 470"/>
              <a:gd name="T124" fmla="*/ 2147483647 w 441"/>
              <a:gd name="T125" fmla="*/ 2147483647 h 4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41" h="470">
                <a:moveTo>
                  <a:pt x="213" y="0"/>
                </a:moveTo>
                <a:lnTo>
                  <a:pt x="220" y="8"/>
                </a:lnTo>
                <a:lnTo>
                  <a:pt x="228" y="8"/>
                </a:lnTo>
                <a:lnTo>
                  <a:pt x="235" y="15"/>
                </a:lnTo>
                <a:lnTo>
                  <a:pt x="242" y="15"/>
                </a:lnTo>
                <a:lnTo>
                  <a:pt x="250" y="23"/>
                </a:lnTo>
                <a:lnTo>
                  <a:pt x="257" y="23"/>
                </a:lnTo>
                <a:lnTo>
                  <a:pt x="264" y="23"/>
                </a:lnTo>
                <a:lnTo>
                  <a:pt x="272" y="15"/>
                </a:lnTo>
                <a:lnTo>
                  <a:pt x="279" y="23"/>
                </a:lnTo>
                <a:lnTo>
                  <a:pt x="286" y="23"/>
                </a:lnTo>
                <a:lnTo>
                  <a:pt x="286" y="31"/>
                </a:lnTo>
                <a:lnTo>
                  <a:pt x="286" y="39"/>
                </a:lnTo>
                <a:lnTo>
                  <a:pt x="286" y="46"/>
                </a:lnTo>
                <a:lnTo>
                  <a:pt x="294" y="54"/>
                </a:lnTo>
                <a:lnTo>
                  <a:pt x="301" y="54"/>
                </a:lnTo>
                <a:lnTo>
                  <a:pt x="308" y="62"/>
                </a:lnTo>
                <a:lnTo>
                  <a:pt x="316" y="62"/>
                </a:lnTo>
                <a:lnTo>
                  <a:pt x="323" y="69"/>
                </a:lnTo>
                <a:lnTo>
                  <a:pt x="331" y="69"/>
                </a:lnTo>
                <a:lnTo>
                  <a:pt x="345" y="69"/>
                </a:lnTo>
                <a:lnTo>
                  <a:pt x="353" y="69"/>
                </a:lnTo>
                <a:lnTo>
                  <a:pt x="360" y="69"/>
                </a:lnTo>
                <a:lnTo>
                  <a:pt x="367" y="69"/>
                </a:lnTo>
                <a:lnTo>
                  <a:pt x="375" y="69"/>
                </a:lnTo>
                <a:lnTo>
                  <a:pt x="382" y="69"/>
                </a:lnTo>
                <a:lnTo>
                  <a:pt x="389" y="69"/>
                </a:lnTo>
                <a:lnTo>
                  <a:pt x="397" y="69"/>
                </a:lnTo>
                <a:lnTo>
                  <a:pt x="404" y="77"/>
                </a:lnTo>
                <a:lnTo>
                  <a:pt x="411" y="85"/>
                </a:lnTo>
                <a:lnTo>
                  <a:pt x="411" y="92"/>
                </a:lnTo>
                <a:lnTo>
                  <a:pt x="419" y="100"/>
                </a:lnTo>
                <a:lnTo>
                  <a:pt x="426" y="100"/>
                </a:lnTo>
                <a:lnTo>
                  <a:pt x="433" y="108"/>
                </a:lnTo>
                <a:lnTo>
                  <a:pt x="441" y="116"/>
                </a:lnTo>
                <a:lnTo>
                  <a:pt x="433" y="123"/>
                </a:lnTo>
                <a:lnTo>
                  <a:pt x="433" y="131"/>
                </a:lnTo>
                <a:lnTo>
                  <a:pt x="426" y="146"/>
                </a:lnTo>
                <a:lnTo>
                  <a:pt x="426" y="154"/>
                </a:lnTo>
                <a:lnTo>
                  <a:pt x="419" y="162"/>
                </a:lnTo>
                <a:lnTo>
                  <a:pt x="419" y="169"/>
                </a:lnTo>
                <a:lnTo>
                  <a:pt x="411" y="177"/>
                </a:lnTo>
                <a:lnTo>
                  <a:pt x="411" y="185"/>
                </a:lnTo>
                <a:lnTo>
                  <a:pt x="404" y="193"/>
                </a:lnTo>
                <a:lnTo>
                  <a:pt x="397" y="200"/>
                </a:lnTo>
                <a:lnTo>
                  <a:pt x="404" y="200"/>
                </a:lnTo>
                <a:lnTo>
                  <a:pt x="389" y="193"/>
                </a:lnTo>
                <a:lnTo>
                  <a:pt x="382" y="193"/>
                </a:lnTo>
                <a:lnTo>
                  <a:pt x="375" y="185"/>
                </a:lnTo>
                <a:lnTo>
                  <a:pt x="375" y="193"/>
                </a:lnTo>
                <a:lnTo>
                  <a:pt x="367" y="200"/>
                </a:lnTo>
                <a:lnTo>
                  <a:pt x="367" y="208"/>
                </a:lnTo>
                <a:lnTo>
                  <a:pt x="367" y="216"/>
                </a:lnTo>
                <a:lnTo>
                  <a:pt x="375" y="223"/>
                </a:lnTo>
                <a:lnTo>
                  <a:pt x="382" y="231"/>
                </a:lnTo>
                <a:lnTo>
                  <a:pt x="382" y="239"/>
                </a:lnTo>
                <a:lnTo>
                  <a:pt x="375" y="246"/>
                </a:lnTo>
                <a:lnTo>
                  <a:pt x="375" y="254"/>
                </a:lnTo>
                <a:lnTo>
                  <a:pt x="375" y="262"/>
                </a:lnTo>
                <a:lnTo>
                  <a:pt x="367" y="270"/>
                </a:lnTo>
                <a:lnTo>
                  <a:pt x="367" y="277"/>
                </a:lnTo>
                <a:lnTo>
                  <a:pt x="367" y="285"/>
                </a:lnTo>
                <a:lnTo>
                  <a:pt x="360" y="300"/>
                </a:lnTo>
                <a:lnTo>
                  <a:pt x="360" y="308"/>
                </a:lnTo>
                <a:lnTo>
                  <a:pt x="367" y="316"/>
                </a:lnTo>
                <a:lnTo>
                  <a:pt x="375" y="323"/>
                </a:lnTo>
                <a:lnTo>
                  <a:pt x="375" y="331"/>
                </a:lnTo>
                <a:lnTo>
                  <a:pt x="382" y="339"/>
                </a:lnTo>
                <a:lnTo>
                  <a:pt x="389" y="347"/>
                </a:lnTo>
                <a:lnTo>
                  <a:pt x="382" y="354"/>
                </a:lnTo>
                <a:lnTo>
                  <a:pt x="375" y="362"/>
                </a:lnTo>
                <a:lnTo>
                  <a:pt x="367" y="370"/>
                </a:lnTo>
                <a:lnTo>
                  <a:pt x="360" y="370"/>
                </a:lnTo>
                <a:lnTo>
                  <a:pt x="353" y="362"/>
                </a:lnTo>
                <a:lnTo>
                  <a:pt x="345" y="370"/>
                </a:lnTo>
                <a:lnTo>
                  <a:pt x="345" y="377"/>
                </a:lnTo>
                <a:lnTo>
                  <a:pt x="331" y="385"/>
                </a:lnTo>
                <a:lnTo>
                  <a:pt x="331" y="393"/>
                </a:lnTo>
                <a:lnTo>
                  <a:pt x="323" y="400"/>
                </a:lnTo>
                <a:lnTo>
                  <a:pt x="323" y="408"/>
                </a:lnTo>
                <a:lnTo>
                  <a:pt x="316" y="416"/>
                </a:lnTo>
                <a:lnTo>
                  <a:pt x="316" y="424"/>
                </a:lnTo>
                <a:lnTo>
                  <a:pt x="308" y="431"/>
                </a:lnTo>
                <a:lnTo>
                  <a:pt x="301" y="447"/>
                </a:lnTo>
                <a:lnTo>
                  <a:pt x="301" y="454"/>
                </a:lnTo>
                <a:lnTo>
                  <a:pt x="294" y="462"/>
                </a:lnTo>
                <a:lnTo>
                  <a:pt x="286" y="470"/>
                </a:lnTo>
                <a:lnTo>
                  <a:pt x="286" y="462"/>
                </a:lnTo>
                <a:lnTo>
                  <a:pt x="279" y="454"/>
                </a:lnTo>
                <a:lnTo>
                  <a:pt x="279" y="447"/>
                </a:lnTo>
                <a:lnTo>
                  <a:pt x="272" y="431"/>
                </a:lnTo>
                <a:lnTo>
                  <a:pt x="272" y="424"/>
                </a:lnTo>
                <a:lnTo>
                  <a:pt x="264" y="416"/>
                </a:lnTo>
                <a:lnTo>
                  <a:pt x="257" y="416"/>
                </a:lnTo>
                <a:lnTo>
                  <a:pt x="264" y="408"/>
                </a:lnTo>
                <a:lnTo>
                  <a:pt x="250" y="416"/>
                </a:lnTo>
                <a:lnTo>
                  <a:pt x="242" y="424"/>
                </a:lnTo>
                <a:lnTo>
                  <a:pt x="235" y="424"/>
                </a:lnTo>
                <a:lnTo>
                  <a:pt x="228" y="416"/>
                </a:lnTo>
                <a:lnTo>
                  <a:pt x="220" y="416"/>
                </a:lnTo>
                <a:lnTo>
                  <a:pt x="213" y="416"/>
                </a:lnTo>
                <a:lnTo>
                  <a:pt x="206" y="416"/>
                </a:lnTo>
                <a:lnTo>
                  <a:pt x="191" y="408"/>
                </a:lnTo>
                <a:lnTo>
                  <a:pt x="184" y="408"/>
                </a:lnTo>
                <a:lnTo>
                  <a:pt x="176" y="400"/>
                </a:lnTo>
                <a:lnTo>
                  <a:pt x="169" y="400"/>
                </a:lnTo>
                <a:lnTo>
                  <a:pt x="161" y="393"/>
                </a:lnTo>
                <a:lnTo>
                  <a:pt x="154" y="393"/>
                </a:lnTo>
                <a:lnTo>
                  <a:pt x="147" y="400"/>
                </a:lnTo>
                <a:lnTo>
                  <a:pt x="139" y="400"/>
                </a:lnTo>
                <a:lnTo>
                  <a:pt x="132" y="408"/>
                </a:lnTo>
                <a:lnTo>
                  <a:pt x="125" y="400"/>
                </a:lnTo>
                <a:lnTo>
                  <a:pt x="125" y="408"/>
                </a:lnTo>
                <a:lnTo>
                  <a:pt x="117" y="393"/>
                </a:lnTo>
                <a:lnTo>
                  <a:pt x="117" y="385"/>
                </a:lnTo>
                <a:lnTo>
                  <a:pt x="117" y="377"/>
                </a:lnTo>
                <a:lnTo>
                  <a:pt x="110" y="370"/>
                </a:lnTo>
                <a:lnTo>
                  <a:pt x="110" y="362"/>
                </a:lnTo>
                <a:lnTo>
                  <a:pt x="103" y="354"/>
                </a:lnTo>
                <a:lnTo>
                  <a:pt x="95" y="347"/>
                </a:lnTo>
                <a:lnTo>
                  <a:pt x="88" y="339"/>
                </a:lnTo>
                <a:lnTo>
                  <a:pt x="81" y="331"/>
                </a:lnTo>
                <a:lnTo>
                  <a:pt x="73" y="323"/>
                </a:lnTo>
                <a:lnTo>
                  <a:pt x="66" y="316"/>
                </a:lnTo>
                <a:lnTo>
                  <a:pt x="51" y="308"/>
                </a:lnTo>
                <a:lnTo>
                  <a:pt x="44" y="300"/>
                </a:lnTo>
                <a:lnTo>
                  <a:pt x="37" y="285"/>
                </a:lnTo>
                <a:lnTo>
                  <a:pt x="37" y="300"/>
                </a:lnTo>
                <a:lnTo>
                  <a:pt x="29" y="308"/>
                </a:lnTo>
                <a:lnTo>
                  <a:pt x="29" y="316"/>
                </a:lnTo>
                <a:lnTo>
                  <a:pt x="22" y="323"/>
                </a:lnTo>
                <a:lnTo>
                  <a:pt x="22" y="331"/>
                </a:lnTo>
                <a:lnTo>
                  <a:pt x="14" y="339"/>
                </a:lnTo>
                <a:lnTo>
                  <a:pt x="7" y="347"/>
                </a:lnTo>
                <a:lnTo>
                  <a:pt x="14" y="347"/>
                </a:lnTo>
                <a:lnTo>
                  <a:pt x="0" y="331"/>
                </a:lnTo>
                <a:lnTo>
                  <a:pt x="7" y="323"/>
                </a:lnTo>
                <a:lnTo>
                  <a:pt x="7" y="316"/>
                </a:lnTo>
                <a:lnTo>
                  <a:pt x="14" y="308"/>
                </a:lnTo>
                <a:lnTo>
                  <a:pt x="14" y="300"/>
                </a:lnTo>
                <a:lnTo>
                  <a:pt x="7" y="285"/>
                </a:lnTo>
                <a:lnTo>
                  <a:pt x="7" y="277"/>
                </a:lnTo>
                <a:lnTo>
                  <a:pt x="7" y="270"/>
                </a:lnTo>
                <a:lnTo>
                  <a:pt x="14" y="262"/>
                </a:lnTo>
                <a:lnTo>
                  <a:pt x="14" y="254"/>
                </a:lnTo>
                <a:lnTo>
                  <a:pt x="14" y="246"/>
                </a:lnTo>
                <a:lnTo>
                  <a:pt x="22" y="239"/>
                </a:lnTo>
                <a:lnTo>
                  <a:pt x="22" y="231"/>
                </a:lnTo>
                <a:lnTo>
                  <a:pt x="29" y="223"/>
                </a:lnTo>
                <a:lnTo>
                  <a:pt x="29" y="216"/>
                </a:lnTo>
                <a:lnTo>
                  <a:pt x="29" y="208"/>
                </a:lnTo>
                <a:lnTo>
                  <a:pt x="37" y="200"/>
                </a:lnTo>
                <a:lnTo>
                  <a:pt x="37" y="193"/>
                </a:lnTo>
                <a:lnTo>
                  <a:pt x="37" y="185"/>
                </a:lnTo>
                <a:lnTo>
                  <a:pt x="37" y="177"/>
                </a:lnTo>
                <a:lnTo>
                  <a:pt x="37" y="169"/>
                </a:lnTo>
                <a:lnTo>
                  <a:pt x="37" y="162"/>
                </a:lnTo>
                <a:lnTo>
                  <a:pt x="37" y="154"/>
                </a:lnTo>
                <a:lnTo>
                  <a:pt x="37" y="146"/>
                </a:lnTo>
                <a:lnTo>
                  <a:pt x="37" y="131"/>
                </a:lnTo>
                <a:lnTo>
                  <a:pt x="37" y="123"/>
                </a:lnTo>
                <a:lnTo>
                  <a:pt x="37" y="116"/>
                </a:lnTo>
                <a:lnTo>
                  <a:pt x="37" y="108"/>
                </a:lnTo>
                <a:lnTo>
                  <a:pt x="37" y="100"/>
                </a:lnTo>
                <a:lnTo>
                  <a:pt x="37" y="92"/>
                </a:lnTo>
                <a:lnTo>
                  <a:pt x="44" y="85"/>
                </a:lnTo>
                <a:lnTo>
                  <a:pt x="51" y="77"/>
                </a:lnTo>
                <a:lnTo>
                  <a:pt x="66" y="77"/>
                </a:lnTo>
                <a:lnTo>
                  <a:pt x="73" y="69"/>
                </a:lnTo>
                <a:lnTo>
                  <a:pt x="81" y="69"/>
                </a:lnTo>
                <a:lnTo>
                  <a:pt x="88" y="62"/>
                </a:lnTo>
                <a:lnTo>
                  <a:pt x="95" y="69"/>
                </a:lnTo>
                <a:lnTo>
                  <a:pt x="103" y="69"/>
                </a:lnTo>
                <a:lnTo>
                  <a:pt x="110" y="77"/>
                </a:lnTo>
                <a:lnTo>
                  <a:pt x="117" y="77"/>
                </a:lnTo>
                <a:lnTo>
                  <a:pt x="125" y="77"/>
                </a:lnTo>
                <a:lnTo>
                  <a:pt x="132" y="69"/>
                </a:lnTo>
                <a:lnTo>
                  <a:pt x="132" y="62"/>
                </a:lnTo>
                <a:lnTo>
                  <a:pt x="132" y="54"/>
                </a:lnTo>
                <a:lnTo>
                  <a:pt x="139" y="46"/>
                </a:lnTo>
                <a:lnTo>
                  <a:pt x="139" y="39"/>
                </a:lnTo>
                <a:lnTo>
                  <a:pt x="147" y="31"/>
                </a:lnTo>
                <a:lnTo>
                  <a:pt x="154" y="23"/>
                </a:lnTo>
                <a:lnTo>
                  <a:pt x="161" y="23"/>
                </a:lnTo>
                <a:lnTo>
                  <a:pt x="169" y="23"/>
                </a:lnTo>
                <a:lnTo>
                  <a:pt x="176" y="23"/>
                </a:lnTo>
                <a:lnTo>
                  <a:pt x="184" y="23"/>
                </a:lnTo>
                <a:lnTo>
                  <a:pt x="191" y="23"/>
                </a:lnTo>
                <a:lnTo>
                  <a:pt x="206" y="15"/>
                </a:lnTo>
                <a:lnTo>
                  <a:pt x="213" y="8"/>
                </a:lnTo>
                <a:lnTo>
                  <a:pt x="213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1" name="Freeform 16"/>
          <p:cNvSpPr>
            <a:spLocks/>
          </p:cNvSpPr>
          <p:nvPr/>
        </p:nvSpPr>
        <p:spPr bwMode="auto">
          <a:xfrm>
            <a:off x="6072188" y="1600200"/>
            <a:ext cx="700087" cy="746125"/>
          </a:xfrm>
          <a:custGeom>
            <a:avLst/>
            <a:gdLst>
              <a:gd name="T0" fmla="*/ 2147483647 w 441"/>
              <a:gd name="T1" fmla="*/ 2147483647 h 470"/>
              <a:gd name="T2" fmla="*/ 2147483647 w 441"/>
              <a:gd name="T3" fmla="*/ 2147483647 h 470"/>
              <a:gd name="T4" fmla="*/ 2147483647 w 441"/>
              <a:gd name="T5" fmla="*/ 2147483647 h 470"/>
              <a:gd name="T6" fmla="*/ 2147483647 w 441"/>
              <a:gd name="T7" fmla="*/ 2147483647 h 470"/>
              <a:gd name="T8" fmla="*/ 2147483647 w 441"/>
              <a:gd name="T9" fmla="*/ 2147483647 h 470"/>
              <a:gd name="T10" fmla="*/ 2147483647 w 441"/>
              <a:gd name="T11" fmla="*/ 2147483647 h 470"/>
              <a:gd name="T12" fmla="*/ 2147483647 w 441"/>
              <a:gd name="T13" fmla="*/ 2147483647 h 470"/>
              <a:gd name="T14" fmla="*/ 2147483647 w 441"/>
              <a:gd name="T15" fmla="*/ 2147483647 h 470"/>
              <a:gd name="T16" fmla="*/ 2147483647 w 441"/>
              <a:gd name="T17" fmla="*/ 2147483647 h 470"/>
              <a:gd name="T18" fmla="*/ 2147483647 w 441"/>
              <a:gd name="T19" fmla="*/ 2147483647 h 470"/>
              <a:gd name="T20" fmla="*/ 2147483647 w 441"/>
              <a:gd name="T21" fmla="*/ 2147483647 h 470"/>
              <a:gd name="T22" fmla="*/ 2147483647 w 441"/>
              <a:gd name="T23" fmla="*/ 2147483647 h 470"/>
              <a:gd name="T24" fmla="*/ 2147483647 w 441"/>
              <a:gd name="T25" fmla="*/ 2147483647 h 470"/>
              <a:gd name="T26" fmla="*/ 2147483647 w 441"/>
              <a:gd name="T27" fmla="*/ 2147483647 h 470"/>
              <a:gd name="T28" fmla="*/ 2147483647 w 441"/>
              <a:gd name="T29" fmla="*/ 2147483647 h 470"/>
              <a:gd name="T30" fmla="*/ 2147483647 w 441"/>
              <a:gd name="T31" fmla="*/ 2147483647 h 470"/>
              <a:gd name="T32" fmla="*/ 2147483647 w 441"/>
              <a:gd name="T33" fmla="*/ 2147483647 h 470"/>
              <a:gd name="T34" fmla="*/ 2147483647 w 441"/>
              <a:gd name="T35" fmla="*/ 2147483647 h 470"/>
              <a:gd name="T36" fmla="*/ 2147483647 w 441"/>
              <a:gd name="T37" fmla="*/ 2147483647 h 470"/>
              <a:gd name="T38" fmla="*/ 2147483647 w 441"/>
              <a:gd name="T39" fmla="*/ 2147483647 h 470"/>
              <a:gd name="T40" fmla="*/ 2147483647 w 441"/>
              <a:gd name="T41" fmla="*/ 2147483647 h 470"/>
              <a:gd name="T42" fmla="*/ 2147483647 w 441"/>
              <a:gd name="T43" fmla="*/ 2147483647 h 470"/>
              <a:gd name="T44" fmla="*/ 2147483647 w 441"/>
              <a:gd name="T45" fmla="*/ 2147483647 h 470"/>
              <a:gd name="T46" fmla="*/ 2147483647 w 441"/>
              <a:gd name="T47" fmla="*/ 2147483647 h 470"/>
              <a:gd name="T48" fmla="*/ 2147483647 w 441"/>
              <a:gd name="T49" fmla="*/ 2147483647 h 470"/>
              <a:gd name="T50" fmla="*/ 2147483647 w 441"/>
              <a:gd name="T51" fmla="*/ 2147483647 h 470"/>
              <a:gd name="T52" fmla="*/ 2147483647 w 441"/>
              <a:gd name="T53" fmla="*/ 2147483647 h 470"/>
              <a:gd name="T54" fmla="*/ 2147483647 w 441"/>
              <a:gd name="T55" fmla="*/ 2147483647 h 470"/>
              <a:gd name="T56" fmla="*/ 2147483647 w 441"/>
              <a:gd name="T57" fmla="*/ 2147483647 h 470"/>
              <a:gd name="T58" fmla="*/ 2147483647 w 441"/>
              <a:gd name="T59" fmla="*/ 2147483647 h 470"/>
              <a:gd name="T60" fmla="*/ 2147483647 w 441"/>
              <a:gd name="T61" fmla="*/ 2147483647 h 470"/>
              <a:gd name="T62" fmla="*/ 2147483647 w 441"/>
              <a:gd name="T63" fmla="*/ 2147483647 h 470"/>
              <a:gd name="T64" fmla="*/ 2147483647 w 441"/>
              <a:gd name="T65" fmla="*/ 2147483647 h 470"/>
              <a:gd name="T66" fmla="*/ 2147483647 w 441"/>
              <a:gd name="T67" fmla="*/ 2147483647 h 470"/>
              <a:gd name="T68" fmla="*/ 2147483647 w 441"/>
              <a:gd name="T69" fmla="*/ 2147483647 h 470"/>
              <a:gd name="T70" fmla="*/ 2147483647 w 441"/>
              <a:gd name="T71" fmla="*/ 2147483647 h 470"/>
              <a:gd name="T72" fmla="*/ 2147483647 w 441"/>
              <a:gd name="T73" fmla="*/ 2147483647 h 470"/>
              <a:gd name="T74" fmla="*/ 2147483647 w 441"/>
              <a:gd name="T75" fmla="*/ 2147483647 h 470"/>
              <a:gd name="T76" fmla="*/ 2147483647 w 441"/>
              <a:gd name="T77" fmla="*/ 2147483647 h 470"/>
              <a:gd name="T78" fmla="*/ 2147483647 w 441"/>
              <a:gd name="T79" fmla="*/ 2147483647 h 470"/>
              <a:gd name="T80" fmla="*/ 2147483647 w 441"/>
              <a:gd name="T81" fmla="*/ 2147483647 h 470"/>
              <a:gd name="T82" fmla="*/ 2147483647 w 441"/>
              <a:gd name="T83" fmla="*/ 2147483647 h 470"/>
              <a:gd name="T84" fmla="*/ 2147483647 w 441"/>
              <a:gd name="T85" fmla="*/ 2147483647 h 470"/>
              <a:gd name="T86" fmla="*/ 2147483647 w 441"/>
              <a:gd name="T87" fmla="*/ 2147483647 h 470"/>
              <a:gd name="T88" fmla="*/ 2147483647 w 441"/>
              <a:gd name="T89" fmla="*/ 2147483647 h 470"/>
              <a:gd name="T90" fmla="*/ 2147483647 w 441"/>
              <a:gd name="T91" fmla="*/ 2147483647 h 470"/>
              <a:gd name="T92" fmla="*/ 2147483647 w 441"/>
              <a:gd name="T93" fmla="*/ 2147483647 h 470"/>
              <a:gd name="T94" fmla="*/ 2147483647 w 441"/>
              <a:gd name="T95" fmla="*/ 2147483647 h 470"/>
              <a:gd name="T96" fmla="*/ 2147483647 w 441"/>
              <a:gd name="T97" fmla="*/ 2147483647 h 470"/>
              <a:gd name="T98" fmla="*/ 2147483647 w 441"/>
              <a:gd name="T99" fmla="*/ 2147483647 h 47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1" h="470">
                <a:moveTo>
                  <a:pt x="213" y="0"/>
                </a:moveTo>
                <a:lnTo>
                  <a:pt x="205" y="8"/>
                </a:lnTo>
                <a:lnTo>
                  <a:pt x="213" y="8"/>
                </a:lnTo>
                <a:lnTo>
                  <a:pt x="213" y="16"/>
                </a:lnTo>
                <a:lnTo>
                  <a:pt x="213" y="23"/>
                </a:lnTo>
                <a:lnTo>
                  <a:pt x="213" y="31"/>
                </a:lnTo>
                <a:lnTo>
                  <a:pt x="213" y="39"/>
                </a:lnTo>
                <a:lnTo>
                  <a:pt x="213" y="46"/>
                </a:lnTo>
                <a:lnTo>
                  <a:pt x="220" y="54"/>
                </a:lnTo>
                <a:lnTo>
                  <a:pt x="227" y="54"/>
                </a:lnTo>
                <a:lnTo>
                  <a:pt x="235" y="54"/>
                </a:lnTo>
                <a:lnTo>
                  <a:pt x="242" y="54"/>
                </a:lnTo>
                <a:lnTo>
                  <a:pt x="250" y="54"/>
                </a:lnTo>
                <a:lnTo>
                  <a:pt x="250" y="62"/>
                </a:lnTo>
                <a:lnTo>
                  <a:pt x="250" y="69"/>
                </a:lnTo>
                <a:lnTo>
                  <a:pt x="250" y="77"/>
                </a:lnTo>
                <a:lnTo>
                  <a:pt x="250" y="85"/>
                </a:lnTo>
                <a:lnTo>
                  <a:pt x="250" y="93"/>
                </a:lnTo>
                <a:lnTo>
                  <a:pt x="250" y="100"/>
                </a:lnTo>
                <a:lnTo>
                  <a:pt x="257" y="108"/>
                </a:lnTo>
                <a:lnTo>
                  <a:pt x="264" y="108"/>
                </a:lnTo>
                <a:lnTo>
                  <a:pt x="272" y="123"/>
                </a:lnTo>
                <a:lnTo>
                  <a:pt x="279" y="123"/>
                </a:lnTo>
                <a:lnTo>
                  <a:pt x="286" y="131"/>
                </a:lnTo>
                <a:lnTo>
                  <a:pt x="294" y="131"/>
                </a:lnTo>
                <a:lnTo>
                  <a:pt x="301" y="131"/>
                </a:lnTo>
                <a:lnTo>
                  <a:pt x="316" y="131"/>
                </a:lnTo>
                <a:lnTo>
                  <a:pt x="323" y="131"/>
                </a:lnTo>
                <a:lnTo>
                  <a:pt x="330" y="131"/>
                </a:lnTo>
                <a:lnTo>
                  <a:pt x="338" y="131"/>
                </a:lnTo>
                <a:lnTo>
                  <a:pt x="345" y="131"/>
                </a:lnTo>
                <a:lnTo>
                  <a:pt x="352" y="131"/>
                </a:lnTo>
                <a:lnTo>
                  <a:pt x="360" y="131"/>
                </a:lnTo>
                <a:lnTo>
                  <a:pt x="367" y="131"/>
                </a:lnTo>
                <a:lnTo>
                  <a:pt x="374" y="131"/>
                </a:lnTo>
                <a:lnTo>
                  <a:pt x="382" y="123"/>
                </a:lnTo>
                <a:lnTo>
                  <a:pt x="389" y="108"/>
                </a:lnTo>
                <a:lnTo>
                  <a:pt x="389" y="100"/>
                </a:lnTo>
                <a:lnTo>
                  <a:pt x="397" y="93"/>
                </a:lnTo>
                <a:lnTo>
                  <a:pt x="404" y="85"/>
                </a:lnTo>
                <a:lnTo>
                  <a:pt x="404" y="93"/>
                </a:lnTo>
                <a:lnTo>
                  <a:pt x="404" y="100"/>
                </a:lnTo>
                <a:lnTo>
                  <a:pt x="404" y="108"/>
                </a:lnTo>
                <a:lnTo>
                  <a:pt x="411" y="123"/>
                </a:lnTo>
                <a:lnTo>
                  <a:pt x="411" y="131"/>
                </a:lnTo>
                <a:lnTo>
                  <a:pt x="411" y="139"/>
                </a:lnTo>
                <a:lnTo>
                  <a:pt x="411" y="146"/>
                </a:lnTo>
                <a:lnTo>
                  <a:pt x="411" y="154"/>
                </a:lnTo>
                <a:lnTo>
                  <a:pt x="411" y="162"/>
                </a:lnTo>
                <a:lnTo>
                  <a:pt x="411" y="170"/>
                </a:lnTo>
                <a:lnTo>
                  <a:pt x="419" y="177"/>
                </a:lnTo>
                <a:lnTo>
                  <a:pt x="419" y="185"/>
                </a:lnTo>
                <a:lnTo>
                  <a:pt x="419" y="193"/>
                </a:lnTo>
                <a:lnTo>
                  <a:pt x="419" y="200"/>
                </a:lnTo>
                <a:lnTo>
                  <a:pt x="419" y="208"/>
                </a:lnTo>
                <a:lnTo>
                  <a:pt x="411" y="216"/>
                </a:lnTo>
                <a:lnTo>
                  <a:pt x="411" y="223"/>
                </a:lnTo>
                <a:lnTo>
                  <a:pt x="404" y="231"/>
                </a:lnTo>
                <a:lnTo>
                  <a:pt x="404" y="239"/>
                </a:lnTo>
                <a:lnTo>
                  <a:pt x="397" y="247"/>
                </a:lnTo>
                <a:lnTo>
                  <a:pt x="397" y="254"/>
                </a:lnTo>
                <a:lnTo>
                  <a:pt x="389" y="270"/>
                </a:lnTo>
                <a:lnTo>
                  <a:pt x="389" y="277"/>
                </a:lnTo>
                <a:lnTo>
                  <a:pt x="397" y="285"/>
                </a:lnTo>
                <a:lnTo>
                  <a:pt x="397" y="293"/>
                </a:lnTo>
                <a:lnTo>
                  <a:pt x="404" y="300"/>
                </a:lnTo>
                <a:lnTo>
                  <a:pt x="411" y="308"/>
                </a:lnTo>
                <a:lnTo>
                  <a:pt x="419" y="316"/>
                </a:lnTo>
                <a:lnTo>
                  <a:pt x="419" y="324"/>
                </a:lnTo>
                <a:lnTo>
                  <a:pt x="426" y="331"/>
                </a:lnTo>
                <a:lnTo>
                  <a:pt x="433" y="339"/>
                </a:lnTo>
                <a:lnTo>
                  <a:pt x="433" y="347"/>
                </a:lnTo>
                <a:lnTo>
                  <a:pt x="441" y="354"/>
                </a:lnTo>
                <a:lnTo>
                  <a:pt x="441" y="362"/>
                </a:lnTo>
                <a:lnTo>
                  <a:pt x="433" y="370"/>
                </a:lnTo>
                <a:lnTo>
                  <a:pt x="433" y="377"/>
                </a:lnTo>
                <a:lnTo>
                  <a:pt x="426" y="385"/>
                </a:lnTo>
                <a:lnTo>
                  <a:pt x="419" y="393"/>
                </a:lnTo>
                <a:lnTo>
                  <a:pt x="426" y="393"/>
                </a:lnTo>
                <a:lnTo>
                  <a:pt x="411" y="393"/>
                </a:lnTo>
                <a:lnTo>
                  <a:pt x="404" y="393"/>
                </a:lnTo>
                <a:lnTo>
                  <a:pt x="397" y="393"/>
                </a:lnTo>
                <a:lnTo>
                  <a:pt x="389" y="401"/>
                </a:lnTo>
                <a:lnTo>
                  <a:pt x="389" y="408"/>
                </a:lnTo>
                <a:lnTo>
                  <a:pt x="389" y="424"/>
                </a:lnTo>
                <a:lnTo>
                  <a:pt x="382" y="431"/>
                </a:lnTo>
                <a:lnTo>
                  <a:pt x="389" y="431"/>
                </a:lnTo>
                <a:lnTo>
                  <a:pt x="389" y="439"/>
                </a:lnTo>
                <a:lnTo>
                  <a:pt x="374" y="431"/>
                </a:lnTo>
                <a:lnTo>
                  <a:pt x="367" y="424"/>
                </a:lnTo>
                <a:lnTo>
                  <a:pt x="360" y="408"/>
                </a:lnTo>
                <a:lnTo>
                  <a:pt x="352" y="424"/>
                </a:lnTo>
                <a:lnTo>
                  <a:pt x="345" y="424"/>
                </a:lnTo>
                <a:lnTo>
                  <a:pt x="338" y="431"/>
                </a:lnTo>
                <a:lnTo>
                  <a:pt x="330" y="431"/>
                </a:lnTo>
                <a:lnTo>
                  <a:pt x="323" y="439"/>
                </a:lnTo>
                <a:lnTo>
                  <a:pt x="316" y="447"/>
                </a:lnTo>
                <a:lnTo>
                  <a:pt x="301" y="447"/>
                </a:lnTo>
                <a:lnTo>
                  <a:pt x="294" y="454"/>
                </a:lnTo>
                <a:lnTo>
                  <a:pt x="286" y="454"/>
                </a:lnTo>
                <a:lnTo>
                  <a:pt x="279" y="462"/>
                </a:lnTo>
                <a:lnTo>
                  <a:pt x="272" y="462"/>
                </a:lnTo>
                <a:lnTo>
                  <a:pt x="264" y="470"/>
                </a:lnTo>
                <a:lnTo>
                  <a:pt x="264" y="462"/>
                </a:lnTo>
                <a:lnTo>
                  <a:pt x="264" y="454"/>
                </a:lnTo>
                <a:lnTo>
                  <a:pt x="264" y="447"/>
                </a:lnTo>
                <a:lnTo>
                  <a:pt x="257" y="439"/>
                </a:lnTo>
                <a:lnTo>
                  <a:pt x="264" y="439"/>
                </a:lnTo>
                <a:lnTo>
                  <a:pt x="250" y="431"/>
                </a:lnTo>
                <a:lnTo>
                  <a:pt x="242" y="431"/>
                </a:lnTo>
                <a:lnTo>
                  <a:pt x="235" y="424"/>
                </a:lnTo>
                <a:lnTo>
                  <a:pt x="227" y="424"/>
                </a:lnTo>
                <a:lnTo>
                  <a:pt x="220" y="408"/>
                </a:lnTo>
                <a:lnTo>
                  <a:pt x="213" y="408"/>
                </a:lnTo>
                <a:lnTo>
                  <a:pt x="205" y="401"/>
                </a:lnTo>
                <a:lnTo>
                  <a:pt x="198" y="401"/>
                </a:lnTo>
                <a:lnTo>
                  <a:pt x="191" y="393"/>
                </a:lnTo>
                <a:lnTo>
                  <a:pt x="183" y="393"/>
                </a:lnTo>
                <a:lnTo>
                  <a:pt x="176" y="385"/>
                </a:lnTo>
                <a:lnTo>
                  <a:pt x="161" y="393"/>
                </a:lnTo>
                <a:lnTo>
                  <a:pt x="161" y="401"/>
                </a:lnTo>
                <a:lnTo>
                  <a:pt x="176" y="408"/>
                </a:lnTo>
                <a:lnTo>
                  <a:pt x="161" y="424"/>
                </a:lnTo>
                <a:lnTo>
                  <a:pt x="176" y="424"/>
                </a:lnTo>
                <a:lnTo>
                  <a:pt x="154" y="424"/>
                </a:lnTo>
                <a:lnTo>
                  <a:pt x="147" y="431"/>
                </a:lnTo>
                <a:lnTo>
                  <a:pt x="139" y="431"/>
                </a:lnTo>
                <a:lnTo>
                  <a:pt x="132" y="431"/>
                </a:lnTo>
                <a:lnTo>
                  <a:pt x="125" y="431"/>
                </a:lnTo>
                <a:lnTo>
                  <a:pt x="117" y="439"/>
                </a:lnTo>
                <a:lnTo>
                  <a:pt x="110" y="439"/>
                </a:lnTo>
                <a:lnTo>
                  <a:pt x="103" y="439"/>
                </a:lnTo>
                <a:lnTo>
                  <a:pt x="95" y="439"/>
                </a:lnTo>
                <a:lnTo>
                  <a:pt x="88" y="431"/>
                </a:lnTo>
                <a:lnTo>
                  <a:pt x="80" y="431"/>
                </a:lnTo>
                <a:lnTo>
                  <a:pt x="73" y="431"/>
                </a:lnTo>
                <a:lnTo>
                  <a:pt x="66" y="424"/>
                </a:lnTo>
                <a:lnTo>
                  <a:pt x="58" y="424"/>
                </a:lnTo>
                <a:lnTo>
                  <a:pt x="51" y="408"/>
                </a:lnTo>
                <a:lnTo>
                  <a:pt x="44" y="408"/>
                </a:lnTo>
                <a:lnTo>
                  <a:pt x="36" y="408"/>
                </a:lnTo>
                <a:lnTo>
                  <a:pt x="22" y="401"/>
                </a:lnTo>
                <a:lnTo>
                  <a:pt x="14" y="393"/>
                </a:lnTo>
                <a:lnTo>
                  <a:pt x="7" y="385"/>
                </a:lnTo>
                <a:lnTo>
                  <a:pt x="7" y="377"/>
                </a:lnTo>
                <a:lnTo>
                  <a:pt x="0" y="370"/>
                </a:lnTo>
                <a:lnTo>
                  <a:pt x="7" y="362"/>
                </a:lnTo>
                <a:lnTo>
                  <a:pt x="14" y="354"/>
                </a:lnTo>
                <a:lnTo>
                  <a:pt x="22" y="347"/>
                </a:lnTo>
                <a:lnTo>
                  <a:pt x="36" y="339"/>
                </a:lnTo>
                <a:lnTo>
                  <a:pt x="44" y="331"/>
                </a:lnTo>
                <a:lnTo>
                  <a:pt x="44" y="324"/>
                </a:lnTo>
                <a:lnTo>
                  <a:pt x="44" y="316"/>
                </a:lnTo>
                <a:lnTo>
                  <a:pt x="51" y="308"/>
                </a:lnTo>
                <a:lnTo>
                  <a:pt x="51" y="300"/>
                </a:lnTo>
                <a:lnTo>
                  <a:pt x="51" y="293"/>
                </a:lnTo>
                <a:lnTo>
                  <a:pt x="51" y="285"/>
                </a:lnTo>
                <a:lnTo>
                  <a:pt x="44" y="277"/>
                </a:lnTo>
                <a:lnTo>
                  <a:pt x="44" y="270"/>
                </a:lnTo>
                <a:lnTo>
                  <a:pt x="36" y="254"/>
                </a:lnTo>
                <a:lnTo>
                  <a:pt x="36" y="247"/>
                </a:lnTo>
                <a:lnTo>
                  <a:pt x="22" y="239"/>
                </a:lnTo>
                <a:lnTo>
                  <a:pt x="22" y="231"/>
                </a:lnTo>
                <a:lnTo>
                  <a:pt x="14" y="223"/>
                </a:lnTo>
                <a:lnTo>
                  <a:pt x="14" y="216"/>
                </a:lnTo>
                <a:lnTo>
                  <a:pt x="14" y="208"/>
                </a:lnTo>
                <a:lnTo>
                  <a:pt x="14" y="200"/>
                </a:lnTo>
                <a:lnTo>
                  <a:pt x="14" y="193"/>
                </a:lnTo>
                <a:lnTo>
                  <a:pt x="14" y="185"/>
                </a:lnTo>
                <a:lnTo>
                  <a:pt x="14" y="177"/>
                </a:lnTo>
                <a:lnTo>
                  <a:pt x="22" y="170"/>
                </a:lnTo>
                <a:lnTo>
                  <a:pt x="36" y="162"/>
                </a:lnTo>
                <a:lnTo>
                  <a:pt x="44" y="162"/>
                </a:lnTo>
                <a:lnTo>
                  <a:pt x="51" y="162"/>
                </a:lnTo>
                <a:lnTo>
                  <a:pt x="58" y="154"/>
                </a:lnTo>
                <a:lnTo>
                  <a:pt x="66" y="154"/>
                </a:lnTo>
                <a:lnTo>
                  <a:pt x="73" y="154"/>
                </a:lnTo>
                <a:lnTo>
                  <a:pt x="80" y="146"/>
                </a:lnTo>
                <a:lnTo>
                  <a:pt x="88" y="146"/>
                </a:lnTo>
                <a:lnTo>
                  <a:pt x="95" y="146"/>
                </a:lnTo>
                <a:lnTo>
                  <a:pt x="103" y="139"/>
                </a:lnTo>
                <a:lnTo>
                  <a:pt x="110" y="139"/>
                </a:lnTo>
                <a:lnTo>
                  <a:pt x="117" y="139"/>
                </a:lnTo>
                <a:lnTo>
                  <a:pt x="125" y="131"/>
                </a:lnTo>
                <a:lnTo>
                  <a:pt x="132" y="123"/>
                </a:lnTo>
                <a:lnTo>
                  <a:pt x="132" y="131"/>
                </a:lnTo>
                <a:lnTo>
                  <a:pt x="132" y="108"/>
                </a:lnTo>
                <a:lnTo>
                  <a:pt x="132" y="100"/>
                </a:lnTo>
                <a:lnTo>
                  <a:pt x="132" y="93"/>
                </a:lnTo>
                <a:lnTo>
                  <a:pt x="125" y="85"/>
                </a:lnTo>
                <a:lnTo>
                  <a:pt x="125" y="77"/>
                </a:lnTo>
                <a:lnTo>
                  <a:pt x="125" y="69"/>
                </a:lnTo>
                <a:lnTo>
                  <a:pt x="125" y="62"/>
                </a:lnTo>
                <a:lnTo>
                  <a:pt x="132" y="54"/>
                </a:lnTo>
                <a:lnTo>
                  <a:pt x="139" y="54"/>
                </a:lnTo>
                <a:lnTo>
                  <a:pt x="147" y="46"/>
                </a:lnTo>
                <a:lnTo>
                  <a:pt x="154" y="39"/>
                </a:lnTo>
                <a:lnTo>
                  <a:pt x="161" y="31"/>
                </a:lnTo>
                <a:lnTo>
                  <a:pt x="176" y="31"/>
                </a:lnTo>
                <a:lnTo>
                  <a:pt x="183" y="23"/>
                </a:lnTo>
                <a:lnTo>
                  <a:pt x="191" y="16"/>
                </a:lnTo>
                <a:lnTo>
                  <a:pt x="198" y="8"/>
                </a:lnTo>
                <a:lnTo>
                  <a:pt x="213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2" name="Freeform 17"/>
          <p:cNvSpPr>
            <a:spLocks/>
          </p:cNvSpPr>
          <p:nvPr/>
        </p:nvSpPr>
        <p:spPr bwMode="auto">
          <a:xfrm>
            <a:off x="4525963" y="4759325"/>
            <a:ext cx="817562" cy="1052513"/>
          </a:xfrm>
          <a:custGeom>
            <a:avLst/>
            <a:gdLst>
              <a:gd name="T0" fmla="*/ 2147483647 w 515"/>
              <a:gd name="T1" fmla="*/ 2147483647 h 663"/>
              <a:gd name="T2" fmla="*/ 2147483647 w 515"/>
              <a:gd name="T3" fmla="*/ 2147483647 h 663"/>
              <a:gd name="T4" fmla="*/ 2147483647 w 515"/>
              <a:gd name="T5" fmla="*/ 2147483647 h 663"/>
              <a:gd name="T6" fmla="*/ 2147483647 w 515"/>
              <a:gd name="T7" fmla="*/ 2147483647 h 663"/>
              <a:gd name="T8" fmla="*/ 2147483647 w 515"/>
              <a:gd name="T9" fmla="*/ 2147483647 h 663"/>
              <a:gd name="T10" fmla="*/ 2147483647 w 515"/>
              <a:gd name="T11" fmla="*/ 2147483647 h 663"/>
              <a:gd name="T12" fmla="*/ 2147483647 w 515"/>
              <a:gd name="T13" fmla="*/ 2147483647 h 663"/>
              <a:gd name="T14" fmla="*/ 2147483647 w 515"/>
              <a:gd name="T15" fmla="*/ 2147483647 h 663"/>
              <a:gd name="T16" fmla="*/ 2147483647 w 515"/>
              <a:gd name="T17" fmla="*/ 2147483647 h 663"/>
              <a:gd name="T18" fmla="*/ 2147483647 w 515"/>
              <a:gd name="T19" fmla="*/ 2147483647 h 663"/>
              <a:gd name="T20" fmla="*/ 2147483647 w 515"/>
              <a:gd name="T21" fmla="*/ 2147483647 h 663"/>
              <a:gd name="T22" fmla="*/ 2147483647 w 515"/>
              <a:gd name="T23" fmla="*/ 2147483647 h 663"/>
              <a:gd name="T24" fmla="*/ 2147483647 w 515"/>
              <a:gd name="T25" fmla="*/ 2147483647 h 663"/>
              <a:gd name="T26" fmla="*/ 2147483647 w 515"/>
              <a:gd name="T27" fmla="*/ 2147483647 h 663"/>
              <a:gd name="T28" fmla="*/ 2147483647 w 515"/>
              <a:gd name="T29" fmla="*/ 2147483647 h 663"/>
              <a:gd name="T30" fmla="*/ 2147483647 w 515"/>
              <a:gd name="T31" fmla="*/ 2147483647 h 663"/>
              <a:gd name="T32" fmla="*/ 2147483647 w 515"/>
              <a:gd name="T33" fmla="*/ 2147483647 h 663"/>
              <a:gd name="T34" fmla="*/ 2147483647 w 515"/>
              <a:gd name="T35" fmla="*/ 2147483647 h 663"/>
              <a:gd name="T36" fmla="*/ 2147483647 w 515"/>
              <a:gd name="T37" fmla="*/ 2147483647 h 663"/>
              <a:gd name="T38" fmla="*/ 2147483647 w 515"/>
              <a:gd name="T39" fmla="*/ 2147483647 h 663"/>
              <a:gd name="T40" fmla="*/ 2147483647 w 515"/>
              <a:gd name="T41" fmla="*/ 2147483647 h 663"/>
              <a:gd name="T42" fmla="*/ 2147483647 w 515"/>
              <a:gd name="T43" fmla="*/ 2147483647 h 663"/>
              <a:gd name="T44" fmla="*/ 2147483647 w 515"/>
              <a:gd name="T45" fmla="*/ 2147483647 h 663"/>
              <a:gd name="T46" fmla="*/ 2147483647 w 515"/>
              <a:gd name="T47" fmla="*/ 2147483647 h 663"/>
              <a:gd name="T48" fmla="*/ 2147483647 w 515"/>
              <a:gd name="T49" fmla="*/ 2147483647 h 663"/>
              <a:gd name="T50" fmla="*/ 2147483647 w 515"/>
              <a:gd name="T51" fmla="*/ 2147483647 h 663"/>
              <a:gd name="T52" fmla="*/ 2147483647 w 515"/>
              <a:gd name="T53" fmla="*/ 2147483647 h 663"/>
              <a:gd name="T54" fmla="*/ 2147483647 w 515"/>
              <a:gd name="T55" fmla="*/ 2147483647 h 663"/>
              <a:gd name="T56" fmla="*/ 2147483647 w 515"/>
              <a:gd name="T57" fmla="*/ 2147483647 h 663"/>
              <a:gd name="T58" fmla="*/ 2147483647 w 515"/>
              <a:gd name="T59" fmla="*/ 2147483647 h 663"/>
              <a:gd name="T60" fmla="*/ 2147483647 w 515"/>
              <a:gd name="T61" fmla="*/ 2147483647 h 663"/>
              <a:gd name="T62" fmla="*/ 2147483647 w 515"/>
              <a:gd name="T63" fmla="*/ 2147483647 h 663"/>
              <a:gd name="T64" fmla="*/ 2147483647 w 515"/>
              <a:gd name="T65" fmla="*/ 2147483647 h 663"/>
              <a:gd name="T66" fmla="*/ 2147483647 w 515"/>
              <a:gd name="T67" fmla="*/ 2147483647 h 663"/>
              <a:gd name="T68" fmla="*/ 2147483647 w 515"/>
              <a:gd name="T69" fmla="*/ 2147483647 h 663"/>
              <a:gd name="T70" fmla="*/ 2147483647 w 515"/>
              <a:gd name="T71" fmla="*/ 2147483647 h 663"/>
              <a:gd name="T72" fmla="*/ 2147483647 w 515"/>
              <a:gd name="T73" fmla="*/ 2147483647 h 663"/>
              <a:gd name="T74" fmla="*/ 2147483647 w 515"/>
              <a:gd name="T75" fmla="*/ 2147483647 h 663"/>
              <a:gd name="T76" fmla="*/ 2147483647 w 515"/>
              <a:gd name="T77" fmla="*/ 2147483647 h 663"/>
              <a:gd name="T78" fmla="*/ 2147483647 w 515"/>
              <a:gd name="T79" fmla="*/ 2147483647 h 663"/>
              <a:gd name="T80" fmla="*/ 2147483647 w 515"/>
              <a:gd name="T81" fmla="*/ 2147483647 h 663"/>
              <a:gd name="T82" fmla="*/ 2147483647 w 515"/>
              <a:gd name="T83" fmla="*/ 2147483647 h 663"/>
              <a:gd name="T84" fmla="*/ 2147483647 w 515"/>
              <a:gd name="T85" fmla="*/ 2147483647 h 663"/>
              <a:gd name="T86" fmla="*/ 2147483647 w 515"/>
              <a:gd name="T87" fmla="*/ 2147483647 h 663"/>
              <a:gd name="T88" fmla="*/ 2147483647 w 515"/>
              <a:gd name="T89" fmla="*/ 2147483647 h 663"/>
              <a:gd name="T90" fmla="*/ 2147483647 w 515"/>
              <a:gd name="T91" fmla="*/ 2147483647 h 663"/>
              <a:gd name="T92" fmla="*/ 2147483647 w 515"/>
              <a:gd name="T93" fmla="*/ 2147483647 h 663"/>
              <a:gd name="T94" fmla="*/ 2147483647 w 515"/>
              <a:gd name="T95" fmla="*/ 2147483647 h 663"/>
              <a:gd name="T96" fmla="*/ 2147483647 w 515"/>
              <a:gd name="T97" fmla="*/ 2147483647 h 663"/>
              <a:gd name="T98" fmla="*/ 2147483647 w 515"/>
              <a:gd name="T99" fmla="*/ 2147483647 h 663"/>
              <a:gd name="T100" fmla="*/ 2147483647 w 515"/>
              <a:gd name="T101" fmla="*/ 2147483647 h 663"/>
              <a:gd name="T102" fmla="*/ 2147483647 w 515"/>
              <a:gd name="T103" fmla="*/ 2147483647 h 663"/>
              <a:gd name="T104" fmla="*/ 2147483647 w 515"/>
              <a:gd name="T105" fmla="*/ 2147483647 h 663"/>
              <a:gd name="T106" fmla="*/ 2147483647 w 515"/>
              <a:gd name="T107" fmla="*/ 2147483647 h 663"/>
              <a:gd name="T108" fmla="*/ 2147483647 w 515"/>
              <a:gd name="T109" fmla="*/ 2147483647 h 663"/>
              <a:gd name="T110" fmla="*/ 2147483647 w 515"/>
              <a:gd name="T111" fmla="*/ 2147483647 h 663"/>
              <a:gd name="T112" fmla="*/ 2147483647 w 515"/>
              <a:gd name="T113" fmla="*/ 2147483647 h 663"/>
              <a:gd name="T114" fmla="*/ 2147483647 w 515"/>
              <a:gd name="T115" fmla="*/ 2147483647 h 66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15" h="663">
                <a:moveTo>
                  <a:pt x="199" y="0"/>
                </a:moveTo>
                <a:lnTo>
                  <a:pt x="206" y="8"/>
                </a:lnTo>
                <a:lnTo>
                  <a:pt x="213" y="16"/>
                </a:lnTo>
                <a:lnTo>
                  <a:pt x="221" y="24"/>
                </a:lnTo>
                <a:lnTo>
                  <a:pt x="228" y="31"/>
                </a:lnTo>
                <a:lnTo>
                  <a:pt x="221" y="39"/>
                </a:lnTo>
                <a:lnTo>
                  <a:pt x="221" y="47"/>
                </a:lnTo>
                <a:lnTo>
                  <a:pt x="213" y="54"/>
                </a:lnTo>
                <a:lnTo>
                  <a:pt x="213" y="62"/>
                </a:lnTo>
                <a:lnTo>
                  <a:pt x="206" y="70"/>
                </a:lnTo>
                <a:lnTo>
                  <a:pt x="206" y="77"/>
                </a:lnTo>
                <a:lnTo>
                  <a:pt x="199" y="85"/>
                </a:lnTo>
                <a:lnTo>
                  <a:pt x="206" y="101"/>
                </a:lnTo>
                <a:lnTo>
                  <a:pt x="213" y="101"/>
                </a:lnTo>
                <a:lnTo>
                  <a:pt x="221" y="108"/>
                </a:lnTo>
                <a:lnTo>
                  <a:pt x="228" y="108"/>
                </a:lnTo>
                <a:lnTo>
                  <a:pt x="235" y="108"/>
                </a:lnTo>
                <a:lnTo>
                  <a:pt x="243" y="108"/>
                </a:lnTo>
                <a:lnTo>
                  <a:pt x="250" y="116"/>
                </a:lnTo>
                <a:lnTo>
                  <a:pt x="257" y="116"/>
                </a:lnTo>
                <a:lnTo>
                  <a:pt x="265" y="124"/>
                </a:lnTo>
                <a:lnTo>
                  <a:pt x="272" y="124"/>
                </a:lnTo>
                <a:lnTo>
                  <a:pt x="279" y="131"/>
                </a:lnTo>
                <a:lnTo>
                  <a:pt x="287" y="131"/>
                </a:lnTo>
                <a:lnTo>
                  <a:pt x="294" y="131"/>
                </a:lnTo>
                <a:lnTo>
                  <a:pt x="309" y="131"/>
                </a:lnTo>
                <a:lnTo>
                  <a:pt x="316" y="131"/>
                </a:lnTo>
                <a:lnTo>
                  <a:pt x="323" y="131"/>
                </a:lnTo>
                <a:lnTo>
                  <a:pt x="331" y="139"/>
                </a:lnTo>
                <a:lnTo>
                  <a:pt x="338" y="147"/>
                </a:lnTo>
                <a:lnTo>
                  <a:pt x="346" y="154"/>
                </a:lnTo>
                <a:lnTo>
                  <a:pt x="353" y="162"/>
                </a:lnTo>
                <a:lnTo>
                  <a:pt x="353" y="170"/>
                </a:lnTo>
                <a:lnTo>
                  <a:pt x="360" y="178"/>
                </a:lnTo>
                <a:lnTo>
                  <a:pt x="368" y="185"/>
                </a:lnTo>
                <a:lnTo>
                  <a:pt x="375" y="193"/>
                </a:lnTo>
                <a:lnTo>
                  <a:pt x="382" y="193"/>
                </a:lnTo>
                <a:lnTo>
                  <a:pt x="390" y="193"/>
                </a:lnTo>
                <a:lnTo>
                  <a:pt x="397" y="193"/>
                </a:lnTo>
                <a:lnTo>
                  <a:pt x="404" y="193"/>
                </a:lnTo>
                <a:lnTo>
                  <a:pt x="412" y="193"/>
                </a:lnTo>
                <a:lnTo>
                  <a:pt x="419" y="193"/>
                </a:lnTo>
                <a:lnTo>
                  <a:pt x="426" y="193"/>
                </a:lnTo>
                <a:lnTo>
                  <a:pt x="434" y="193"/>
                </a:lnTo>
                <a:lnTo>
                  <a:pt x="448" y="193"/>
                </a:lnTo>
                <a:lnTo>
                  <a:pt x="456" y="201"/>
                </a:lnTo>
                <a:lnTo>
                  <a:pt x="463" y="208"/>
                </a:lnTo>
                <a:lnTo>
                  <a:pt x="470" y="216"/>
                </a:lnTo>
                <a:lnTo>
                  <a:pt x="478" y="224"/>
                </a:lnTo>
                <a:lnTo>
                  <a:pt x="485" y="231"/>
                </a:lnTo>
                <a:lnTo>
                  <a:pt x="478" y="239"/>
                </a:lnTo>
                <a:lnTo>
                  <a:pt x="478" y="255"/>
                </a:lnTo>
                <a:lnTo>
                  <a:pt x="470" y="262"/>
                </a:lnTo>
                <a:lnTo>
                  <a:pt x="463" y="270"/>
                </a:lnTo>
                <a:lnTo>
                  <a:pt x="463" y="278"/>
                </a:lnTo>
                <a:lnTo>
                  <a:pt x="456" y="285"/>
                </a:lnTo>
                <a:lnTo>
                  <a:pt x="456" y="293"/>
                </a:lnTo>
                <a:lnTo>
                  <a:pt x="448" y="301"/>
                </a:lnTo>
                <a:lnTo>
                  <a:pt x="456" y="308"/>
                </a:lnTo>
                <a:lnTo>
                  <a:pt x="463" y="316"/>
                </a:lnTo>
                <a:lnTo>
                  <a:pt x="470" y="324"/>
                </a:lnTo>
                <a:lnTo>
                  <a:pt x="470" y="332"/>
                </a:lnTo>
                <a:lnTo>
                  <a:pt x="478" y="339"/>
                </a:lnTo>
                <a:lnTo>
                  <a:pt x="485" y="347"/>
                </a:lnTo>
                <a:lnTo>
                  <a:pt x="485" y="355"/>
                </a:lnTo>
                <a:lnTo>
                  <a:pt x="478" y="362"/>
                </a:lnTo>
                <a:lnTo>
                  <a:pt x="478" y="370"/>
                </a:lnTo>
                <a:lnTo>
                  <a:pt x="470" y="378"/>
                </a:lnTo>
                <a:lnTo>
                  <a:pt x="470" y="385"/>
                </a:lnTo>
                <a:lnTo>
                  <a:pt x="463" y="393"/>
                </a:lnTo>
                <a:lnTo>
                  <a:pt x="470" y="409"/>
                </a:lnTo>
                <a:lnTo>
                  <a:pt x="478" y="416"/>
                </a:lnTo>
                <a:lnTo>
                  <a:pt x="485" y="416"/>
                </a:lnTo>
                <a:lnTo>
                  <a:pt x="493" y="424"/>
                </a:lnTo>
                <a:lnTo>
                  <a:pt x="500" y="424"/>
                </a:lnTo>
                <a:lnTo>
                  <a:pt x="507" y="432"/>
                </a:lnTo>
                <a:lnTo>
                  <a:pt x="515" y="439"/>
                </a:lnTo>
                <a:lnTo>
                  <a:pt x="507" y="447"/>
                </a:lnTo>
                <a:lnTo>
                  <a:pt x="507" y="455"/>
                </a:lnTo>
                <a:lnTo>
                  <a:pt x="500" y="462"/>
                </a:lnTo>
                <a:lnTo>
                  <a:pt x="500" y="470"/>
                </a:lnTo>
                <a:lnTo>
                  <a:pt x="493" y="478"/>
                </a:lnTo>
                <a:lnTo>
                  <a:pt x="493" y="486"/>
                </a:lnTo>
                <a:lnTo>
                  <a:pt x="485" y="493"/>
                </a:lnTo>
                <a:lnTo>
                  <a:pt x="478" y="501"/>
                </a:lnTo>
                <a:lnTo>
                  <a:pt x="470" y="501"/>
                </a:lnTo>
                <a:lnTo>
                  <a:pt x="463" y="501"/>
                </a:lnTo>
                <a:lnTo>
                  <a:pt x="456" y="501"/>
                </a:lnTo>
                <a:lnTo>
                  <a:pt x="448" y="509"/>
                </a:lnTo>
                <a:lnTo>
                  <a:pt x="434" y="516"/>
                </a:lnTo>
                <a:lnTo>
                  <a:pt x="434" y="524"/>
                </a:lnTo>
                <a:lnTo>
                  <a:pt x="426" y="532"/>
                </a:lnTo>
                <a:lnTo>
                  <a:pt x="426" y="539"/>
                </a:lnTo>
                <a:lnTo>
                  <a:pt x="419" y="547"/>
                </a:lnTo>
                <a:lnTo>
                  <a:pt x="419" y="563"/>
                </a:lnTo>
                <a:lnTo>
                  <a:pt x="426" y="570"/>
                </a:lnTo>
                <a:lnTo>
                  <a:pt x="434" y="578"/>
                </a:lnTo>
                <a:lnTo>
                  <a:pt x="434" y="586"/>
                </a:lnTo>
                <a:lnTo>
                  <a:pt x="426" y="593"/>
                </a:lnTo>
                <a:lnTo>
                  <a:pt x="419" y="593"/>
                </a:lnTo>
                <a:lnTo>
                  <a:pt x="412" y="593"/>
                </a:lnTo>
                <a:lnTo>
                  <a:pt x="404" y="593"/>
                </a:lnTo>
                <a:lnTo>
                  <a:pt x="397" y="593"/>
                </a:lnTo>
                <a:lnTo>
                  <a:pt x="390" y="593"/>
                </a:lnTo>
                <a:lnTo>
                  <a:pt x="382" y="593"/>
                </a:lnTo>
                <a:lnTo>
                  <a:pt x="375" y="601"/>
                </a:lnTo>
                <a:lnTo>
                  <a:pt x="368" y="609"/>
                </a:lnTo>
                <a:lnTo>
                  <a:pt x="360" y="616"/>
                </a:lnTo>
                <a:lnTo>
                  <a:pt x="360" y="624"/>
                </a:lnTo>
                <a:lnTo>
                  <a:pt x="360" y="632"/>
                </a:lnTo>
                <a:lnTo>
                  <a:pt x="360" y="640"/>
                </a:lnTo>
                <a:lnTo>
                  <a:pt x="360" y="647"/>
                </a:lnTo>
                <a:lnTo>
                  <a:pt x="360" y="655"/>
                </a:lnTo>
                <a:lnTo>
                  <a:pt x="353" y="663"/>
                </a:lnTo>
                <a:lnTo>
                  <a:pt x="346" y="655"/>
                </a:lnTo>
                <a:lnTo>
                  <a:pt x="338" y="655"/>
                </a:lnTo>
                <a:lnTo>
                  <a:pt x="331" y="647"/>
                </a:lnTo>
                <a:lnTo>
                  <a:pt x="323" y="647"/>
                </a:lnTo>
                <a:lnTo>
                  <a:pt x="316" y="640"/>
                </a:lnTo>
                <a:lnTo>
                  <a:pt x="309" y="640"/>
                </a:lnTo>
                <a:lnTo>
                  <a:pt x="294" y="632"/>
                </a:lnTo>
                <a:lnTo>
                  <a:pt x="287" y="632"/>
                </a:lnTo>
                <a:lnTo>
                  <a:pt x="279" y="632"/>
                </a:lnTo>
                <a:lnTo>
                  <a:pt x="272" y="632"/>
                </a:lnTo>
                <a:lnTo>
                  <a:pt x="265" y="632"/>
                </a:lnTo>
                <a:lnTo>
                  <a:pt x="257" y="632"/>
                </a:lnTo>
                <a:lnTo>
                  <a:pt x="250" y="632"/>
                </a:lnTo>
                <a:lnTo>
                  <a:pt x="243" y="632"/>
                </a:lnTo>
                <a:lnTo>
                  <a:pt x="235" y="632"/>
                </a:lnTo>
                <a:lnTo>
                  <a:pt x="228" y="632"/>
                </a:lnTo>
                <a:lnTo>
                  <a:pt x="221" y="624"/>
                </a:lnTo>
                <a:lnTo>
                  <a:pt x="213" y="624"/>
                </a:lnTo>
                <a:lnTo>
                  <a:pt x="206" y="616"/>
                </a:lnTo>
                <a:lnTo>
                  <a:pt x="199" y="616"/>
                </a:lnTo>
                <a:lnTo>
                  <a:pt x="191" y="609"/>
                </a:lnTo>
                <a:lnTo>
                  <a:pt x="184" y="601"/>
                </a:lnTo>
                <a:lnTo>
                  <a:pt x="176" y="601"/>
                </a:lnTo>
                <a:lnTo>
                  <a:pt x="169" y="593"/>
                </a:lnTo>
                <a:lnTo>
                  <a:pt x="169" y="586"/>
                </a:lnTo>
                <a:lnTo>
                  <a:pt x="169" y="578"/>
                </a:lnTo>
                <a:lnTo>
                  <a:pt x="162" y="570"/>
                </a:lnTo>
                <a:lnTo>
                  <a:pt x="162" y="563"/>
                </a:lnTo>
                <a:lnTo>
                  <a:pt x="162" y="547"/>
                </a:lnTo>
                <a:lnTo>
                  <a:pt x="162" y="539"/>
                </a:lnTo>
                <a:lnTo>
                  <a:pt x="147" y="532"/>
                </a:lnTo>
                <a:lnTo>
                  <a:pt x="147" y="524"/>
                </a:lnTo>
                <a:lnTo>
                  <a:pt x="147" y="516"/>
                </a:lnTo>
                <a:lnTo>
                  <a:pt x="147" y="509"/>
                </a:lnTo>
                <a:lnTo>
                  <a:pt x="140" y="501"/>
                </a:lnTo>
                <a:lnTo>
                  <a:pt x="140" y="493"/>
                </a:lnTo>
                <a:lnTo>
                  <a:pt x="140" y="486"/>
                </a:lnTo>
                <a:lnTo>
                  <a:pt x="140" y="478"/>
                </a:lnTo>
                <a:lnTo>
                  <a:pt x="132" y="470"/>
                </a:lnTo>
                <a:lnTo>
                  <a:pt x="140" y="462"/>
                </a:lnTo>
                <a:lnTo>
                  <a:pt x="147" y="462"/>
                </a:lnTo>
                <a:lnTo>
                  <a:pt x="162" y="462"/>
                </a:lnTo>
                <a:lnTo>
                  <a:pt x="169" y="455"/>
                </a:lnTo>
                <a:lnTo>
                  <a:pt x="169" y="447"/>
                </a:lnTo>
                <a:lnTo>
                  <a:pt x="162" y="439"/>
                </a:lnTo>
                <a:lnTo>
                  <a:pt x="162" y="432"/>
                </a:lnTo>
                <a:lnTo>
                  <a:pt x="162" y="424"/>
                </a:lnTo>
                <a:lnTo>
                  <a:pt x="162" y="416"/>
                </a:lnTo>
                <a:lnTo>
                  <a:pt x="147" y="409"/>
                </a:lnTo>
                <a:lnTo>
                  <a:pt x="147" y="393"/>
                </a:lnTo>
                <a:lnTo>
                  <a:pt x="147" y="385"/>
                </a:lnTo>
                <a:lnTo>
                  <a:pt x="147" y="378"/>
                </a:lnTo>
                <a:lnTo>
                  <a:pt x="140" y="370"/>
                </a:lnTo>
                <a:lnTo>
                  <a:pt x="140" y="362"/>
                </a:lnTo>
                <a:lnTo>
                  <a:pt x="140" y="355"/>
                </a:lnTo>
                <a:lnTo>
                  <a:pt x="140" y="347"/>
                </a:lnTo>
                <a:lnTo>
                  <a:pt x="132" y="339"/>
                </a:lnTo>
                <a:lnTo>
                  <a:pt x="132" y="332"/>
                </a:lnTo>
                <a:lnTo>
                  <a:pt x="125" y="324"/>
                </a:lnTo>
                <a:lnTo>
                  <a:pt x="118" y="316"/>
                </a:lnTo>
                <a:lnTo>
                  <a:pt x="110" y="308"/>
                </a:lnTo>
                <a:lnTo>
                  <a:pt x="103" y="301"/>
                </a:lnTo>
                <a:lnTo>
                  <a:pt x="96" y="301"/>
                </a:lnTo>
                <a:lnTo>
                  <a:pt x="88" y="293"/>
                </a:lnTo>
                <a:lnTo>
                  <a:pt x="81" y="285"/>
                </a:lnTo>
                <a:lnTo>
                  <a:pt x="74" y="278"/>
                </a:lnTo>
                <a:lnTo>
                  <a:pt x="66" y="270"/>
                </a:lnTo>
                <a:lnTo>
                  <a:pt x="59" y="262"/>
                </a:lnTo>
                <a:lnTo>
                  <a:pt x="52" y="255"/>
                </a:lnTo>
                <a:lnTo>
                  <a:pt x="44" y="239"/>
                </a:lnTo>
                <a:lnTo>
                  <a:pt x="37" y="239"/>
                </a:lnTo>
                <a:lnTo>
                  <a:pt x="29" y="231"/>
                </a:lnTo>
                <a:lnTo>
                  <a:pt x="22" y="224"/>
                </a:lnTo>
                <a:lnTo>
                  <a:pt x="7" y="216"/>
                </a:lnTo>
                <a:lnTo>
                  <a:pt x="0" y="208"/>
                </a:lnTo>
                <a:lnTo>
                  <a:pt x="0" y="201"/>
                </a:lnTo>
                <a:lnTo>
                  <a:pt x="7" y="193"/>
                </a:lnTo>
                <a:lnTo>
                  <a:pt x="7" y="185"/>
                </a:lnTo>
                <a:lnTo>
                  <a:pt x="22" y="178"/>
                </a:lnTo>
                <a:lnTo>
                  <a:pt x="22" y="170"/>
                </a:lnTo>
                <a:lnTo>
                  <a:pt x="29" y="162"/>
                </a:lnTo>
                <a:lnTo>
                  <a:pt x="37" y="162"/>
                </a:lnTo>
                <a:lnTo>
                  <a:pt x="44" y="154"/>
                </a:lnTo>
                <a:lnTo>
                  <a:pt x="52" y="147"/>
                </a:lnTo>
                <a:lnTo>
                  <a:pt x="44" y="139"/>
                </a:lnTo>
                <a:lnTo>
                  <a:pt x="37" y="131"/>
                </a:lnTo>
                <a:lnTo>
                  <a:pt x="29" y="131"/>
                </a:lnTo>
                <a:lnTo>
                  <a:pt x="22" y="124"/>
                </a:lnTo>
                <a:lnTo>
                  <a:pt x="7" y="116"/>
                </a:lnTo>
                <a:lnTo>
                  <a:pt x="7" y="108"/>
                </a:lnTo>
                <a:lnTo>
                  <a:pt x="22" y="101"/>
                </a:lnTo>
                <a:lnTo>
                  <a:pt x="29" y="101"/>
                </a:lnTo>
                <a:lnTo>
                  <a:pt x="37" y="101"/>
                </a:lnTo>
                <a:lnTo>
                  <a:pt x="44" y="85"/>
                </a:lnTo>
                <a:lnTo>
                  <a:pt x="52" y="85"/>
                </a:lnTo>
                <a:lnTo>
                  <a:pt x="59" y="77"/>
                </a:lnTo>
                <a:lnTo>
                  <a:pt x="66" y="77"/>
                </a:lnTo>
                <a:lnTo>
                  <a:pt x="74" y="77"/>
                </a:lnTo>
                <a:lnTo>
                  <a:pt x="81" y="77"/>
                </a:lnTo>
                <a:lnTo>
                  <a:pt x="88" y="77"/>
                </a:lnTo>
                <a:lnTo>
                  <a:pt x="96" y="77"/>
                </a:lnTo>
                <a:lnTo>
                  <a:pt x="103" y="70"/>
                </a:lnTo>
                <a:lnTo>
                  <a:pt x="103" y="62"/>
                </a:lnTo>
                <a:lnTo>
                  <a:pt x="103" y="54"/>
                </a:lnTo>
                <a:lnTo>
                  <a:pt x="103" y="47"/>
                </a:lnTo>
                <a:lnTo>
                  <a:pt x="103" y="39"/>
                </a:lnTo>
                <a:lnTo>
                  <a:pt x="110" y="31"/>
                </a:lnTo>
                <a:lnTo>
                  <a:pt x="118" y="31"/>
                </a:lnTo>
                <a:lnTo>
                  <a:pt x="125" y="24"/>
                </a:lnTo>
                <a:lnTo>
                  <a:pt x="132" y="16"/>
                </a:lnTo>
                <a:lnTo>
                  <a:pt x="140" y="16"/>
                </a:lnTo>
                <a:lnTo>
                  <a:pt x="147" y="8"/>
                </a:lnTo>
                <a:lnTo>
                  <a:pt x="162" y="16"/>
                </a:lnTo>
                <a:lnTo>
                  <a:pt x="162" y="24"/>
                </a:lnTo>
                <a:lnTo>
                  <a:pt x="169" y="31"/>
                </a:lnTo>
                <a:lnTo>
                  <a:pt x="176" y="24"/>
                </a:lnTo>
                <a:lnTo>
                  <a:pt x="184" y="16"/>
                </a:lnTo>
                <a:lnTo>
                  <a:pt x="191" y="8"/>
                </a:lnTo>
                <a:lnTo>
                  <a:pt x="199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3" name="Freeform 18"/>
          <p:cNvSpPr>
            <a:spLocks/>
          </p:cNvSpPr>
          <p:nvPr/>
        </p:nvSpPr>
        <p:spPr bwMode="auto">
          <a:xfrm>
            <a:off x="4211638" y="3879850"/>
            <a:ext cx="885825" cy="1209675"/>
          </a:xfrm>
          <a:custGeom>
            <a:avLst/>
            <a:gdLst>
              <a:gd name="T0" fmla="*/ 2147483647 w 558"/>
              <a:gd name="T1" fmla="*/ 2147483647 h 762"/>
              <a:gd name="T2" fmla="*/ 2147483647 w 558"/>
              <a:gd name="T3" fmla="*/ 2147483647 h 762"/>
              <a:gd name="T4" fmla="*/ 2147483647 w 558"/>
              <a:gd name="T5" fmla="*/ 2147483647 h 762"/>
              <a:gd name="T6" fmla="*/ 2147483647 w 558"/>
              <a:gd name="T7" fmla="*/ 2147483647 h 762"/>
              <a:gd name="T8" fmla="*/ 2147483647 w 558"/>
              <a:gd name="T9" fmla="*/ 2147483647 h 762"/>
              <a:gd name="T10" fmla="*/ 2147483647 w 558"/>
              <a:gd name="T11" fmla="*/ 2147483647 h 762"/>
              <a:gd name="T12" fmla="*/ 2147483647 w 558"/>
              <a:gd name="T13" fmla="*/ 2147483647 h 762"/>
              <a:gd name="T14" fmla="*/ 2147483647 w 558"/>
              <a:gd name="T15" fmla="*/ 2147483647 h 762"/>
              <a:gd name="T16" fmla="*/ 2147483647 w 558"/>
              <a:gd name="T17" fmla="*/ 2147483647 h 762"/>
              <a:gd name="T18" fmla="*/ 2147483647 w 558"/>
              <a:gd name="T19" fmla="*/ 2147483647 h 762"/>
              <a:gd name="T20" fmla="*/ 2147483647 w 558"/>
              <a:gd name="T21" fmla="*/ 2147483647 h 762"/>
              <a:gd name="T22" fmla="*/ 2147483647 w 558"/>
              <a:gd name="T23" fmla="*/ 2147483647 h 762"/>
              <a:gd name="T24" fmla="*/ 2147483647 w 558"/>
              <a:gd name="T25" fmla="*/ 2147483647 h 762"/>
              <a:gd name="T26" fmla="*/ 2147483647 w 558"/>
              <a:gd name="T27" fmla="*/ 2147483647 h 762"/>
              <a:gd name="T28" fmla="*/ 2147483647 w 558"/>
              <a:gd name="T29" fmla="*/ 2147483647 h 762"/>
              <a:gd name="T30" fmla="*/ 2147483647 w 558"/>
              <a:gd name="T31" fmla="*/ 2147483647 h 762"/>
              <a:gd name="T32" fmla="*/ 2147483647 w 558"/>
              <a:gd name="T33" fmla="*/ 2147483647 h 762"/>
              <a:gd name="T34" fmla="*/ 2147483647 w 558"/>
              <a:gd name="T35" fmla="*/ 2147483647 h 762"/>
              <a:gd name="T36" fmla="*/ 2147483647 w 558"/>
              <a:gd name="T37" fmla="*/ 2147483647 h 762"/>
              <a:gd name="T38" fmla="*/ 2147483647 w 558"/>
              <a:gd name="T39" fmla="*/ 2147483647 h 762"/>
              <a:gd name="T40" fmla="*/ 2147483647 w 558"/>
              <a:gd name="T41" fmla="*/ 2147483647 h 762"/>
              <a:gd name="T42" fmla="*/ 2147483647 w 558"/>
              <a:gd name="T43" fmla="*/ 2147483647 h 762"/>
              <a:gd name="T44" fmla="*/ 2147483647 w 558"/>
              <a:gd name="T45" fmla="*/ 2147483647 h 762"/>
              <a:gd name="T46" fmla="*/ 2147483647 w 558"/>
              <a:gd name="T47" fmla="*/ 2147483647 h 762"/>
              <a:gd name="T48" fmla="*/ 2147483647 w 558"/>
              <a:gd name="T49" fmla="*/ 2147483647 h 762"/>
              <a:gd name="T50" fmla="*/ 2147483647 w 558"/>
              <a:gd name="T51" fmla="*/ 2147483647 h 762"/>
              <a:gd name="T52" fmla="*/ 2147483647 w 558"/>
              <a:gd name="T53" fmla="*/ 2147483647 h 762"/>
              <a:gd name="T54" fmla="*/ 2147483647 w 558"/>
              <a:gd name="T55" fmla="*/ 2147483647 h 762"/>
              <a:gd name="T56" fmla="*/ 2147483647 w 558"/>
              <a:gd name="T57" fmla="*/ 2147483647 h 762"/>
              <a:gd name="T58" fmla="*/ 2147483647 w 558"/>
              <a:gd name="T59" fmla="*/ 2147483647 h 762"/>
              <a:gd name="T60" fmla="*/ 2147483647 w 558"/>
              <a:gd name="T61" fmla="*/ 2147483647 h 762"/>
              <a:gd name="T62" fmla="*/ 2147483647 w 558"/>
              <a:gd name="T63" fmla="*/ 2147483647 h 762"/>
              <a:gd name="T64" fmla="*/ 2147483647 w 558"/>
              <a:gd name="T65" fmla="*/ 2147483647 h 762"/>
              <a:gd name="T66" fmla="*/ 2147483647 w 558"/>
              <a:gd name="T67" fmla="*/ 2147483647 h 762"/>
              <a:gd name="T68" fmla="*/ 0 w 558"/>
              <a:gd name="T69" fmla="*/ 2147483647 h 762"/>
              <a:gd name="T70" fmla="*/ 2147483647 w 558"/>
              <a:gd name="T71" fmla="*/ 2147483647 h 762"/>
              <a:gd name="T72" fmla="*/ 2147483647 w 558"/>
              <a:gd name="T73" fmla="*/ 2147483647 h 762"/>
              <a:gd name="T74" fmla="*/ 2147483647 w 558"/>
              <a:gd name="T75" fmla="*/ 2147483647 h 762"/>
              <a:gd name="T76" fmla="*/ 2147483647 w 558"/>
              <a:gd name="T77" fmla="*/ 2147483647 h 762"/>
              <a:gd name="T78" fmla="*/ 2147483647 w 558"/>
              <a:gd name="T79" fmla="*/ 2147483647 h 762"/>
              <a:gd name="T80" fmla="*/ 2147483647 w 558"/>
              <a:gd name="T81" fmla="*/ 2147483647 h 762"/>
              <a:gd name="T82" fmla="*/ 2147483647 w 558"/>
              <a:gd name="T83" fmla="*/ 2147483647 h 762"/>
              <a:gd name="T84" fmla="*/ 2147483647 w 558"/>
              <a:gd name="T85" fmla="*/ 2147483647 h 762"/>
              <a:gd name="T86" fmla="*/ 2147483647 w 558"/>
              <a:gd name="T87" fmla="*/ 2147483647 h 762"/>
              <a:gd name="T88" fmla="*/ 2147483647 w 558"/>
              <a:gd name="T89" fmla="*/ 2147483647 h 762"/>
              <a:gd name="T90" fmla="*/ 2147483647 w 558"/>
              <a:gd name="T91" fmla="*/ 2147483647 h 762"/>
              <a:gd name="T92" fmla="*/ 2147483647 w 558"/>
              <a:gd name="T93" fmla="*/ 2147483647 h 762"/>
              <a:gd name="T94" fmla="*/ 2147483647 w 558"/>
              <a:gd name="T95" fmla="*/ 2147483647 h 762"/>
              <a:gd name="T96" fmla="*/ 2147483647 w 558"/>
              <a:gd name="T97" fmla="*/ 2147483647 h 762"/>
              <a:gd name="T98" fmla="*/ 2147483647 w 558"/>
              <a:gd name="T99" fmla="*/ 2147483647 h 762"/>
              <a:gd name="T100" fmla="*/ 2147483647 w 558"/>
              <a:gd name="T101" fmla="*/ 2147483647 h 762"/>
              <a:gd name="T102" fmla="*/ 2147483647 w 558"/>
              <a:gd name="T103" fmla="*/ 2147483647 h 762"/>
              <a:gd name="T104" fmla="*/ 2147483647 w 558"/>
              <a:gd name="T105" fmla="*/ 2147483647 h 762"/>
              <a:gd name="T106" fmla="*/ 2147483647 w 558"/>
              <a:gd name="T107" fmla="*/ 2147483647 h 762"/>
              <a:gd name="T108" fmla="*/ 2147483647 w 558"/>
              <a:gd name="T109" fmla="*/ 2147483647 h 7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58" h="762">
                <a:moveTo>
                  <a:pt x="345" y="0"/>
                </a:moveTo>
                <a:lnTo>
                  <a:pt x="360" y="0"/>
                </a:lnTo>
                <a:lnTo>
                  <a:pt x="367" y="0"/>
                </a:lnTo>
                <a:lnTo>
                  <a:pt x="374" y="8"/>
                </a:lnTo>
                <a:lnTo>
                  <a:pt x="382" y="8"/>
                </a:lnTo>
                <a:lnTo>
                  <a:pt x="389" y="8"/>
                </a:lnTo>
                <a:lnTo>
                  <a:pt x="397" y="8"/>
                </a:lnTo>
                <a:lnTo>
                  <a:pt x="404" y="8"/>
                </a:lnTo>
                <a:lnTo>
                  <a:pt x="411" y="15"/>
                </a:lnTo>
                <a:lnTo>
                  <a:pt x="419" y="15"/>
                </a:lnTo>
                <a:lnTo>
                  <a:pt x="426" y="23"/>
                </a:lnTo>
                <a:lnTo>
                  <a:pt x="426" y="31"/>
                </a:lnTo>
                <a:lnTo>
                  <a:pt x="426" y="46"/>
                </a:lnTo>
                <a:lnTo>
                  <a:pt x="426" y="54"/>
                </a:lnTo>
                <a:lnTo>
                  <a:pt x="433" y="62"/>
                </a:lnTo>
                <a:lnTo>
                  <a:pt x="441" y="69"/>
                </a:lnTo>
                <a:lnTo>
                  <a:pt x="448" y="77"/>
                </a:lnTo>
                <a:lnTo>
                  <a:pt x="455" y="85"/>
                </a:lnTo>
                <a:lnTo>
                  <a:pt x="448" y="92"/>
                </a:lnTo>
                <a:lnTo>
                  <a:pt x="441" y="100"/>
                </a:lnTo>
                <a:lnTo>
                  <a:pt x="441" y="108"/>
                </a:lnTo>
                <a:lnTo>
                  <a:pt x="433" y="116"/>
                </a:lnTo>
                <a:lnTo>
                  <a:pt x="426" y="123"/>
                </a:lnTo>
                <a:lnTo>
                  <a:pt x="433" y="131"/>
                </a:lnTo>
                <a:lnTo>
                  <a:pt x="441" y="139"/>
                </a:lnTo>
                <a:lnTo>
                  <a:pt x="441" y="146"/>
                </a:lnTo>
                <a:lnTo>
                  <a:pt x="448" y="154"/>
                </a:lnTo>
                <a:lnTo>
                  <a:pt x="448" y="162"/>
                </a:lnTo>
                <a:lnTo>
                  <a:pt x="448" y="169"/>
                </a:lnTo>
                <a:lnTo>
                  <a:pt x="455" y="177"/>
                </a:lnTo>
                <a:lnTo>
                  <a:pt x="455" y="185"/>
                </a:lnTo>
                <a:lnTo>
                  <a:pt x="448" y="200"/>
                </a:lnTo>
                <a:lnTo>
                  <a:pt x="441" y="208"/>
                </a:lnTo>
                <a:lnTo>
                  <a:pt x="433" y="216"/>
                </a:lnTo>
                <a:lnTo>
                  <a:pt x="426" y="223"/>
                </a:lnTo>
                <a:lnTo>
                  <a:pt x="433" y="231"/>
                </a:lnTo>
                <a:lnTo>
                  <a:pt x="433" y="239"/>
                </a:lnTo>
                <a:lnTo>
                  <a:pt x="441" y="246"/>
                </a:lnTo>
                <a:lnTo>
                  <a:pt x="441" y="254"/>
                </a:lnTo>
                <a:lnTo>
                  <a:pt x="448" y="262"/>
                </a:lnTo>
                <a:lnTo>
                  <a:pt x="448" y="270"/>
                </a:lnTo>
                <a:lnTo>
                  <a:pt x="455" y="277"/>
                </a:lnTo>
                <a:lnTo>
                  <a:pt x="455" y="285"/>
                </a:lnTo>
                <a:lnTo>
                  <a:pt x="455" y="293"/>
                </a:lnTo>
                <a:lnTo>
                  <a:pt x="455" y="300"/>
                </a:lnTo>
                <a:lnTo>
                  <a:pt x="455" y="308"/>
                </a:lnTo>
                <a:lnTo>
                  <a:pt x="448" y="316"/>
                </a:lnTo>
                <a:lnTo>
                  <a:pt x="448" y="323"/>
                </a:lnTo>
                <a:lnTo>
                  <a:pt x="448" y="331"/>
                </a:lnTo>
                <a:lnTo>
                  <a:pt x="448" y="339"/>
                </a:lnTo>
                <a:lnTo>
                  <a:pt x="448" y="354"/>
                </a:lnTo>
                <a:lnTo>
                  <a:pt x="448" y="362"/>
                </a:lnTo>
                <a:lnTo>
                  <a:pt x="441" y="370"/>
                </a:lnTo>
                <a:lnTo>
                  <a:pt x="441" y="377"/>
                </a:lnTo>
                <a:lnTo>
                  <a:pt x="441" y="385"/>
                </a:lnTo>
                <a:lnTo>
                  <a:pt x="448" y="393"/>
                </a:lnTo>
                <a:lnTo>
                  <a:pt x="455" y="400"/>
                </a:lnTo>
                <a:lnTo>
                  <a:pt x="463" y="400"/>
                </a:lnTo>
                <a:lnTo>
                  <a:pt x="470" y="400"/>
                </a:lnTo>
                <a:lnTo>
                  <a:pt x="477" y="408"/>
                </a:lnTo>
                <a:lnTo>
                  <a:pt x="485" y="408"/>
                </a:lnTo>
                <a:lnTo>
                  <a:pt x="492" y="408"/>
                </a:lnTo>
                <a:lnTo>
                  <a:pt x="507" y="408"/>
                </a:lnTo>
                <a:lnTo>
                  <a:pt x="514" y="416"/>
                </a:lnTo>
                <a:lnTo>
                  <a:pt x="521" y="416"/>
                </a:lnTo>
                <a:lnTo>
                  <a:pt x="529" y="424"/>
                </a:lnTo>
                <a:lnTo>
                  <a:pt x="529" y="431"/>
                </a:lnTo>
                <a:lnTo>
                  <a:pt x="536" y="439"/>
                </a:lnTo>
                <a:lnTo>
                  <a:pt x="544" y="447"/>
                </a:lnTo>
                <a:lnTo>
                  <a:pt x="551" y="454"/>
                </a:lnTo>
                <a:lnTo>
                  <a:pt x="551" y="462"/>
                </a:lnTo>
                <a:lnTo>
                  <a:pt x="558" y="470"/>
                </a:lnTo>
                <a:lnTo>
                  <a:pt x="551" y="477"/>
                </a:lnTo>
                <a:lnTo>
                  <a:pt x="544" y="485"/>
                </a:lnTo>
                <a:lnTo>
                  <a:pt x="536" y="493"/>
                </a:lnTo>
                <a:lnTo>
                  <a:pt x="536" y="508"/>
                </a:lnTo>
                <a:lnTo>
                  <a:pt x="529" y="516"/>
                </a:lnTo>
                <a:lnTo>
                  <a:pt x="521" y="524"/>
                </a:lnTo>
                <a:lnTo>
                  <a:pt x="514" y="516"/>
                </a:lnTo>
                <a:lnTo>
                  <a:pt x="507" y="516"/>
                </a:lnTo>
                <a:lnTo>
                  <a:pt x="492" y="508"/>
                </a:lnTo>
                <a:lnTo>
                  <a:pt x="485" y="493"/>
                </a:lnTo>
                <a:lnTo>
                  <a:pt x="485" y="485"/>
                </a:lnTo>
                <a:lnTo>
                  <a:pt x="477" y="477"/>
                </a:lnTo>
                <a:lnTo>
                  <a:pt x="477" y="470"/>
                </a:lnTo>
                <a:lnTo>
                  <a:pt x="470" y="462"/>
                </a:lnTo>
                <a:lnTo>
                  <a:pt x="463" y="454"/>
                </a:lnTo>
                <a:lnTo>
                  <a:pt x="455" y="454"/>
                </a:lnTo>
                <a:lnTo>
                  <a:pt x="448" y="454"/>
                </a:lnTo>
                <a:lnTo>
                  <a:pt x="441" y="454"/>
                </a:lnTo>
                <a:lnTo>
                  <a:pt x="433" y="462"/>
                </a:lnTo>
                <a:lnTo>
                  <a:pt x="426" y="470"/>
                </a:lnTo>
                <a:lnTo>
                  <a:pt x="426" y="477"/>
                </a:lnTo>
                <a:lnTo>
                  <a:pt x="419" y="485"/>
                </a:lnTo>
                <a:lnTo>
                  <a:pt x="411" y="485"/>
                </a:lnTo>
                <a:lnTo>
                  <a:pt x="404" y="493"/>
                </a:lnTo>
                <a:lnTo>
                  <a:pt x="397" y="493"/>
                </a:lnTo>
                <a:lnTo>
                  <a:pt x="389" y="508"/>
                </a:lnTo>
                <a:lnTo>
                  <a:pt x="382" y="508"/>
                </a:lnTo>
                <a:lnTo>
                  <a:pt x="374" y="516"/>
                </a:lnTo>
                <a:lnTo>
                  <a:pt x="367" y="516"/>
                </a:lnTo>
                <a:lnTo>
                  <a:pt x="360" y="524"/>
                </a:lnTo>
                <a:lnTo>
                  <a:pt x="345" y="531"/>
                </a:lnTo>
                <a:lnTo>
                  <a:pt x="345" y="539"/>
                </a:lnTo>
                <a:lnTo>
                  <a:pt x="345" y="547"/>
                </a:lnTo>
                <a:lnTo>
                  <a:pt x="345" y="554"/>
                </a:lnTo>
                <a:lnTo>
                  <a:pt x="345" y="562"/>
                </a:lnTo>
                <a:lnTo>
                  <a:pt x="338" y="570"/>
                </a:lnTo>
                <a:lnTo>
                  <a:pt x="330" y="570"/>
                </a:lnTo>
                <a:lnTo>
                  <a:pt x="323" y="578"/>
                </a:lnTo>
                <a:lnTo>
                  <a:pt x="316" y="585"/>
                </a:lnTo>
                <a:lnTo>
                  <a:pt x="308" y="585"/>
                </a:lnTo>
                <a:lnTo>
                  <a:pt x="301" y="593"/>
                </a:lnTo>
                <a:lnTo>
                  <a:pt x="301" y="601"/>
                </a:lnTo>
                <a:lnTo>
                  <a:pt x="301" y="608"/>
                </a:lnTo>
                <a:lnTo>
                  <a:pt x="301" y="616"/>
                </a:lnTo>
                <a:lnTo>
                  <a:pt x="301" y="624"/>
                </a:lnTo>
                <a:lnTo>
                  <a:pt x="294" y="631"/>
                </a:lnTo>
                <a:lnTo>
                  <a:pt x="286" y="631"/>
                </a:lnTo>
                <a:lnTo>
                  <a:pt x="279" y="631"/>
                </a:lnTo>
                <a:lnTo>
                  <a:pt x="272" y="631"/>
                </a:lnTo>
                <a:lnTo>
                  <a:pt x="264" y="631"/>
                </a:lnTo>
                <a:lnTo>
                  <a:pt x="257" y="631"/>
                </a:lnTo>
                <a:lnTo>
                  <a:pt x="250" y="639"/>
                </a:lnTo>
                <a:lnTo>
                  <a:pt x="242" y="639"/>
                </a:lnTo>
                <a:lnTo>
                  <a:pt x="235" y="655"/>
                </a:lnTo>
                <a:lnTo>
                  <a:pt x="227" y="655"/>
                </a:lnTo>
                <a:lnTo>
                  <a:pt x="220" y="655"/>
                </a:lnTo>
                <a:lnTo>
                  <a:pt x="205" y="662"/>
                </a:lnTo>
                <a:lnTo>
                  <a:pt x="205" y="670"/>
                </a:lnTo>
                <a:lnTo>
                  <a:pt x="220" y="678"/>
                </a:lnTo>
                <a:lnTo>
                  <a:pt x="227" y="685"/>
                </a:lnTo>
                <a:lnTo>
                  <a:pt x="235" y="685"/>
                </a:lnTo>
                <a:lnTo>
                  <a:pt x="242" y="693"/>
                </a:lnTo>
                <a:lnTo>
                  <a:pt x="250" y="701"/>
                </a:lnTo>
                <a:lnTo>
                  <a:pt x="242" y="708"/>
                </a:lnTo>
                <a:lnTo>
                  <a:pt x="235" y="716"/>
                </a:lnTo>
                <a:lnTo>
                  <a:pt x="227" y="716"/>
                </a:lnTo>
                <a:lnTo>
                  <a:pt x="220" y="724"/>
                </a:lnTo>
                <a:lnTo>
                  <a:pt x="220" y="732"/>
                </a:lnTo>
                <a:lnTo>
                  <a:pt x="205" y="739"/>
                </a:lnTo>
                <a:lnTo>
                  <a:pt x="205" y="747"/>
                </a:lnTo>
                <a:lnTo>
                  <a:pt x="198" y="755"/>
                </a:lnTo>
                <a:lnTo>
                  <a:pt x="191" y="762"/>
                </a:lnTo>
                <a:lnTo>
                  <a:pt x="198" y="762"/>
                </a:lnTo>
                <a:lnTo>
                  <a:pt x="183" y="762"/>
                </a:lnTo>
                <a:lnTo>
                  <a:pt x="176" y="762"/>
                </a:lnTo>
                <a:lnTo>
                  <a:pt x="169" y="755"/>
                </a:lnTo>
                <a:lnTo>
                  <a:pt x="161" y="747"/>
                </a:lnTo>
                <a:lnTo>
                  <a:pt x="154" y="739"/>
                </a:lnTo>
                <a:lnTo>
                  <a:pt x="147" y="732"/>
                </a:lnTo>
                <a:lnTo>
                  <a:pt x="139" y="732"/>
                </a:lnTo>
                <a:lnTo>
                  <a:pt x="132" y="724"/>
                </a:lnTo>
                <a:lnTo>
                  <a:pt x="125" y="716"/>
                </a:lnTo>
                <a:lnTo>
                  <a:pt x="117" y="708"/>
                </a:lnTo>
                <a:lnTo>
                  <a:pt x="110" y="701"/>
                </a:lnTo>
                <a:lnTo>
                  <a:pt x="103" y="708"/>
                </a:lnTo>
                <a:lnTo>
                  <a:pt x="95" y="708"/>
                </a:lnTo>
                <a:lnTo>
                  <a:pt x="88" y="716"/>
                </a:lnTo>
                <a:lnTo>
                  <a:pt x="80" y="716"/>
                </a:lnTo>
                <a:lnTo>
                  <a:pt x="66" y="724"/>
                </a:lnTo>
                <a:lnTo>
                  <a:pt x="58" y="716"/>
                </a:lnTo>
                <a:lnTo>
                  <a:pt x="51" y="716"/>
                </a:lnTo>
                <a:lnTo>
                  <a:pt x="44" y="708"/>
                </a:lnTo>
                <a:lnTo>
                  <a:pt x="36" y="701"/>
                </a:lnTo>
                <a:lnTo>
                  <a:pt x="36" y="693"/>
                </a:lnTo>
                <a:lnTo>
                  <a:pt x="29" y="685"/>
                </a:lnTo>
                <a:lnTo>
                  <a:pt x="29" y="678"/>
                </a:lnTo>
                <a:lnTo>
                  <a:pt x="22" y="670"/>
                </a:lnTo>
                <a:lnTo>
                  <a:pt x="22" y="662"/>
                </a:lnTo>
                <a:lnTo>
                  <a:pt x="14" y="655"/>
                </a:lnTo>
                <a:lnTo>
                  <a:pt x="14" y="639"/>
                </a:lnTo>
                <a:lnTo>
                  <a:pt x="7" y="631"/>
                </a:lnTo>
                <a:lnTo>
                  <a:pt x="7" y="624"/>
                </a:lnTo>
                <a:lnTo>
                  <a:pt x="0" y="616"/>
                </a:lnTo>
                <a:lnTo>
                  <a:pt x="0" y="608"/>
                </a:lnTo>
                <a:lnTo>
                  <a:pt x="7" y="601"/>
                </a:lnTo>
                <a:lnTo>
                  <a:pt x="14" y="593"/>
                </a:lnTo>
                <a:lnTo>
                  <a:pt x="22" y="593"/>
                </a:lnTo>
                <a:lnTo>
                  <a:pt x="29" y="593"/>
                </a:lnTo>
                <a:lnTo>
                  <a:pt x="36" y="593"/>
                </a:lnTo>
                <a:lnTo>
                  <a:pt x="44" y="585"/>
                </a:lnTo>
                <a:lnTo>
                  <a:pt x="51" y="578"/>
                </a:lnTo>
                <a:lnTo>
                  <a:pt x="51" y="570"/>
                </a:lnTo>
                <a:lnTo>
                  <a:pt x="51" y="562"/>
                </a:lnTo>
                <a:lnTo>
                  <a:pt x="51" y="554"/>
                </a:lnTo>
                <a:lnTo>
                  <a:pt x="51" y="547"/>
                </a:lnTo>
                <a:lnTo>
                  <a:pt x="51" y="539"/>
                </a:lnTo>
                <a:lnTo>
                  <a:pt x="51" y="531"/>
                </a:lnTo>
                <a:lnTo>
                  <a:pt x="51" y="524"/>
                </a:lnTo>
                <a:lnTo>
                  <a:pt x="51" y="516"/>
                </a:lnTo>
                <a:lnTo>
                  <a:pt x="51" y="508"/>
                </a:lnTo>
                <a:lnTo>
                  <a:pt x="51" y="493"/>
                </a:lnTo>
                <a:lnTo>
                  <a:pt x="51" y="485"/>
                </a:lnTo>
                <a:lnTo>
                  <a:pt x="58" y="477"/>
                </a:lnTo>
                <a:lnTo>
                  <a:pt x="66" y="477"/>
                </a:lnTo>
                <a:lnTo>
                  <a:pt x="80" y="477"/>
                </a:lnTo>
                <a:lnTo>
                  <a:pt x="88" y="477"/>
                </a:lnTo>
                <a:lnTo>
                  <a:pt x="95" y="477"/>
                </a:lnTo>
                <a:lnTo>
                  <a:pt x="103" y="477"/>
                </a:lnTo>
                <a:lnTo>
                  <a:pt x="110" y="477"/>
                </a:lnTo>
                <a:lnTo>
                  <a:pt x="117" y="470"/>
                </a:lnTo>
                <a:lnTo>
                  <a:pt x="117" y="462"/>
                </a:lnTo>
                <a:lnTo>
                  <a:pt x="125" y="454"/>
                </a:lnTo>
                <a:lnTo>
                  <a:pt x="132" y="447"/>
                </a:lnTo>
                <a:lnTo>
                  <a:pt x="132" y="439"/>
                </a:lnTo>
                <a:lnTo>
                  <a:pt x="132" y="431"/>
                </a:lnTo>
                <a:lnTo>
                  <a:pt x="125" y="424"/>
                </a:lnTo>
                <a:lnTo>
                  <a:pt x="117" y="424"/>
                </a:lnTo>
                <a:lnTo>
                  <a:pt x="110" y="416"/>
                </a:lnTo>
                <a:lnTo>
                  <a:pt x="117" y="408"/>
                </a:lnTo>
                <a:lnTo>
                  <a:pt x="117" y="400"/>
                </a:lnTo>
                <a:lnTo>
                  <a:pt x="125" y="393"/>
                </a:lnTo>
                <a:lnTo>
                  <a:pt x="132" y="385"/>
                </a:lnTo>
                <a:lnTo>
                  <a:pt x="132" y="377"/>
                </a:lnTo>
                <a:lnTo>
                  <a:pt x="139" y="370"/>
                </a:lnTo>
                <a:lnTo>
                  <a:pt x="147" y="377"/>
                </a:lnTo>
                <a:lnTo>
                  <a:pt x="154" y="377"/>
                </a:lnTo>
                <a:lnTo>
                  <a:pt x="161" y="385"/>
                </a:lnTo>
                <a:lnTo>
                  <a:pt x="169" y="385"/>
                </a:lnTo>
                <a:lnTo>
                  <a:pt x="176" y="377"/>
                </a:lnTo>
                <a:lnTo>
                  <a:pt x="183" y="370"/>
                </a:lnTo>
                <a:lnTo>
                  <a:pt x="183" y="362"/>
                </a:lnTo>
                <a:lnTo>
                  <a:pt x="183" y="354"/>
                </a:lnTo>
                <a:lnTo>
                  <a:pt x="183" y="339"/>
                </a:lnTo>
                <a:lnTo>
                  <a:pt x="183" y="331"/>
                </a:lnTo>
                <a:lnTo>
                  <a:pt x="183" y="323"/>
                </a:lnTo>
                <a:lnTo>
                  <a:pt x="191" y="316"/>
                </a:lnTo>
                <a:lnTo>
                  <a:pt x="191" y="308"/>
                </a:lnTo>
                <a:lnTo>
                  <a:pt x="191" y="300"/>
                </a:lnTo>
                <a:lnTo>
                  <a:pt x="191" y="293"/>
                </a:lnTo>
                <a:lnTo>
                  <a:pt x="191" y="285"/>
                </a:lnTo>
                <a:lnTo>
                  <a:pt x="198" y="277"/>
                </a:lnTo>
                <a:lnTo>
                  <a:pt x="198" y="270"/>
                </a:lnTo>
                <a:lnTo>
                  <a:pt x="205" y="262"/>
                </a:lnTo>
                <a:lnTo>
                  <a:pt x="220" y="262"/>
                </a:lnTo>
                <a:lnTo>
                  <a:pt x="227" y="262"/>
                </a:lnTo>
                <a:lnTo>
                  <a:pt x="235" y="262"/>
                </a:lnTo>
                <a:lnTo>
                  <a:pt x="242" y="254"/>
                </a:lnTo>
                <a:lnTo>
                  <a:pt x="242" y="246"/>
                </a:lnTo>
                <a:lnTo>
                  <a:pt x="242" y="239"/>
                </a:lnTo>
                <a:lnTo>
                  <a:pt x="242" y="231"/>
                </a:lnTo>
                <a:lnTo>
                  <a:pt x="235" y="223"/>
                </a:lnTo>
                <a:lnTo>
                  <a:pt x="227" y="223"/>
                </a:lnTo>
                <a:lnTo>
                  <a:pt x="220" y="223"/>
                </a:lnTo>
                <a:lnTo>
                  <a:pt x="205" y="223"/>
                </a:lnTo>
                <a:lnTo>
                  <a:pt x="198" y="216"/>
                </a:lnTo>
                <a:lnTo>
                  <a:pt x="198" y="208"/>
                </a:lnTo>
                <a:lnTo>
                  <a:pt x="198" y="200"/>
                </a:lnTo>
                <a:lnTo>
                  <a:pt x="198" y="185"/>
                </a:lnTo>
                <a:lnTo>
                  <a:pt x="198" y="177"/>
                </a:lnTo>
                <a:lnTo>
                  <a:pt x="198" y="169"/>
                </a:lnTo>
                <a:lnTo>
                  <a:pt x="198" y="162"/>
                </a:lnTo>
                <a:lnTo>
                  <a:pt x="198" y="154"/>
                </a:lnTo>
                <a:lnTo>
                  <a:pt x="205" y="146"/>
                </a:lnTo>
                <a:lnTo>
                  <a:pt x="220" y="146"/>
                </a:lnTo>
                <a:lnTo>
                  <a:pt x="227" y="139"/>
                </a:lnTo>
                <a:lnTo>
                  <a:pt x="235" y="131"/>
                </a:lnTo>
                <a:lnTo>
                  <a:pt x="242" y="131"/>
                </a:lnTo>
                <a:lnTo>
                  <a:pt x="250" y="123"/>
                </a:lnTo>
                <a:lnTo>
                  <a:pt x="257" y="116"/>
                </a:lnTo>
                <a:lnTo>
                  <a:pt x="264" y="108"/>
                </a:lnTo>
                <a:lnTo>
                  <a:pt x="272" y="108"/>
                </a:lnTo>
                <a:lnTo>
                  <a:pt x="279" y="100"/>
                </a:lnTo>
                <a:lnTo>
                  <a:pt x="286" y="92"/>
                </a:lnTo>
                <a:lnTo>
                  <a:pt x="294" y="92"/>
                </a:lnTo>
                <a:lnTo>
                  <a:pt x="301" y="85"/>
                </a:lnTo>
                <a:lnTo>
                  <a:pt x="308" y="77"/>
                </a:lnTo>
                <a:lnTo>
                  <a:pt x="308" y="69"/>
                </a:lnTo>
                <a:lnTo>
                  <a:pt x="316" y="62"/>
                </a:lnTo>
                <a:lnTo>
                  <a:pt x="316" y="54"/>
                </a:lnTo>
                <a:lnTo>
                  <a:pt x="323" y="46"/>
                </a:lnTo>
                <a:lnTo>
                  <a:pt x="330" y="31"/>
                </a:lnTo>
                <a:lnTo>
                  <a:pt x="330" y="23"/>
                </a:lnTo>
                <a:lnTo>
                  <a:pt x="338" y="15"/>
                </a:lnTo>
                <a:lnTo>
                  <a:pt x="338" y="8"/>
                </a:lnTo>
                <a:lnTo>
                  <a:pt x="345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4" name="Freeform 19"/>
          <p:cNvSpPr>
            <a:spLocks/>
          </p:cNvSpPr>
          <p:nvPr/>
        </p:nvSpPr>
        <p:spPr bwMode="auto">
          <a:xfrm>
            <a:off x="3176588" y="811213"/>
            <a:ext cx="735012" cy="636587"/>
          </a:xfrm>
          <a:custGeom>
            <a:avLst/>
            <a:gdLst>
              <a:gd name="T0" fmla="*/ 2147483647 w 463"/>
              <a:gd name="T1" fmla="*/ 0 h 401"/>
              <a:gd name="T2" fmla="*/ 2147483647 w 463"/>
              <a:gd name="T3" fmla="*/ 0 h 401"/>
              <a:gd name="T4" fmla="*/ 2147483647 w 463"/>
              <a:gd name="T5" fmla="*/ 0 h 401"/>
              <a:gd name="T6" fmla="*/ 2147483647 w 463"/>
              <a:gd name="T7" fmla="*/ 0 h 401"/>
              <a:gd name="T8" fmla="*/ 2147483647 w 463"/>
              <a:gd name="T9" fmla="*/ 2147483647 h 401"/>
              <a:gd name="T10" fmla="*/ 2147483647 w 463"/>
              <a:gd name="T11" fmla="*/ 2147483647 h 401"/>
              <a:gd name="T12" fmla="*/ 2147483647 w 463"/>
              <a:gd name="T13" fmla="*/ 2147483647 h 401"/>
              <a:gd name="T14" fmla="*/ 2147483647 w 463"/>
              <a:gd name="T15" fmla="*/ 2147483647 h 401"/>
              <a:gd name="T16" fmla="*/ 2147483647 w 463"/>
              <a:gd name="T17" fmla="*/ 2147483647 h 401"/>
              <a:gd name="T18" fmla="*/ 2147483647 w 463"/>
              <a:gd name="T19" fmla="*/ 2147483647 h 401"/>
              <a:gd name="T20" fmla="*/ 2147483647 w 463"/>
              <a:gd name="T21" fmla="*/ 2147483647 h 401"/>
              <a:gd name="T22" fmla="*/ 2147483647 w 463"/>
              <a:gd name="T23" fmla="*/ 2147483647 h 401"/>
              <a:gd name="T24" fmla="*/ 2147483647 w 463"/>
              <a:gd name="T25" fmla="*/ 2147483647 h 401"/>
              <a:gd name="T26" fmla="*/ 2147483647 w 463"/>
              <a:gd name="T27" fmla="*/ 2147483647 h 401"/>
              <a:gd name="T28" fmla="*/ 2147483647 w 463"/>
              <a:gd name="T29" fmla="*/ 2147483647 h 401"/>
              <a:gd name="T30" fmla="*/ 2147483647 w 463"/>
              <a:gd name="T31" fmla="*/ 2147483647 h 401"/>
              <a:gd name="T32" fmla="*/ 2147483647 w 463"/>
              <a:gd name="T33" fmla="*/ 2147483647 h 401"/>
              <a:gd name="T34" fmla="*/ 2147483647 w 463"/>
              <a:gd name="T35" fmla="*/ 2147483647 h 401"/>
              <a:gd name="T36" fmla="*/ 2147483647 w 463"/>
              <a:gd name="T37" fmla="*/ 2147483647 h 401"/>
              <a:gd name="T38" fmla="*/ 2147483647 w 463"/>
              <a:gd name="T39" fmla="*/ 2147483647 h 401"/>
              <a:gd name="T40" fmla="*/ 2147483647 w 463"/>
              <a:gd name="T41" fmla="*/ 2147483647 h 401"/>
              <a:gd name="T42" fmla="*/ 2147483647 w 463"/>
              <a:gd name="T43" fmla="*/ 2147483647 h 401"/>
              <a:gd name="T44" fmla="*/ 2147483647 w 463"/>
              <a:gd name="T45" fmla="*/ 2147483647 h 401"/>
              <a:gd name="T46" fmla="*/ 2147483647 w 463"/>
              <a:gd name="T47" fmla="*/ 2147483647 h 401"/>
              <a:gd name="T48" fmla="*/ 2147483647 w 463"/>
              <a:gd name="T49" fmla="*/ 2147483647 h 401"/>
              <a:gd name="T50" fmla="*/ 2147483647 w 463"/>
              <a:gd name="T51" fmla="*/ 2147483647 h 401"/>
              <a:gd name="T52" fmla="*/ 2147483647 w 463"/>
              <a:gd name="T53" fmla="*/ 2147483647 h 401"/>
              <a:gd name="T54" fmla="*/ 2147483647 w 463"/>
              <a:gd name="T55" fmla="*/ 2147483647 h 401"/>
              <a:gd name="T56" fmla="*/ 2147483647 w 463"/>
              <a:gd name="T57" fmla="*/ 2147483647 h 401"/>
              <a:gd name="T58" fmla="*/ 2147483647 w 463"/>
              <a:gd name="T59" fmla="*/ 2147483647 h 401"/>
              <a:gd name="T60" fmla="*/ 2147483647 w 463"/>
              <a:gd name="T61" fmla="*/ 2147483647 h 401"/>
              <a:gd name="T62" fmla="*/ 2147483647 w 463"/>
              <a:gd name="T63" fmla="*/ 2147483647 h 401"/>
              <a:gd name="T64" fmla="*/ 2147483647 w 463"/>
              <a:gd name="T65" fmla="*/ 2147483647 h 401"/>
              <a:gd name="T66" fmla="*/ 2147483647 w 463"/>
              <a:gd name="T67" fmla="*/ 2147483647 h 401"/>
              <a:gd name="T68" fmla="*/ 2147483647 w 463"/>
              <a:gd name="T69" fmla="*/ 2147483647 h 401"/>
              <a:gd name="T70" fmla="*/ 2147483647 w 463"/>
              <a:gd name="T71" fmla="*/ 2147483647 h 401"/>
              <a:gd name="T72" fmla="*/ 2147483647 w 463"/>
              <a:gd name="T73" fmla="*/ 2147483647 h 401"/>
              <a:gd name="T74" fmla="*/ 2147483647 w 463"/>
              <a:gd name="T75" fmla="*/ 2147483647 h 401"/>
              <a:gd name="T76" fmla="*/ 2147483647 w 463"/>
              <a:gd name="T77" fmla="*/ 2147483647 h 401"/>
              <a:gd name="T78" fmla="*/ 2147483647 w 463"/>
              <a:gd name="T79" fmla="*/ 2147483647 h 401"/>
              <a:gd name="T80" fmla="*/ 2147483647 w 463"/>
              <a:gd name="T81" fmla="*/ 2147483647 h 401"/>
              <a:gd name="T82" fmla="*/ 2147483647 w 463"/>
              <a:gd name="T83" fmla="*/ 2147483647 h 401"/>
              <a:gd name="T84" fmla="*/ 2147483647 w 463"/>
              <a:gd name="T85" fmla="*/ 2147483647 h 401"/>
              <a:gd name="T86" fmla="*/ 2147483647 w 463"/>
              <a:gd name="T87" fmla="*/ 2147483647 h 401"/>
              <a:gd name="T88" fmla="*/ 2147483647 w 463"/>
              <a:gd name="T89" fmla="*/ 2147483647 h 401"/>
              <a:gd name="T90" fmla="*/ 2147483647 w 463"/>
              <a:gd name="T91" fmla="*/ 2147483647 h 401"/>
              <a:gd name="T92" fmla="*/ 2147483647 w 463"/>
              <a:gd name="T93" fmla="*/ 2147483647 h 401"/>
              <a:gd name="T94" fmla="*/ 2147483647 w 463"/>
              <a:gd name="T95" fmla="*/ 2147483647 h 401"/>
              <a:gd name="T96" fmla="*/ 2147483647 w 463"/>
              <a:gd name="T97" fmla="*/ 2147483647 h 401"/>
              <a:gd name="T98" fmla="*/ 2147483647 w 463"/>
              <a:gd name="T99" fmla="*/ 2147483647 h 401"/>
              <a:gd name="T100" fmla="*/ 2147483647 w 463"/>
              <a:gd name="T101" fmla="*/ 2147483647 h 401"/>
              <a:gd name="T102" fmla="*/ 2147483647 w 463"/>
              <a:gd name="T103" fmla="*/ 2147483647 h 401"/>
              <a:gd name="T104" fmla="*/ 2147483647 w 463"/>
              <a:gd name="T105" fmla="*/ 2147483647 h 401"/>
              <a:gd name="T106" fmla="*/ 2147483647 w 463"/>
              <a:gd name="T107" fmla="*/ 2147483647 h 401"/>
              <a:gd name="T108" fmla="*/ 2147483647 w 463"/>
              <a:gd name="T109" fmla="*/ 2147483647 h 401"/>
              <a:gd name="T110" fmla="*/ 2147483647 w 463"/>
              <a:gd name="T111" fmla="*/ 2147483647 h 401"/>
              <a:gd name="T112" fmla="*/ 2147483647 w 463"/>
              <a:gd name="T113" fmla="*/ 2147483647 h 401"/>
              <a:gd name="T114" fmla="*/ 2147483647 w 463"/>
              <a:gd name="T115" fmla="*/ 2147483647 h 401"/>
              <a:gd name="T116" fmla="*/ 2147483647 w 463"/>
              <a:gd name="T117" fmla="*/ 2147483647 h 401"/>
              <a:gd name="T118" fmla="*/ 2147483647 w 463"/>
              <a:gd name="T119" fmla="*/ 2147483647 h 401"/>
              <a:gd name="T120" fmla="*/ 2147483647 w 463"/>
              <a:gd name="T121" fmla="*/ 2147483647 h 401"/>
              <a:gd name="T122" fmla="*/ 2147483647 w 463"/>
              <a:gd name="T123" fmla="*/ 2147483647 h 40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63" h="401">
                <a:moveTo>
                  <a:pt x="73" y="0"/>
                </a:moveTo>
                <a:lnTo>
                  <a:pt x="81" y="0"/>
                </a:lnTo>
                <a:lnTo>
                  <a:pt x="88" y="0"/>
                </a:lnTo>
                <a:lnTo>
                  <a:pt x="95" y="0"/>
                </a:lnTo>
                <a:lnTo>
                  <a:pt x="103" y="0"/>
                </a:lnTo>
                <a:lnTo>
                  <a:pt x="110" y="0"/>
                </a:lnTo>
                <a:lnTo>
                  <a:pt x="117" y="0"/>
                </a:lnTo>
                <a:lnTo>
                  <a:pt x="125" y="0"/>
                </a:lnTo>
                <a:lnTo>
                  <a:pt x="132" y="0"/>
                </a:lnTo>
                <a:lnTo>
                  <a:pt x="139" y="0"/>
                </a:lnTo>
                <a:lnTo>
                  <a:pt x="147" y="0"/>
                </a:lnTo>
                <a:lnTo>
                  <a:pt x="162" y="0"/>
                </a:lnTo>
                <a:lnTo>
                  <a:pt x="169" y="8"/>
                </a:lnTo>
                <a:lnTo>
                  <a:pt x="176" y="8"/>
                </a:lnTo>
                <a:lnTo>
                  <a:pt x="184" y="16"/>
                </a:lnTo>
                <a:lnTo>
                  <a:pt x="191" y="16"/>
                </a:lnTo>
                <a:lnTo>
                  <a:pt x="198" y="23"/>
                </a:lnTo>
                <a:lnTo>
                  <a:pt x="206" y="23"/>
                </a:lnTo>
                <a:lnTo>
                  <a:pt x="213" y="31"/>
                </a:lnTo>
                <a:lnTo>
                  <a:pt x="220" y="31"/>
                </a:lnTo>
                <a:lnTo>
                  <a:pt x="228" y="31"/>
                </a:lnTo>
                <a:lnTo>
                  <a:pt x="235" y="23"/>
                </a:lnTo>
                <a:lnTo>
                  <a:pt x="242" y="23"/>
                </a:lnTo>
                <a:lnTo>
                  <a:pt x="250" y="16"/>
                </a:lnTo>
                <a:lnTo>
                  <a:pt x="257" y="23"/>
                </a:lnTo>
                <a:lnTo>
                  <a:pt x="264" y="23"/>
                </a:lnTo>
                <a:lnTo>
                  <a:pt x="272" y="31"/>
                </a:lnTo>
                <a:lnTo>
                  <a:pt x="279" y="31"/>
                </a:lnTo>
                <a:lnTo>
                  <a:pt x="286" y="23"/>
                </a:lnTo>
                <a:lnTo>
                  <a:pt x="301" y="23"/>
                </a:lnTo>
                <a:lnTo>
                  <a:pt x="309" y="23"/>
                </a:lnTo>
                <a:lnTo>
                  <a:pt x="316" y="16"/>
                </a:lnTo>
                <a:lnTo>
                  <a:pt x="323" y="16"/>
                </a:lnTo>
                <a:lnTo>
                  <a:pt x="331" y="16"/>
                </a:lnTo>
                <a:lnTo>
                  <a:pt x="338" y="8"/>
                </a:lnTo>
                <a:lnTo>
                  <a:pt x="345" y="8"/>
                </a:lnTo>
                <a:lnTo>
                  <a:pt x="353" y="16"/>
                </a:lnTo>
                <a:lnTo>
                  <a:pt x="360" y="23"/>
                </a:lnTo>
                <a:lnTo>
                  <a:pt x="367" y="31"/>
                </a:lnTo>
                <a:lnTo>
                  <a:pt x="375" y="31"/>
                </a:lnTo>
                <a:lnTo>
                  <a:pt x="382" y="39"/>
                </a:lnTo>
                <a:lnTo>
                  <a:pt x="389" y="47"/>
                </a:lnTo>
                <a:lnTo>
                  <a:pt x="397" y="47"/>
                </a:lnTo>
                <a:lnTo>
                  <a:pt x="404" y="47"/>
                </a:lnTo>
                <a:lnTo>
                  <a:pt x="411" y="47"/>
                </a:lnTo>
                <a:lnTo>
                  <a:pt x="419" y="47"/>
                </a:lnTo>
                <a:lnTo>
                  <a:pt x="426" y="47"/>
                </a:lnTo>
                <a:lnTo>
                  <a:pt x="441" y="47"/>
                </a:lnTo>
                <a:lnTo>
                  <a:pt x="448" y="54"/>
                </a:lnTo>
                <a:lnTo>
                  <a:pt x="456" y="62"/>
                </a:lnTo>
                <a:lnTo>
                  <a:pt x="463" y="70"/>
                </a:lnTo>
                <a:lnTo>
                  <a:pt x="456" y="77"/>
                </a:lnTo>
                <a:lnTo>
                  <a:pt x="448" y="77"/>
                </a:lnTo>
                <a:lnTo>
                  <a:pt x="441" y="85"/>
                </a:lnTo>
                <a:lnTo>
                  <a:pt x="426" y="85"/>
                </a:lnTo>
                <a:lnTo>
                  <a:pt x="419" y="93"/>
                </a:lnTo>
                <a:lnTo>
                  <a:pt x="419" y="100"/>
                </a:lnTo>
                <a:lnTo>
                  <a:pt x="426" y="108"/>
                </a:lnTo>
                <a:lnTo>
                  <a:pt x="426" y="116"/>
                </a:lnTo>
                <a:lnTo>
                  <a:pt x="441" y="124"/>
                </a:lnTo>
                <a:lnTo>
                  <a:pt x="441" y="131"/>
                </a:lnTo>
                <a:lnTo>
                  <a:pt x="441" y="139"/>
                </a:lnTo>
                <a:lnTo>
                  <a:pt x="426" y="154"/>
                </a:lnTo>
                <a:lnTo>
                  <a:pt x="419" y="162"/>
                </a:lnTo>
                <a:lnTo>
                  <a:pt x="411" y="162"/>
                </a:lnTo>
                <a:lnTo>
                  <a:pt x="404" y="170"/>
                </a:lnTo>
                <a:lnTo>
                  <a:pt x="397" y="170"/>
                </a:lnTo>
                <a:lnTo>
                  <a:pt x="389" y="177"/>
                </a:lnTo>
                <a:lnTo>
                  <a:pt x="382" y="177"/>
                </a:lnTo>
                <a:lnTo>
                  <a:pt x="375" y="185"/>
                </a:lnTo>
                <a:lnTo>
                  <a:pt x="367" y="193"/>
                </a:lnTo>
                <a:lnTo>
                  <a:pt x="375" y="201"/>
                </a:lnTo>
                <a:lnTo>
                  <a:pt x="375" y="208"/>
                </a:lnTo>
                <a:lnTo>
                  <a:pt x="375" y="216"/>
                </a:lnTo>
                <a:lnTo>
                  <a:pt x="375" y="224"/>
                </a:lnTo>
                <a:lnTo>
                  <a:pt x="382" y="231"/>
                </a:lnTo>
                <a:lnTo>
                  <a:pt x="382" y="239"/>
                </a:lnTo>
                <a:lnTo>
                  <a:pt x="375" y="247"/>
                </a:lnTo>
                <a:lnTo>
                  <a:pt x="367" y="247"/>
                </a:lnTo>
                <a:lnTo>
                  <a:pt x="360" y="247"/>
                </a:lnTo>
                <a:lnTo>
                  <a:pt x="353" y="247"/>
                </a:lnTo>
                <a:lnTo>
                  <a:pt x="345" y="247"/>
                </a:lnTo>
                <a:lnTo>
                  <a:pt x="338" y="247"/>
                </a:lnTo>
                <a:lnTo>
                  <a:pt x="331" y="254"/>
                </a:lnTo>
                <a:lnTo>
                  <a:pt x="323" y="262"/>
                </a:lnTo>
                <a:lnTo>
                  <a:pt x="323" y="270"/>
                </a:lnTo>
                <a:lnTo>
                  <a:pt x="323" y="278"/>
                </a:lnTo>
                <a:lnTo>
                  <a:pt x="316" y="285"/>
                </a:lnTo>
                <a:lnTo>
                  <a:pt x="316" y="293"/>
                </a:lnTo>
                <a:lnTo>
                  <a:pt x="309" y="308"/>
                </a:lnTo>
                <a:lnTo>
                  <a:pt x="309" y="316"/>
                </a:lnTo>
                <a:lnTo>
                  <a:pt x="309" y="324"/>
                </a:lnTo>
                <a:lnTo>
                  <a:pt x="301" y="331"/>
                </a:lnTo>
                <a:lnTo>
                  <a:pt x="286" y="339"/>
                </a:lnTo>
                <a:lnTo>
                  <a:pt x="279" y="339"/>
                </a:lnTo>
                <a:lnTo>
                  <a:pt x="272" y="331"/>
                </a:lnTo>
                <a:lnTo>
                  <a:pt x="264" y="331"/>
                </a:lnTo>
                <a:lnTo>
                  <a:pt x="257" y="339"/>
                </a:lnTo>
                <a:lnTo>
                  <a:pt x="250" y="347"/>
                </a:lnTo>
                <a:lnTo>
                  <a:pt x="250" y="339"/>
                </a:lnTo>
                <a:lnTo>
                  <a:pt x="242" y="331"/>
                </a:lnTo>
                <a:lnTo>
                  <a:pt x="235" y="339"/>
                </a:lnTo>
                <a:lnTo>
                  <a:pt x="228" y="339"/>
                </a:lnTo>
                <a:lnTo>
                  <a:pt x="220" y="347"/>
                </a:lnTo>
                <a:lnTo>
                  <a:pt x="213" y="355"/>
                </a:lnTo>
                <a:lnTo>
                  <a:pt x="213" y="362"/>
                </a:lnTo>
                <a:lnTo>
                  <a:pt x="213" y="370"/>
                </a:lnTo>
                <a:lnTo>
                  <a:pt x="213" y="378"/>
                </a:lnTo>
                <a:lnTo>
                  <a:pt x="206" y="385"/>
                </a:lnTo>
                <a:lnTo>
                  <a:pt x="206" y="393"/>
                </a:lnTo>
                <a:lnTo>
                  <a:pt x="198" y="401"/>
                </a:lnTo>
                <a:lnTo>
                  <a:pt x="191" y="393"/>
                </a:lnTo>
                <a:lnTo>
                  <a:pt x="184" y="393"/>
                </a:lnTo>
                <a:lnTo>
                  <a:pt x="176" y="385"/>
                </a:lnTo>
                <a:lnTo>
                  <a:pt x="169" y="385"/>
                </a:lnTo>
                <a:lnTo>
                  <a:pt x="162" y="393"/>
                </a:lnTo>
                <a:lnTo>
                  <a:pt x="147" y="401"/>
                </a:lnTo>
                <a:lnTo>
                  <a:pt x="139" y="401"/>
                </a:lnTo>
                <a:lnTo>
                  <a:pt x="132" y="401"/>
                </a:lnTo>
                <a:lnTo>
                  <a:pt x="125" y="393"/>
                </a:lnTo>
                <a:lnTo>
                  <a:pt x="125" y="385"/>
                </a:lnTo>
                <a:lnTo>
                  <a:pt x="117" y="378"/>
                </a:lnTo>
                <a:lnTo>
                  <a:pt x="110" y="378"/>
                </a:lnTo>
                <a:lnTo>
                  <a:pt x="103" y="385"/>
                </a:lnTo>
                <a:lnTo>
                  <a:pt x="103" y="393"/>
                </a:lnTo>
                <a:lnTo>
                  <a:pt x="95" y="401"/>
                </a:lnTo>
                <a:lnTo>
                  <a:pt x="88" y="393"/>
                </a:lnTo>
                <a:lnTo>
                  <a:pt x="88" y="401"/>
                </a:lnTo>
                <a:lnTo>
                  <a:pt x="81" y="385"/>
                </a:lnTo>
                <a:lnTo>
                  <a:pt x="73" y="378"/>
                </a:lnTo>
                <a:lnTo>
                  <a:pt x="66" y="370"/>
                </a:lnTo>
                <a:lnTo>
                  <a:pt x="66" y="362"/>
                </a:lnTo>
                <a:lnTo>
                  <a:pt x="66" y="355"/>
                </a:lnTo>
                <a:lnTo>
                  <a:pt x="66" y="347"/>
                </a:lnTo>
                <a:lnTo>
                  <a:pt x="59" y="339"/>
                </a:lnTo>
                <a:lnTo>
                  <a:pt x="51" y="339"/>
                </a:lnTo>
                <a:lnTo>
                  <a:pt x="44" y="347"/>
                </a:lnTo>
                <a:lnTo>
                  <a:pt x="37" y="347"/>
                </a:lnTo>
                <a:lnTo>
                  <a:pt x="29" y="339"/>
                </a:lnTo>
                <a:lnTo>
                  <a:pt x="22" y="339"/>
                </a:lnTo>
                <a:lnTo>
                  <a:pt x="7" y="331"/>
                </a:lnTo>
                <a:lnTo>
                  <a:pt x="0" y="324"/>
                </a:lnTo>
                <a:lnTo>
                  <a:pt x="7" y="316"/>
                </a:lnTo>
                <a:lnTo>
                  <a:pt x="7" y="308"/>
                </a:lnTo>
                <a:lnTo>
                  <a:pt x="22" y="293"/>
                </a:lnTo>
                <a:lnTo>
                  <a:pt x="22" y="285"/>
                </a:lnTo>
                <a:lnTo>
                  <a:pt x="29" y="278"/>
                </a:lnTo>
                <a:lnTo>
                  <a:pt x="37" y="270"/>
                </a:lnTo>
                <a:lnTo>
                  <a:pt x="44" y="270"/>
                </a:lnTo>
                <a:lnTo>
                  <a:pt x="51" y="278"/>
                </a:lnTo>
                <a:lnTo>
                  <a:pt x="59" y="278"/>
                </a:lnTo>
                <a:lnTo>
                  <a:pt x="66" y="270"/>
                </a:lnTo>
                <a:lnTo>
                  <a:pt x="66" y="262"/>
                </a:lnTo>
                <a:lnTo>
                  <a:pt x="66" y="254"/>
                </a:lnTo>
                <a:lnTo>
                  <a:pt x="66" y="247"/>
                </a:lnTo>
                <a:lnTo>
                  <a:pt x="59" y="239"/>
                </a:lnTo>
                <a:lnTo>
                  <a:pt x="51" y="231"/>
                </a:lnTo>
                <a:lnTo>
                  <a:pt x="44" y="224"/>
                </a:lnTo>
                <a:lnTo>
                  <a:pt x="44" y="216"/>
                </a:lnTo>
                <a:lnTo>
                  <a:pt x="37" y="208"/>
                </a:lnTo>
                <a:lnTo>
                  <a:pt x="29" y="201"/>
                </a:lnTo>
                <a:lnTo>
                  <a:pt x="22" y="193"/>
                </a:lnTo>
                <a:lnTo>
                  <a:pt x="22" y="185"/>
                </a:lnTo>
                <a:lnTo>
                  <a:pt x="22" y="177"/>
                </a:lnTo>
                <a:lnTo>
                  <a:pt x="29" y="170"/>
                </a:lnTo>
                <a:lnTo>
                  <a:pt x="29" y="162"/>
                </a:lnTo>
                <a:lnTo>
                  <a:pt x="29" y="154"/>
                </a:lnTo>
                <a:lnTo>
                  <a:pt x="29" y="139"/>
                </a:lnTo>
                <a:lnTo>
                  <a:pt x="37" y="131"/>
                </a:lnTo>
                <a:lnTo>
                  <a:pt x="29" y="124"/>
                </a:lnTo>
                <a:lnTo>
                  <a:pt x="22" y="116"/>
                </a:lnTo>
                <a:lnTo>
                  <a:pt x="7" y="108"/>
                </a:lnTo>
                <a:lnTo>
                  <a:pt x="7" y="100"/>
                </a:lnTo>
                <a:lnTo>
                  <a:pt x="22" y="93"/>
                </a:lnTo>
                <a:lnTo>
                  <a:pt x="29" y="93"/>
                </a:lnTo>
                <a:lnTo>
                  <a:pt x="37" y="85"/>
                </a:lnTo>
                <a:lnTo>
                  <a:pt x="37" y="77"/>
                </a:lnTo>
                <a:lnTo>
                  <a:pt x="37" y="70"/>
                </a:lnTo>
                <a:lnTo>
                  <a:pt x="37" y="62"/>
                </a:lnTo>
                <a:lnTo>
                  <a:pt x="37" y="54"/>
                </a:lnTo>
                <a:lnTo>
                  <a:pt x="44" y="47"/>
                </a:lnTo>
                <a:lnTo>
                  <a:pt x="44" y="39"/>
                </a:lnTo>
                <a:lnTo>
                  <a:pt x="51" y="31"/>
                </a:lnTo>
                <a:lnTo>
                  <a:pt x="59" y="23"/>
                </a:lnTo>
                <a:lnTo>
                  <a:pt x="66" y="16"/>
                </a:lnTo>
                <a:lnTo>
                  <a:pt x="66" y="8"/>
                </a:lnTo>
                <a:lnTo>
                  <a:pt x="73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5" name="Freeform 20"/>
          <p:cNvSpPr>
            <a:spLocks/>
          </p:cNvSpPr>
          <p:nvPr/>
        </p:nvSpPr>
        <p:spPr bwMode="auto">
          <a:xfrm>
            <a:off x="6475413" y="2816225"/>
            <a:ext cx="781050" cy="806450"/>
          </a:xfrm>
          <a:custGeom>
            <a:avLst/>
            <a:gdLst>
              <a:gd name="T0" fmla="*/ 2147483647 w 492"/>
              <a:gd name="T1" fmla="*/ 2147483647 h 508"/>
              <a:gd name="T2" fmla="*/ 2147483647 w 492"/>
              <a:gd name="T3" fmla="*/ 2147483647 h 508"/>
              <a:gd name="T4" fmla="*/ 2147483647 w 492"/>
              <a:gd name="T5" fmla="*/ 2147483647 h 508"/>
              <a:gd name="T6" fmla="*/ 2147483647 w 492"/>
              <a:gd name="T7" fmla="*/ 2147483647 h 508"/>
              <a:gd name="T8" fmla="*/ 2147483647 w 492"/>
              <a:gd name="T9" fmla="*/ 2147483647 h 508"/>
              <a:gd name="T10" fmla="*/ 2147483647 w 492"/>
              <a:gd name="T11" fmla="*/ 2147483647 h 508"/>
              <a:gd name="T12" fmla="*/ 2147483647 w 492"/>
              <a:gd name="T13" fmla="*/ 2147483647 h 508"/>
              <a:gd name="T14" fmla="*/ 2147483647 w 492"/>
              <a:gd name="T15" fmla="*/ 2147483647 h 508"/>
              <a:gd name="T16" fmla="*/ 2147483647 w 492"/>
              <a:gd name="T17" fmla="*/ 2147483647 h 508"/>
              <a:gd name="T18" fmla="*/ 2147483647 w 492"/>
              <a:gd name="T19" fmla="*/ 2147483647 h 508"/>
              <a:gd name="T20" fmla="*/ 2147483647 w 492"/>
              <a:gd name="T21" fmla="*/ 2147483647 h 508"/>
              <a:gd name="T22" fmla="*/ 2147483647 w 492"/>
              <a:gd name="T23" fmla="*/ 2147483647 h 508"/>
              <a:gd name="T24" fmla="*/ 2147483647 w 492"/>
              <a:gd name="T25" fmla="*/ 2147483647 h 508"/>
              <a:gd name="T26" fmla="*/ 2147483647 w 492"/>
              <a:gd name="T27" fmla="*/ 2147483647 h 508"/>
              <a:gd name="T28" fmla="*/ 2147483647 w 492"/>
              <a:gd name="T29" fmla="*/ 2147483647 h 508"/>
              <a:gd name="T30" fmla="*/ 2147483647 w 492"/>
              <a:gd name="T31" fmla="*/ 2147483647 h 508"/>
              <a:gd name="T32" fmla="*/ 2147483647 w 492"/>
              <a:gd name="T33" fmla="*/ 2147483647 h 508"/>
              <a:gd name="T34" fmla="*/ 2147483647 w 492"/>
              <a:gd name="T35" fmla="*/ 2147483647 h 508"/>
              <a:gd name="T36" fmla="*/ 2147483647 w 492"/>
              <a:gd name="T37" fmla="*/ 2147483647 h 508"/>
              <a:gd name="T38" fmla="*/ 2147483647 w 492"/>
              <a:gd name="T39" fmla="*/ 2147483647 h 508"/>
              <a:gd name="T40" fmla="*/ 2147483647 w 492"/>
              <a:gd name="T41" fmla="*/ 2147483647 h 508"/>
              <a:gd name="T42" fmla="*/ 2147483647 w 492"/>
              <a:gd name="T43" fmla="*/ 2147483647 h 508"/>
              <a:gd name="T44" fmla="*/ 2147483647 w 492"/>
              <a:gd name="T45" fmla="*/ 2147483647 h 508"/>
              <a:gd name="T46" fmla="*/ 2147483647 w 492"/>
              <a:gd name="T47" fmla="*/ 2147483647 h 508"/>
              <a:gd name="T48" fmla="*/ 2147483647 w 492"/>
              <a:gd name="T49" fmla="*/ 2147483647 h 508"/>
              <a:gd name="T50" fmla="*/ 2147483647 w 492"/>
              <a:gd name="T51" fmla="*/ 2147483647 h 508"/>
              <a:gd name="T52" fmla="*/ 2147483647 w 492"/>
              <a:gd name="T53" fmla="*/ 2147483647 h 508"/>
              <a:gd name="T54" fmla="*/ 2147483647 w 492"/>
              <a:gd name="T55" fmla="*/ 2147483647 h 508"/>
              <a:gd name="T56" fmla="*/ 2147483647 w 492"/>
              <a:gd name="T57" fmla="*/ 2147483647 h 508"/>
              <a:gd name="T58" fmla="*/ 2147483647 w 492"/>
              <a:gd name="T59" fmla="*/ 2147483647 h 508"/>
              <a:gd name="T60" fmla="*/ 2147483647 w 492"/>
              <a:gd name="T61" fmla="*/ 2147483647 h 508"/>
              <a:gd name="T62" fmla="*/ 2147483647 w 492"/>
              <a:gd name="T63" fmla="*/ 2147483647 h 508"/>
              <a:gd name="T64" fmla="*/ 2147483647 w 492"/>
              <a:gd name="T65" fmla="*/ 2147483647 h 508"/>
              <a:gd name="T66" fmla="*/ 2147483647 w 492"/>
              <a:gd name="T67" fmla="*/ 2147483647 h 508"/>
              <a:gd name="T68" fmla="*/ 2147483647 w 492"/>
              <a:gd name="T69" fmla="*/ 2147483647 h 508"/>
              <a:gd name="T70" fmla="*/ 2147483647 w 492"/>
              <a:gd name="T71" fmla="*/ 2147483647 h 508"/>
              <a:gd name="T72" fmla="*/ 2147483647 w 492"/>
              <a:gd name="T73" fmla="*/ 2147483647 h 508"/>
              <a:gd name="T74" fmla="*/ 2147483647 w 492"/>
              <a:gd name="T75" fmla="*/ 2147483647 h 508"/>
              <a:gd name="T76" fmla="*/ 2147483647 w 492"/>
              <a:gd name="T77" fmla="*/ 2147483647 h 508"/>
              <a:gd name="T78" fmla="*/ 2147483647 w 492"/>
              <a:gd name="T79" fmla="*/ 2147483647 h 508"/>
              <a:gd name="T80" fmla="*/ 2147483647 w 492"/>
              <a:gd name="T81" fmla="*/ 2147483647 h 508"/>
              <a:gd name="T82" fmla="*/ 2147483647 w 492"/>
              <a:gd name="T83" fmla="*/ 2147483647 h 508"/>
              <a:gd name="T84" fmla="*/ 2147483647 w 492"/>
              <a:gd name="T85" fmla="*/ 2147483647 h 508"/>
              <a:gd name="T86" fmla="*/ 2147483647 w 492"/>
              <a:gd name="T87" fmla="*/ 2147483647 h 508"/>
              <a:gd name="T88" fmla="*/ 2147483647 w 492"/>
              <a:gd name="T89" fmla="*/ 2147483647 h 508"/>
              <a:gd name="T90" fmla="*/ 2147483647 w 492"/>
              <a:gd name="T91" fmla="*/ 2147483647 h 508"/>
              <a:gd name="T92" fmla="*/ 2147483647 w 492"/>
              <a:gd name="T93" fmla="*/ 2147483647 h 508"/>
              <a:gd name="T94" fmla="*/ 2147483647 w 492"/>
              <a:gd name="T95" fmla="*/ 2147483647 h 508"/>
              <a:gd name="T96" fmla="*/ 2147483647 w 492"/>
              <a:gd name="T97" fmla="*/ 2147483647 h 508"/>
              <a:gd name="T98" fmla="*/ 0 w 492"/>
              <a:gd name="T99" fmla="*/ 2147483647 h 508"/>
              <a:gd name="T100" fmla="*/ 2147483647 w 492"/>
              <a:gd name="T101" fmla="*/ 2147483647 h 508"/>
              <a:gd name="T102" fmla="*/ 2147483647 w 492"/>
              <a:gd name="T103" fmla="*/ 2147483647 h 508"/>
              <a:gd name="T104" fmla="*/ 2147483647 w 492"/>
              <a:gd name="T105" fmla="*/ 2147483647 h 508"/>
              <a:gd name="T106" fmla="*/ 2147483647 w 492"/>
              <a:gd name="T107" fmla="*/ 2147483647 h 508"/>
              <a:gd name="T108" fmla="*/ 2147483647 w 492"/>
              <a:gd name="T109" fmla="*/ 2147483647 h 508"/>
              <a:gd name="T110" fmla="*/ 2147483647 w 492"/>
              <a:gd name="T111" fmla="*/ 2147483647 h 508"/>
              <a:gd name="T112" fmla="*/ 2147483647 w 492"/>
              <a:gd name="T113" fmla="*/ 2147483647 h 50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92" h="508">
                <a:moveTo>
                  <a:pt x="213" y="0"/>
                </a:moveTo>
                <a:lnTo>
                  <a:pt x="220" y="0"/>
                </a:lnTo>
                <a:lnTo>
                  <a:pt x="227" y="8"/>
                </a:lnTo>
                <a:lnTo>
                  <a:pt x="235" y="8"/>
                </a:lnTo>
                <a:lnTo>
                  <a:pt x="242" y="8"/>
                </a:lnTo>
                <a:lnTo>
                  <a:pt x="249" y="8"/>
                </a:lnTo>
                <a:lnTo>
                  <a:pt x="257" y="16"/>
                </a:lnTo>
                <a:lnTo>
                  <a:pt x="264" y="16"/>
                </a:lnTo>
                <a:lnTo>
                  <a:pt x="271" y="16"/>
                </a:lnTo>
                <a:lnTo>
                  <a:pt x="279" y="23"/>
                </a:lnTo>
                <a:lnTo>
                  <a:pt x="286" y="23"/>
                </a:lnTo>
                <a:lnTo>
                  <a:pt x="294" y="23"/>
                </a:lnTo>
                <a:lnTo>
                  <a:pt x="301" y="31"/>
                </a:lnTo>
                <a:lnTo>
                  <a:pt x="308" y="31"/>
                </a:lnTo>
                <a:lnTo>
                  <a:pt x="316" y="31"/>
                </a:lnTo>
                <a:lnTo>
                  <a:pt x="323" y="39"/>
                </a:lnTo>
                <a:lnTo>
                  <a:pt x="330" y="39"/>
                </a:lnTo>
                <a:lnTo>
                  <a:pt x="338" y="39"/>
                </a:lnTo>
                <a:lnTo>
                  <a:pt x="352" y="46"/>
                </a:lnTo>
                <a:lnTo>
                  <a:pt x="360" y="46"/>
                </a:lnTo>
                <a:lnTo>
                  <a:pt x="367" y="54"/>
                </a:lnTo>
                <a:lnTo>
                  <a:pt x="374" y="54"/>
                </a:lnTo>
                <a:lnTo>
                  <a:pt x="382" y="62"/>
                </a:lnTo>
                <a:lnTo>
                  <a:pt x="389" y="62"/>
                </a:lnTo>
                <a:lnTo>
                  <a:pt x="396" y="69"/>
                </a:lnTo>
                <a:lnTo>
                  <a:pt x="404" y="69"/>
                </a:lnTo>
                <a:lnTo>
                  <a:pt x="411" y="69"/>
                </a:lnTo>
                <a:lnTo>
                  <a:pt x="418" y="77"/>
                </a:lnTo>
                <a:lnTo>
                  <a:pt x="426" y="77"/>
                </a:lnTo>
                <a:lnTo>
                  <a:pt x="433" y="77"/>
                </a:lnTo>
                <a:lnTo>
                  <a:pt x="441" y="77"/>
                </a:lnTo>
                <a:lnTo>
                  <a:pt x="448" y="85"/>
                </a:lnTo>
                <a:lnTo>
                  <a:pt x="455" y="93"/>
                </a:lnTo>
                <a:lnTo>
                  <a:pt x="455" y="108"/>
                </a:lnTo>
                <a:lnTo>
                  <a:pt x="455" y="116"/>
                </a:lnTo>
                <a:lnTo>
                  <a:pt x="455" y="123"/>
                </a:lnTo>
                <a:lnTo>
                  <a:pt x="455" y="131"/>
                </a:lnTo>
                <a:lnTo>
                  <a:pt x="455" y="139"/>
                </a:lnTo>
                <a:lnTo>
                  <a:pt x="455" y="146"/>
                </a:lnTo>
                <a:lnTo>
                  <a:pt x="455" y="154"/>
                </a:lnTo>
                <a:lnTo>
                  <a:pt x="455" y="162"/>
                </a:lnTo>
                <a:lnTo>
                  <a:pt x="455" y="170"/>
                </a:lnTo>
                <a:lnTo>
                  <a:pt x="448" y="177"/>
                </a:lnTo>
                <a:lnTo>
                  <a:pt x="448" y="185"/>
                </a:lnTo>
                <a:lnTo>
                  <a:pt x="441" y="193"/>
                </a:lnTo>
                <a:lnTo>
                  <a:pt x="441" y="200"/>
                </a:lnTo>
                <a:lnTo>
                  <a:pt x="433" y="208"/>
                </a:lnTo>
                <a:lnTo>
                  <a:pt x="433" y="216"/>
                </a:lnTo>
                <a:lnTo>
                  <a:pt x="426" y="223"/>
                </a:lnTo>
                <a:lnTo>
                  <a:pt x="426" y="231"/>
                </a:lnTo>
                <a:lnTo>
                  <a:pt x="426" y="239"/>
                </a:lnTo>
                <a:lnTo>
                  <a:pt x="418" y="247"/>
                </a:lnTo>
                <a:lnTo>
                  <a:pt x="418" y="262"/>
                </a:lnTo>
                <a:lnTo>
                  <a:pt x="411" y="270"/>
                </a:lnTo>
                <a:lnTo>
                  <a:pt x="411" y="277"/>
                </a:lnTo>
                <a:lnTo>
                  <a:pt x="404" y="285"/>
                </a:lnTo>
                <a:lnTo>
                  <a:pt x="404" y="293"/>
                </a:lnTo>
                <a:lnTo>
                  <a:pt x="404" y="300"/>
                </a:lnTo>
                <a:lnTo>
                  <a:pt x="411" y="308"/>
                </a:lnTo>
                <a:lnTo>
                  <a:pt x="411" y="316"/>
                </a:lnTo>
                <a:lnTo>
                  <a:pt x="411" y="324"/>
                </a:lnTo>
                <a:lnTo>
                  <a:pt x="418" y="331"/>
                </a:lnTo>
                <a:lnTo>
                  <a:pt x="418" y="339"/>
                </a:lnTo>
                <a:lnTo>
                  <a:pt x="418" y="347"/>
                </a:lnTo>
                <a:lnTo>
                  <a:pt x="426" y="354"/>
                </a:lnTo>
                <a:lnTo>
                  <a:pt x="433" y="362"/>
                </a:lnTo>
                <a:lnTo>
                  <a:pt x="441" y="370"/>
                </a:lnTo>
                <a:lnTo>
                  <a:pt x="448" y="370"/>
                </a:lnTo>
                <a:lnTo>
                  <a:pt x="455" y="377"/>
                </a:lnTo>
                <a:lnTo>
                  <a:pt x="463" y="377"/>
                </a:lnTo>
                <a:lnTo>
                  <a:pt x="470" y="377"/>
                </a:lnTo>
                <a:lnTo>
                  <a:pt x="477" y="385"/>
                </a:lnTo>
                <a:lnTo>
                  <a:pt x="477" y="393"/>
                </a:lnTo>
                <a:lnTo>
                  <a:pt x="470" y="401"/>
                </a:lnTo>
                <a:lnTo>
                  <a:pt x="463" y="416"/>
                </a:lnTo>
                <a:lnTo>
                  <a:pt x="455" y="424"/>
                </a:lnTo>
                <a:lnTo>
                  <a:pt x="455" y="431"/>
                </a:lnTo>
                <a:lnTo>
                  <a:pt x="463" y="439"/>
                </a:lnTo>
                <a:lnTo>
                  <a:pt x="463" y="447"/>
                </a:lnTo>
                <a:lnTo>
                  <a:pt x="470" y="454"/>
                </a:lnTo>
                <a:lnTo>
                  <a:pt x="470" y="462"/>
                </a:lnTo>
                <a:lnTo>
                  <a:pt x="477" y="470"/>
                </a:lnTo>
                <a:lnTo>
                  <a:pt x="477" y="478"/>
                </a:lnTo>
                <a:lnTo>
                  <a:pt x="492" y="485"/>
                </a:lnTo>
                <a:lnTo>
                  <a:pt x="477" y="493"/>
                </a:lnTo>
                <a:lnTo>
                  <a:pt x="470" y="493"/>
                </a:lnTo>
                <a:lnTo>
                  <a:pt x="463" y="493"/>
                </a:lnTo>
                <a:lnTo>
                  <a:pt x="455" y="493"/>
                </a:lnTo>
                <a:lnTo>
                  <a:pt x="448" y="493"/>
                </a:lnTo>
                <a:lnTo>
                  <a:pt x="441" y="493"/>
                </a:lnTo>
                <a:lnTo>
                  <a:pt x="433" y="493"/>
                </a:lnTo>
                <a:lnTo>
                  <a:pt x="426" y="493"/>
                </a:lnTo>
                <a:lnTo>
                  <a:pt x="418" y="485"/>
                </a:lnTo>
                <a:lnTo>
                  <a:pt x="411" y="478"/>
                </a:lnTo>
                <a:lnTo>
                  <a:pt x="404" y="470"/>
                </a:lnTo>
                <a:lnTo>
                  <a:pt x="396" y="462"/>
                </a:lnTo>
                <a:lnTo>
                  <a:pt x="396" y="454"/>
                </a:lnTo>
                <a:lnTo>
                  <a:pt x="389" y="447"/>
                </a:lnTo>
                <a:lnTo>
                  <a:pt x="382" y="439"/>
                </a:lnTo>
                <a:lnTo>
                  <a:pt x="374" y="431"/>
                </a:lnTo>
                <a:lnTo>
                  <a:pt x="367" y="424"/>
                </a:lnTo>
                <a:lnTo>
                  <a:pt x="360" y="431"/>
                </a:lnTo>
                <a:lnTo>
                  <a:pt x="352" y="431"/>
                </a:lnTo>
                <a:lnTo>
                  <a:pt x="338" y="439"/>
                </a:lnTo>
                <a:lnTo>
                  <a:pt x="330" y="439"/>
                </a:lnTo>
                <a:lnTo>
                  <a:pt x="323" y="447"/>
                </a:lnTo>
                <a:lnTo>
                  <a:pt x="316" y="447"/>
                </a:lnTo>
                <a:lnTo>
                  <a:pt x="308" y="454"/>
                </a:lnTo>
                <a:lnTo>
                  <a:pt x="301" y="454"/>
                </a:lnTo>
                <a:lnTo>
                  <a:pt x="294" y="462"/>
                </a:lnTo>
                <a:lnTo>
                  <a:pt x="294" y="470"/>
                </a:lnTo>
                <a:lnTo>
                  <a:pt x="294" y="478"/>
                </a:lnTo>
                <a:lnTo>
                  <a:pt x="294" y="485"/>
                </a:lnTo>
                <a:lnTo>
                  <a:pt x="286" y="493"/>
                </a:lnTo>
                <a:lnTo>
                  <a:pt x="294" y="493"/>
                </a:lnTo>
                <a:lnTo>
                  <a:pt x="279" y="501"/>
                </a:lnTo>
                <a:lnTo>
                  <a:pt x="271" y="501"/>
                </a:lnTo>
                <a:lnTo>
                  <a:pt x="264" y="501"/>
                </a:lnTo>
                <a:lnTo>
                  <a:pt x="257" y="501"/>
                </a:lnTo>
                <a:lnTo>
                  <a:pt x="249" y="508"/>
                </a:lnTo>
                <a:lnTo>
                  <a:pt x="242" y="508"/>
                </a:lnTo>
                <a:lnTo>
                  <a:pt x="235" y="501"/>
                </a:lnTo>
                <a:lnTo>
                  <a:pt x="235" y="493"/>
                </a:lnTo>
                <a:lnTo>
                  <a:pt x="227" y="485"/>
                </a:lnTo>
                <a:lnTo>
                  <a:pt x="227" y="478"/>
                </a:lnTo>
                <a:lnTo>
                  <a:pt x="220" y="470"/>
                </a:lnTo>
                <a:lnTo>
                  <a:pt x="213" y="478"/>
                </a:lnTo>
                <a:lnTo>
                  <a:pt x="198" y="485"/>
                </a:lnTo>
                <a:lnTo>
                  <a:pt x="191" y="493"/>
                </a:lnTo>
                <a:lnTo>
                  <a:pt x="183" y="493"/>
                </a:lnTo>
                <a:lnTo>
                  <a:pt x="176" y="493"/>
                </a:lnTo>
                <a:lnTo>
                  <a:pt x="169" y="493"/>
                </a:lnTo>
                <a:lnTo>
                  <a:pt x="161" y="485"/>
                </a:lnTo>
                <a:lnTo>
                  <a:pt x="154" y="485"/>
                </a:lnTo>
                <a:lnTo>
                  <a:pt x="147" y="485"/>
                </a:lnTo>
                <a:lnTo>
                  <a:pt x="139" y="485"/>
                </a:lnTo>
                <a:lnTo>
                  <a:pt x="132" y="485"/>
                </a:lnTo>
                <a:lnTo>
                  <a:pt x="124" y="485"/>
                </a:lnTo>
                <a:lnTo>
                  <a:pt x="117" y="478"/>
                </a:lnTo>
                <a:lnTo>
                  <a:pt x="110" y="478"/>
                </a:lnTo>
                <a:lnTo>
                  <a:pt x="102" y="470"/>
                </a:lnTo>
                <a:lnTo>
                  <a:pt x="110" y="462"/>
                </a:lnTo>
                <a:lnTo>
                  <a:pt x="110" y="454"/>
                </a:lnTo>
                <a:lnTo>
                  <a:pt x="102" y="447"/>
                </a:lnTo>
                <a:lnTo>
                  <a:pt x="102" y="439"/>
                </a:lnTo>
                <a:lnTo>
                  <a:pt x="95" y="431"/>
                </a:lnTo>
                <a:lnTo>
                  <a:pt x="88" y="424"/>
                </a:lnTo>
                <a:lnTo>
                  <a:pt x="80" y="424"/>
                </a:lnTo>
                <a:lnTo>
                  <a:pt x="73" y="424"/>
                </a:lnTo>
                <a:lnTo>
                  <a:pt x="66" y="424"/>
                </a:lnTo>
                <a:lnTo>
                  <a:pt x="51" y="424"/>
                </a:lnTo>
                <a:lnTo>
                  <a:pt x="44" y="416"/>
                </a:lnTo>
                <a:lnTo>
                  <a:pt x="44" y="401"/>
                </a:lnTo>
                <a:lnTo>
                  <a:pt x="44" y="393"/>
                </a:lnTo>
                <a:lnTo>
                  <a:pt x="44" y="385"/>
                </a:lnTo>
                <a:lnTo>
                  <a:pt x="51" y="377"/>
                </a:lnTo>
                <a:lnTo>
                  <a:pt x="51" y="370"/>
                </a:lnTo>
                <a:lnTo>
                  <a:pt x="66" y="362"/>
                </a:lnTo>
                <a:lnTo>
                  <a:pt x="73" y="354"/>
                </a:lnTo>
                <a:lnTo>
                  <a:pt x="80" y="347"/>
                </a:lnTo>
                <a:lnTo>
                  <a:pt x="80" y="339"/>
                </a:lnTo>
                <a:lnTo>
                  <a:pt x="88" y="331"/>
                </a:lnTo>
                <a:lnTo>
                  <a:pt x="88" y="324"/>
                </a:lnTo>
                <a:lnTo>
                  <a:pt x="88" y="316"/>
                </a:lnTo>
                <a:lnTo>
                  <a:pt x="95" y="308"/>
                </a:lnTo>
                <a:lnTo>
                  <a:pt x="95" y="300"/>
                </a:lnTo>
                <a:lnTo>
                  <a:pt x="95" y="293"/>
                </a:lnTo>
                <a:lnTo>
                  <a:pt x="88" y="285"/>
                </a:lnTo>
                <a:lnTo>
                  <a:pt x="80" y="277"/>
                </a:lnTo>
                <a:lnTo>
                  <a:pt x="73" y="270"/>
                </a:lnTo>
                <a:lnTo>
                  <a:pt x="73" y="262"/>
                </a:lnTo>
                <a:lnTo>
                  <a:pt x="80" y="247"/>
                </a:lnTo>
                <a:lnTo>
                  <a:pt x="80" y="239"/>
                </a:lnTo>
                <a:lnTo>
                  <a:pt x="80" y="231"/>
                </a:lnTo>
                <a:lnTo>
                  <a:pt x="88" y="223"/>
                </a:lnTo>
                <a:lnTo>
                  <a:pt x="80" y="216"/>
                </a:lnTo>
                <a:lnTo>
                  <a:pt x="73" y="216"/>
                </a:lnTo>
                <a:lnTo>
                  <a:pt x="66" y="216"/>
                </a:lnTo>
                <a:lnTo>
                  <a:pt x="51" y="216"/>
                </a:lnTo>
                <a:lnTo>
                  <a:pt x="44" y="216"/>
                </a:lnTo>
                <a:lnTo>
                  <a:pt x="36" y="208"/>
                </a:lnTo>
                <a:lnTo>
                  <a:pt x="36" y="200"/>
                </a:lnTo>
                <a:lnTo>
                  <a:pt x="29" y="193"/>
                </a:lnTo>
                <a:lnTo>
                  <a:pt x="22" y="185"/>
                </a:lnTo>
                <a:lnTo>
                  <a:pt x="22" y="177"/>
                </a:lnTo>
                <a:lnTo>
                  <a:pt x="14" y="170"/>
                </a:lnTo>
                <a:lnTo>
                  <a:pt x="7" y="162"/>
                </a:lnTo>
                <a:lnTo>
                  <a:pt x="7" y="154"/>
                </a:lnTo>
                <a:lnTo>
                  <a:pt x="0" y="146"/>
                </a:lnTo>
                <a:lnTo>
                  <a:pt x="7" y="146"/>
                </a:lnTo>
                <a:lnTo>
                  <a:pt x="14" y="139"/>
                </a:lnTo>
                <a:lnTo>
                  <a:pt x="22" y="139"/>
                </a:lnTo>
                <a:lnTo>
                  <a:pt x="29" y="139"/>
                </a:lnTo>
                <a:lnTo>
                  <a:pt x="36" y="131"/>
                </a:lnTo>
                <a:lnTo>
                  <a:pt x="44" y="131"/>
                </a:lnTo>
                <a:lnTo>
                  <a:pt x="29" y="123"/>
                </a:lnTo>
                <a:lnTo>
                  <a:pt x="22" y="123"/>
                </a:lnTo>
                <a:lnTo>
                  <a:pt x="14" y="116"/>
                </a:lnTo>
                <a:lnTo>
                  <a:pt x="7" y="116"/>
                </a:lnTo>
                <a:lnTo>
                  <a:pt x="0" y="108"/>
                </a:lnTo>
                <a:lnTo>
                  <a:pt x="7" y="93"/>
                </a:lnTo>
                <a:lnTo>
                  <a:pt x="7" y="85"/>
                </a:lnTo>
                <a:lnTo>
                  <a:pt x="14" y="77"/>
                </a:lnTo>
                <a:lnTo>
                  <a:pt x="14" y="69"/>
                </a:lnTo>
                <a:lnTo>
                  <a:pt x="22" y="62"/>
                </a:lnTo>
                <a:lnTo>
                  <a:pt x="29" y="62"/>
                </a:lnTo>
                <a:lnTo>
                  <a:pt x="36" y="62"/>
                </a:lnTo>
                <a:lnTo>
                  <a:pt x="44" y="62"/>
                </a:lnTo>
                <a:lnTo>
                  <a:pt x="51" y="62"/>
                </a:lnTo>
                <a:lnTo>
                  <a:pt x="66" y="62"/>
                </a:lnTo>
                <a:lnTo>
                  <a:pt x="73" y="54"/>
                </a:lnTo>
                <a:lnTo>
                  <a:pt x="80" y="54"/>
                </a:lnTo>
                <a:lnTo>
                  <a:pt x="88" y="46"/>
                </a:lnTo>
                <a:lnTo>
                  <a:pt x="95" y="39"/>
                </a:lnTo>
                <a:lnTo>
                  <a:pt x="102" y="39"/>
                </a:lnTo>
                <a:lnTo>
                  <a:pt x="110" y="31"/>
                </a:lnTo>
                <a:lnTo>
                  <a:pt x="117" y="39"/>
                </a:lnTo>
                <a:lnTo>
                  <a:pt x="124" y="46"/>
                </a:lnTo>
                <a:lnTo>
                  <a:pt x="132" y="54"/>
                </a:lnTo>
                <a:lnTo>
                  <a:pt x="139" y="62"/>
                </a:lnTo>
                <a:lnTo>
                  <a:pt x="147" y="54"/>
                </a:lnTo>
                <a:lnTo>
                  <a:pt x="154" y="46"/>
                </a:lnTo>
                <a:lnTo>
                  <a:pt x="161" y="39"/>
                </a:lnTo>
                <a:lnTo>
                  <a:pt x="169" y="31"/>
                </a:lnTo>
                <a:lnTo>
                  <a:pt x="176" y="31"/>
                </a:lnTo>
                <a:lnTo>
                  <a:pt x="183" y="23"/>
                </a:lnTo>
                <a:lnTo>
                  <a:pt x="191" y="16"/>
                </a:lnTo>
                <a:lnTo>
                  <a:pt x="198" y="8"/>
                </a:lnTo>
                <a:lnTo>
                  <a:pt x="21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6" name="Freeform 21"/>
          <p:cNvSpPr>
            <a:spLocks/>
          </p:cNvSpPr>
          <p:nvPr/>
        </p:nvSpPr>
        <p:spPr bwMode="auto">
          <a:xfrm>
            <a:off x="4864100" y="1031875"/>
            <a:ext cx="677863" cy="1038225"/>
          </a:xfrm>
          <a:custGeom>
            <a:avLst/>
            <a:gdLst>
              <a:gd name="T0" fmla="*/ 2147483647 w 427"/>
              <a:gd name="T1" fmla="*/ 2147483647 h 654"/>
              <a:gd name="T2" fmla="*/ 2147483647 w 427"/>
              <a:gd name="T3" fmla="*/ 2147483647 h 654"/>
              <a:gd name="T4" fmla="*/ 2147483647 w 427"/>
              <a:gd name="T5" fmla="*/ 2147483647 h 654"/>
              <a:gd name="T6" fmla="*/ 2147483647 w 427"/>
              <a:gd name="T7" fmla="*/ 2147483647 h 654"/>
              <a:gd name="T8" fmla="*/ 2147483647 w 427"/>
              <a:gd name="T9" fmla="*/ 2147483647 h 654"/>
              <a:gd name="T10" fmla="*/ 2147483647 w 427"/>
              <a:gd name="T11" fmla="*/ 2147483647 h 654"/>
              <a:gd name="T12" fmla="*/ 2147483647 w 427"/>
              <a:gd name="T13" fmla="*/ 2147483647 h 654"/>
              <a:gd name="T14" fmla="*/ 2147483647 w 427"/>
              <a:gd name="T15" fmla="*/ 2147483647 h 654"/>
              <a:gd name="T16" fmla="*/ 2147483647 w 427"/>
              <a:gd name="T17" fmla="*/ 2147483647 h 654"/>
              <a:gd name="T18" fmla="*/ 2147483647 w 427"/>
              <a:gd name="T19" fmla="*/ 2147483647 h 654"/>
              <a:gd name="T20" fmla="*/ 2147483647 w 427"/>
              <a:gd name="T21" fmla="*/ 2147483647 h 654"/>
              <a:gd name="T22" fmla="*/ 2147483647 w 427"/>
              <a:gd name="T23" fmla="*/ 2147483647 h 654"/>
              <a:gd name="T24" fmla="*/ 2147483647 w 427"/>
              <a:gd name="T25" fmla="*/ 2147483647 h 654"/>
              <a:gd name="T26" fmla="*/ 2147483647 w 427"/>
              <a:gd name="T27" fmla="*/ 2147483647 h 654"/>
              <a:gd name="T28" fmla="*/ 2147483647 w 427"/>
              <a:gd name="T29" fmla="*/ 2147483647 h 654"/>
              <a:gd name="T30" fmla="*/ 2147483647 w 427"/>
              <a:gd name="T31" fmla="*/ 2147483647 h 654"/>
              <a:gd name="T32" fmla="*/ 2147483647 w 427"/>
              <a:gd name="T33" fmla="*/ 2147483647 h 654"/>
              <a:gd name="T34" fmla="*/ 2147483647 w 427"/>
              <a:gd name="T35" fmla="*/ 2147483647 h 654"/>
              <a:gd name="T36" fmla="*/ 2147483647 w 427"/>
              <a:gd name="T37" fmla="*/ 2147483647 h 654"/>
              <a:gd name="T38" fmla="*/ 2147483647 w 427"/>
              <a:gd name="T39" fmla="*/ 2147483647 h 654"/>
              <a:gd name="T40" fmla="*/ 2147483647 w 427"/>
              <a:gd name="T41" fmla="*/ 2147483647 h 654"/>
              <a:gd name="T42" fmla="*/ 2147483647 w 427"/>
              <a:gd name="T43" fmla="*/ 2147483647 h 654"/>
              <a:gd name="T44" fmla="*/ 2147483647 w 427"/>
              <a:gd name="T45" fmla="*/ 2147483647 h 654"/>
              <a:gd name="T46" fmla="*/ 2147483647 w 427"/>
              <a:gd name="T47" fmla="*/ 2147483647 h 654"/>
              <a:gd name="T48" fmla="*/ 2147483647 w 427"/>
              <a:gd name="T49" fmla="*/ 2147483647 h 654"/>
              <a:gd name="T50" fmla="*/ 2147483647 w 427"/>
              <a:gd name="T51" fmla="*/ 2147483647 h 654"/>
              <a:gd name="T52" fmla="*/ 2147483647 w 427"/>
              <a:gd name="T53" fmla="*/ 2147483647 h 654"/>
              <a:gd name="T54" fmla="*/ 2147483647 w 427"/>
              <a:gd name="T55" fmla="*/ 2147483647 h 654"/>
              <a:gd name="T56" fmla="*/ 2147483647 w 427"/>
              <a:gd name="T57" fmla="*/ 2147483647 h 654"/>
              <a:gd name="T58" fmla="*/ 2147483647 w 427"/>
              <a:gd name="T59" fmla="*/ 2147483647 h 654"/>
              <a:gd name="T60" fmla="*/ 2147483647 w 427"/>
              <a:gd name="T61" fmla="*/ 2147483647 h 654"/>
              <a:gd name="T62" fmla="*/ 2147483647 w 427"/>
              <a:gd name="T63" fmla="*/ 2147483647 h 654"/>
              <a:gd name="T64" fmla="*/ 2147483647 w 427"/>
              <a:gd name="T65" fmla="*/ 2147483647 h 654"/>
              <a:gd name="T66" fmla="*/ 2147483647 w 427"/>
              <a:gd name="T67" fmla="*/ 2147483647 h 654"/>
              <a:gd name="T68" fmla="*/ 2147483647 w 427"/>
              <a:gd name="T69" fmla="*/ 2147483647 h 654"/>
              <a:gd name="T70" fmla="*/ 0 w 427"/>
              <a:gd name="T71" fmla="*/ 2147483647 h 654"/>
              <a:gd name="T72" fmla="*/ 2147483647 w 427"/>
              <a:gd name="T73" fmla="*/ 2147483647 h 654"/>
              <a:gd name="T74" fmla="*/ 2147483647 w 427"/>
              <a:gd name="T75" fmla="*/ 2147483647 h 654"/>
              <a:gd name="T76" fmla="*/ 2147483647 w 427"/>
              <a:gd name="T77" fmla="*/ 2147483647 h 654"/>
              <a:gd name="T78" fmla="*/ 2147483647 w 427"/>
              <a:gd name="T79" fmla="*/ 2147483647 h 654"/>
              <a:gd name="T80" fmla="*/ 0 w 427"/>
              <a:gd name="T81" fmla="*/ 2147483647 h 654"/>
              <a:gd name="T82" fmla="*/ 2147483647 w 427"/>
              <a:gd name="T83" fmla="*/ 2147483647 h 654"/>
              <a:gd name="T84" fmla="*/ 2147483647 w 427"/>
              <a:gd name="T85" fmla="*/ 2147483647 h 654"/>
              <a:gd name="T86" fmla="*/ 2147483647 w 427"/>
              <a:gd name="T87" fmla="*/ 2147483647 h 654"/>
              <a:gd name="T88" fmla="*/ 2147483647 w 427"/>
              <a:gd name="T89" fmla="*/ 2147483647 h 654"/>
              <a:gd name="T90" fmla="*/ 2147483647 w 427"/>
              <a:gd name="T91" fmla="*/ 2147483647 h 654"/>
              <a:gd name="T92" fmla="*/ 2147483647 w 427"/>
              <a:gd name="T93" fmla="*/ 2147483647 h 654"/>
              <a:gd name="T94" fmla="*/ 2147483647 w 427"/>
              <a:gd name="T95" fmla="*/ 2147483647 h 654"/>
              <a:gd name="T96" fmla="*/ 2147483647 w 427"/>
              <a:gd name="T97" fmla="*/ 2147483647 h 654"/>
              <a:gd name="T98" fmla="*/ 2147483647 w 427"/>
              <a:gd name="T99" fmla="*/ 2147483647 h 654"/>
              <a:gd name="T100" fmla="*/ 2147483647 w 427"/>
              <a:gd name="T101" fmla="*/ 2147483647 h 654"/>
              <a:gd name="T102" fmla="*/ 2147483647 w 427"/>
              <a:gd name="T103" fmla="*/ 2147483647 h 654"/>
              <a:gd name="T104" fmla="*/ 2147483647 w 427"/>
              <a:gd name="T105" fmla="*/ 2147483647 h 654"/>
              <a:gd name="T106" fmla="*/ 2147483647 w 427"/>
              <a:gd name="T107" fmla="*/ 2147483647 h 654"/>
              <a:gd name="T108" fmla="*/ 2147483647 w 427"/>
              <a:gd name="T109" fmla="*/ 2147483647 h 6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27" h="654">
                <a:moveTo>
                  <a:pt x="280" y="0"/>
                </a:moveTo>
                <a:lnTo>
                  <a:pt x="287" y="0"/>
                </a:lnTo>
                <a:lnTo>
                  <a:pt x="294" y="0"/>
                </a:lnTo>
                <a:lnTo>
                  <a:pt x="302" y="15"/>
                </a:lnTo>
                <a:lnTo>
                  <a:pt x="309" y="15"/>
                </a:lnTo>
                <a:lnTo>
                  <a:pt x="316" y="23"/>
                </a:lnTo>
                <a:lnTo>
                  <a:pt x="324" y="31"/>
                </a:lnTo>
                <a:lnTo>
                  <a:pt x="324" y="38"/>
                </a:lnTo>
                <a:lnTo>
                  <a:pt x="331" y="46"/>
                </a:lnTo>
                <a:lnTo>
                  <a:pt x="331" y="54"/>
                </a:lnTo>
                <a:lnTo>
                  <a:pt x="331" y="62"/>
                </a:lnTo>
                <a:lnTo>
                  <a:pt x="338" y="69"/>
                </a:lnTo>
                <a:lnTo>
                  <a:pt x="346" y="69"/>
                </a:lnTo>
                <a:lnTo>
                  <a:pt x="353" y="69"/>
                </a:lnTo>
                <a:lnTo>
                  <a:pt x="360" y="69"/>
                </a:lnTo>
                <a:lnTo>
                  <a:pt x="375" y="77"/>
                </a:lnTo>
                <a:lnTo>
                  <a:pt x="375" y="85"/>
                </a:lnTo>
                <a:lnTo>
                  <a:pt x="382" y="92"/>
                </a:lnTo>
                <a:lnTo>
                  <a:pt x="382" y="100"/>
                </a:lnTo>
                <a:lnTo>
                  <a:pt x="390" y="108"/>
                </a:lnTo>
                <a:lnTo>
                  <a:pt x="397" y="108"/>
                </a:lnTo>
                <a:lnTo>
                  <a:pt x="404" y="108"/>
                </a:lnTo>
                <a:lnTo>
                  <a:pt x="412" y="108"/>
                </a:lnTo>
                <a:lnTo>
                  <a:pt x="412" y="115"/>
                </a:lnTo>
                <a:lnTo>
                  <a:pt x="404" y="123"/>
                </a:lnTo>
                <a:lnTo>
                  <a:pt x="404" y="131"/>
                </a:lnTo>
                <a:lnTo>
                  <a:pt x="397" y="139"/>
                </a:lnTo>
                <a:lnTo>
                  <a:pt x="397" y="146"/>
                </a:lnTo>
                <a:lnTo>
                  <a:pt x="397" y="154"/>
                </a:lnTo>
                <a:lnTo>
                  <a:pt x="404" y="169"/>
                </a:lnTo>
                <a:lnTo>
                  <a:pt x="404" y="177"/>
                </a:lnTo>
                <a:lnTo>
                  <a:pt x="404" y="185"/>
                </a:lnTo>
                <a:lnTo>
                  <a:pt x="404" y="192"/>
                </a:lnTo>
                <a:lnTo>
                  <a:pt x="412" y="200"/>
                </a:lnTo>
                <a:lnTo>
                  <a:pt x="412" y="208"/>
                </a:lnTo>
                <a:lnTo>
                  <a:pt x="412" y="216"/>
                </a:lnTo>
                <a:lnTo>
                  <a:pt x="419" y="223"/>
                </a:lnTo>
                <a:lnTo>
                  <a:pt x="419" y="231"/>
                </a:lnTo>
                <a:lnTo>
                  <a:pt x="419" y="239"/>
                </a:lnTo>
                <a:lnTo>
                  <a:pt x="419" y="246"/>
                </a:lnTo>
                <a:lnTo>
                  <a:pt x="427" y="254"/>
                </a:lnTo>
                <a:lnTo>
                  <a:pt x="427" y="262"/>
                </a:lnTo>
                <a:lnTo>
                  <a:pt x="419" y="269"/>
                </a:lnTo>
                <a:lnTo>
                  <a:pt x="412" y="277"/>
                </a:lnTo>
                <a:lnTo>
                  <a:pt x="404" y="277"/>
                </a:lnTo>
                <a:lnTo>
                  <a:pt x="397" y="285"/>
                </a:lnTo>
                <a:lnTo>
                  <a:pt x="397" y="293"/>
                </a:lnTo>
                <a:lnTo>
                  <a:pt x="390" y="300"/>
                </a:lnTo>
                <a:lnTo>
                  <a:pt x="390" y="308"/>
                </a:lnTo>
                <a:lnTo>
                  <a:pt x="382" y="323"/>
                </a:lnTo>
                <a:lnTo>
                  <a:pt x="382" y="331"/>
                </a:lnTo>
                <a:lnTo>
                  <a:pt x="382" y="339"/>
                </a:lnTo>
                <a:lnTo>
                  <a:pt x="375" y="346"/>
                </a:lnTo>
                <a:lnTo>
                  <a:pt x="375" y="354"/>
                </a:lnTo>
                <a:lnTo>
                  <a:pt x="375" y="362"/>
                </a:lnTo>
                <a:lnTo>
                  <a:pt x="360" y="370"/>
                </a:lnTo>
                <a:lnTo>
                  <a:pt x="360" y="377"/>
                </a:lnTo>
                <a:lnTo>
                  <a:pt x="353" y="385"/>
                </a:lnTo>
                <a:lnTo>
                  <a:pt x="346" y="385"/>
                </a:lnTo>
                <a:lnTo>
                  <a:pt x="338" y="377"/>
                </a:lnTo>
                <a:lnTo>
                  <a:pt x="331" y="385"/>
                </a:lnTo>
                <a:lnTo>
                  <a:pt x="331" y="393"/>
                </a:lnTo>
                <a:lnTo>
                  <a:pt x="331" y="400"/>
                </a:lnTo>
                <a:lnTo>
                  <a:pt x="331" y="408"/>
                </a:lnTo>
                <a:lnTo>
                  <a:pt x="324" y="416"/>
                </a:lnTo>
                <a:lnTo>
                  <a:pt x="324" y="423"/>
                </a:lnTo>
                <a:lnTo>
                  <a:pt x="324" y="431"/>
                </a:lnTo>
                <a:lnTo>
                  <a:pt x="324" y="439"/>
                </a:lnTo>
                <a:lnTo>
                  <a:pt x="324" y="447"/>
                </a:lnTo>
                <a:lnTo>
                  <a:pt x="324" y="454"/>
                </a:lnTo>
                <a:lnTo>
                  <a:pt x="324" y="462"/>
                </a:lnTo>
                <a:lnTo>
                  <a:pt x="331" y="477"/>
                </a:lnTo>
                <a:lnTo>
                  <a:pt x="338" y="477"/>
                </a:lnTo>
                <a:lnTo>
                  <a:pt x="346" y="485"/>
                </a:lnTo>
                <a:lnTo>
                  <a:pt x="353" y="485"/>
                </a:lnTo>
                <a:lnTo>
                  <a:pt x="360" y="493"/>
                </a:lnTo>
                <a:lnTo>
                  <a:pt x="375" y="500"/>
                </a:lnTo>
                <a:lnTo>
                  <a:pt x="375" y="508"/>
                </a:lnTo>
                <a:lnTo>
                  <a:pt x="375" y="516"/>
                </a:lnTo>
                <a:lnTo>
                  <a:pt x="375" y="524"/>
                </a:lnTo>
                <a:lnTo>
                  <a:pt x="375" y="531"/>
                </a:lnTo>
                <a:lnTo>
                  <a:pt x="360" y="539"/>
                </a:lnTo>
                <a:lnTo>
                  <a:pt x="360" y="547"/>
                </a:lnTo>
                <a:lnTo>
                  <a:pt x="360" y="554"/>
                </a:lnTo>
                <a:lnTo>
                  <a:pt x="360" y="562"/>
                </a:lnTo>
                <a:lnTo>
                  <a:pt x="360" y="570"/>
                </a:lnTo>
                <a:lnTo>
                  <a:pt x="360" y="577"/>
                </a:lnTo>
                <a:lnTo>
                  <a:pt x="360" y="585"/>
                </a:lnTo>
                <a:lnTo>
                  <a:pt x="353" y="593"/>
                </a:lnTo>
                <a:lnTo>
                  <a:pt x="346" y="601"/>
                </a:lnTo>
                <a:lnTo>
                  <a:pt x="338" y="608"/>
                </a:lnTo>
                <a:lnTo>
                  <a:pt x="331" y="608"/>
                </a:lnTo>
                <a:lnTo>
                  <a:pt x="324" y="624"/>
                </a:lnTo>
                <a:lnTo>
                  <a:pt x="316" y="631"/>
                </a:lnTo>
                <a:lnTo>
                  <a:pt x="309" y="631"/>
                </a:lnTo>
                <a:lnTo>
                  <a:pt x="302" y="639"/>
                </a:lnTo>
                <a:lnTo>
                  <a:pt x="294" y="639"/>
                </a:lnTo>
                <a:lnTo>
                  <a:pt x="287" y="639"/>
                </a:lnTo>
                <a:lnTo>
                  <a:pt x="280" y="647"/>
                </a:lnTo>
                <a:lnTo>
                  <a:pt x="272" y="647"/>
                </a:lnTo>
                <a:lnTo>
                  <a:pt x="265" y="647"/>
                </a:lnTo>
                <a:lnTo>
                  <a:pt x="257" y="647"/>
                </a:lnTo>
                <a:lnTo>
                  <a:pt x="250" y="647"/>
                </a:lnTo>
                <a:lnTo>
                  <a:pt x="243" y="654"/>
                </a:lnTo>
                <a:lnTo>
                  <a:pt x="235" y="654"/>
                </a:lnTo>
                <a:lnTo>
                  <a:pt x="221" y="654"/>
                </a:lnTo>
                <a:lnTo>
                  <a:pt x="213" y="654"/>
                </a:lnTo>
                <a:lnTo>
                  <a:pt x="206" y="654"/>
                </a:lnTo>
                <a:lnTo>
                  <a:pt x="199" y="654"/>
                </a:lnTo>
                <a:lnTo>
                  <a:pt x="191" y="647"/>
                </a:lnTo>
                <a:lnTo>
                  <a:pt x="184" y="639"/>
                </a:lnTo>
                <a:lnTo>
                  <a:pt x="191" y="631"/>
                </a:lnTo>
                <a:lnTo>
                  <a:pt x="191" y="624"/>
                </a:lnTo>
                <a:lnTo>
                  <a:pt x="191" y="608"/>
                </a:lnTo>
                <a:lnTo>
                  <a:pt x="199" y="601"/>
                </a:lnTo>
                <a:lnTo>
                  <a:pt x="191" y="593"/>
                </a:lnTo>
                <a:lnTo>
                  <a:pt x="184" y="585"/>
                </a:lnTo>
                <a:lnTo>
                  <a:pt x="177" y="585"/>
                </a:lnTo>
                <a:lnTo>
                  <a:pt x="169" y="593"/>
                </a:lnTo>
                <a:lnTo>
                  <a:pt x="162" y="601"/>
                </a:lnTo>
                <a:lnTo>
                  <a:pt x="155" y="601"/>
                </a:lnTo>
                <a:lnTo>
                  <a:pt x="147" y="601"/>
                </a:lnTo>
                <a:lnTo>
                  <a:pt x="140" y="593"/>
                </a:lnTo>
                <a:lnTo>
                  <a:pt x="133" y="593"/>
                </a:lnTo>
                <a:lnTo>
                  <a:pt x="125" y="593"/>
                </a:lnTo>
                <a:lnTo>
                  <a:pt x="118" y="593"/>
                </a:lnTo>
                <a:lnTo>
                  <a:pt x="110" y="593"/>
                </a:lnTo>
                <a:lnTo>
                  <a:pt x="103" y="593"/>
                </a:lnTo>
                <a:lnTo>
                  <a:pt x="96" y="585"/>
                </a:lnTo>
                <a:lnTo>
                  <a:pt x="81" y="585"/>
                </a:lnTo>
                <a:lnTo>
                  <a:pt x="74" y="577"/>
                </a:lnTo>
                <a:lnTo>
                  <a:pt x="74" y="570"/>
                </a:lnTo>
                <a:lnTo>
                  <a:pt x="74" y="562"/>
                </a:lnTo>
                <a:lnTo>
                  <a:pt x="66" y="554"/>
                </a:lnTo>
                <a:lnTo>
                  <a:pt x="59" y="554"/>
                </a:lnTo>
                <a:lnTo>
                  <a:pt x="52" y="562"/>
                </a:lnTo>
                <a:lnTo>
                  <a:pt x="44" y="562"/>
                </a:lnTo>
                <a:lnTo>
                  <a:pt x="37" y="554"/>
                </a:lnTo>
                <a:lnTo>
                  <a:pt x="30" y="554"/>
                </a:lnTo>
                <a:lnTo>
                  <a:pt x="22" y="547"/>
                </a:lnTo>
                <a:lnTo>
                  <a:pt x="15" y="539"/>
                </a:lnTo>
                <a:lnTo>
                  <a:pt x="8" y="539"/>
                </a:lnTo>
                <a:lnTo>
                  <a:pt x="0" y="531"/>
                </a:lnTo>
                <a:lnTo>
                  <a:pt x="0" y="524"/>
                </a:lnTo>
                <a:lnTo>
                  <a:pt x="8" y="516"/>
                </a:lnTo>
                <a:lnTo>
                  <a:pt x="8" y="508"/>
                </a:lnTo>
                <a:lnTo>
                  <a:pt x="15" y="500"/>
                </a:lnTo>
                <a:lnTo>
                  <a:pt x="15" y="493"/>
                </a:lnTo>
                <a:lnTo>
                  <a:pt x="22" y="485"/>
                </a:lnTo>
                <a:lnTo>
                  <a:pt x="22" y="477"/>
                </a:lnTo>
                <a:lnTo>
                  <a:pt x="15" y="462"/>
                </a:lnTo>
                <a:lnTo>
                  <a:pt x="15" y="454"/>
                </a:lnTo>
                <a:lnTo>
                  <a:pt x="15" y="447"/>
                </a:lnTo>
                <a:lnTo>
                  <a:pt x="15" y="439"/>
                </a:lnTo>
                <a:lnTo>
                  <a:pt x="22" y="431"/>
                </a:lnTo>
                <a:lnTo>
                  <a:pt x="22" y="423"/>
                </a:lnTo>
                <a:lnTo>
                  <a:pt x="22" y="416"/>
                </a:lnTo>
                <a:lnTo>
                  <a:pt x="22" y="408"/>
                </a:lnTo>
                <a:lnTo>
                  <a:pt x="30" y="400"/>
                </a:lnTo>
                <a:lnTo>
                  <a:pt x="22" y="393"/>
                </a:lnTo>
                <a:lnTo>
                  <a:pt x="15" y="385"/>
                </a:lnTo>
                <a:lnTo>
                  <a:pt x="8" y="385"/>
                </a:lnTo>
                <a:lnTo>
                  <a:pt x="0" y="377"/>
                </a:lnTo>
                <a:lnTo>
                  <a:pt x="0" y="370"/>
                </a:lnTo>
                <a:lnTo>
                  <a:pt x="0" y="362"/>
                </a:lnTo>
                <a:lnTo>
                  <a:pt x="8" y="354"/>
                </a:lnTo>
                <a:lnTo>
                  <a:pt x="8" y="346"/>
                </a:lnTo>
                <a:lnTo>
                  <a:pt x="15" y="339"/>
                </a:lnTo>
                <a:lnTo>
                  <a:pt x="15" y="331"/>
                </a:lnTo>
                <a:lnTo>
                  <a:pt x="22" y="323"/>
                </a:lnTo>
                <a:lnTo>
                  <a:pt x="30" y="308"/>
                </a:lnTo>
                <a:lnTo>
                  <a:pt x="37" y="308"/>
                </a:lnTo>
                <a:lnTo>
                  <a:pt x="44" y="323"/>
                </a:lnTo>
                <a:lnTo>
                  <a:pt x="52" y="323"/>
                </a:lnTo>
                <a:lnTo>
                  <a:pt x="59" y="323"/>
                </a:lnTo>
                <a:lnTo>
                  <a:pt x="66" y="308"/>
                </a:lnTo>
                <a:lnTo>
                  <a:pt x="66" y="300"/>
                </a:lnTo>
                <a:lnTo>
                  <a:pt x="74" y="293"/>
                </a:lnTo>
                <a:lnTo>
                  <a:pt x="81" y="285"/>
                </a:lnTo>
                <a:lnTo>
                  <a:pt x="96" y="277"/>
                </a:lnTo>
                <a:lnTo>
                  <a:pt x="96" y="269"/>
                </a:lnTo>
                <a:lnTo>
                  <a:pt x="103" y="262"/>
                </a:lnTo>
                <a:lnTo>
                  <a:pt x="96" y="254"/>
                </a:lnTo>
                <a:lnTo>
                  <a:pt x="81" y="246"/>
                </a:lnTo>
                <a:lnTo>
                  <a:pt x="96" y="239"/>
                </a:lnTo>
                <a:lnTo>
                  <a:pt x="103" y="239"/>
                </a:lnTo>
                <a:lnTo>
                  <a:pt x="110" y="231"/>
                </a:lnTo>
                <a:lnTo>
                  <a:pt x="118" y="223"/>
                </a:lnTo>
                <a:lnTo>
                  <a:pt x="125" y="216"/>
                </a:lnTo>
                <a:lnTo>
                  <a:pt x="133" y="216"/>
                </a:lnTo>
                <a:lnTo>
                  <a:pt x="140" y="208"/>
                </a:lnTo>
                <a:lnTo>
                  <a:pt x="147" y="200"/>
                </a:lnTo>
                <a:lnTo>
                  <a:pt x="155" y="200"/>
                </a:lnTo>
                <a:lnTo>
                  <a:pt x="162" y="200"/>
                </a:lnTo>
                <a:lnTo>
                  <a:pt x="169" y="200"/>
                </a:lnTo>
                <a:lnTo>
                  <a:pt x="177" y="200"/>
                </a:lnTo>
                <a:lnTo>
                  <a:pt x="184" y="192"/>
                </a:lnTo>
                <a:lnTo>
                  <a:pt x="191" y="185"/>
                </a:lnTo>
                <a:lnTo>
                  <a:pt x="191" y="177"/>
                </a:lnTo>
                <a:lnTo>
                  <a:pt x="199" y="169"/>
                </a:lnTo>
                <a:lnTo>
                  <a:pt x="199" y="154"/>
                </a:lnTo>
                <a:lnTo>
                  <a:pt x="206" y="146"/>
                </a:lnTo>
                <a:lnTo>
                  <a:pt x="213" y="146"/>
                </a:lnTo>
                <a:lnTo>
                  <a:pt x="221" y="139"/>
                </a:lnTo>
                <a:lnTo>
                  <a:pt x="221" y="131"/>
                </a:lnTo>
                <a:lnTo>
                  <a:pt x="213" y="123"/>
                </a:lnTo>
                <a:lnTo>
                  <a:pt x="213" y="115"/>
                </a:lnTo>
                <a:lnTo>
                  <a:pt x="221" y="108"/>
                </a:lnTo>
                <a:lnTo>
                  <a:pt x="221" y="100"/>
                </a:lnTo>
                <a:lnTo>
                  <a:pt x="235" y="92"/>
                </a:lnTo>
                <a:lnTo>
                  <a:pt x="235" y="85"/>
                </a:lnTo>
                <a:lnTo>
                  <a:pt x="243" y="77"/>
                </a:lnTo>
                <a:lnTo>
                  <a:pt x="243" y="69"/>
                </a:lnTo>
                <a:lnTo>
                  <a:pt x="250" y="62"/>
                </a:lnTo>
                <a:lnTo>
                  <a:pt x="250" y="54"/>
                </a:lnTo>
                <a:lnTo>
                  <a:pt x="257" y="46"/>
                </a:lnTo>
                <a:lnTo>
                  <a:pt x="265" y="46"/>
                </a:lnTo>
                <a:lnTo>
                  <a:pt x="272" y="46"/>
                </a:lnTo>
                <a:lnTo>
                  <a:pt x="280" y="38"/>
                </a:lnTo>
                <a:lnTo>
                  <a:pt x="287" y="31"/>
                </a:lnTo>
                <a:lnTo>
                  <a:pt x="287" y="23"/>
                </a:lnTo>
                <a:lnTo>
                  <a:pt x="280" y="15"/>
                </a:lnTo>
                <a:lnTo>
                  <a:pt x="280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7" name="Freeform 22"/>
          <p:cNvSpPr>
            <a:spLocks/>
          </p:cNvSpPr>
          <p:nvPr/>
        </p:nvSpPr>
        <p:spPr bwMode="auto">
          <a:xfrm>
            <a:off x="5227638" y="1836738"/>
            <a:ext cx="922337" cy="1063625"/>
          </a:xfrm>
          <a:custGeom>
            <a:avLst/>
            <a:gdLst>
              <a:gd name="T0" fmla="*/ 2147483647 w 581"/>
              <a:gd name="T1" fmla="*/ 2147483647 h 670"/>
              <a:gd name="T2" fmla="*/ 2147483647 w 581"/>
              <a:gd name="T3" fmla="*/ 2147483647 h 670"/>
              <a:gd name="T4" fmla="*/ 2147483647 w 581"/>
              <a:gd name="T5" fmla="*/ 2147483647 h 670"/>
              <a:gd name="T6" fmla="*/ 2147483647 w 581"/>
              <a:gd name="T7" fmla="*/ 2147483647 h 670"/>
              <a:gd name="T8" fmla="*/ 2147483647 w 581"/>
              <a:gd name="T9" fmla="*/ 2147483647 h 670"/>
              <a:gd name="T10" fmla="*/ 2147483647 w 581"/>
              <a:gd name="T11" fmla="*/ 2147483647 h 670"/>
              <a:gd name="T12" fmla="*/ 2147483647 w 581"/>
              <a:gd name="T13" fmla="*/ 2147483647 h 670"/>
              <a:gd name="T14" fmla="*/ 2147483647 w 581"/>
              <a:gd name="T15" fmla="*/ 2147483647 h 670"/>
              <a:gd name="T16" fmla="*/ 2147483647 w 581"/>
              <a:gd name="T17" fmla="*/ 2147483647 h 670"/>
              <a:gd name="T18" fmla="*/ 2147483647 w 581"/>
              <a:gd name="T19" fmla="*/ 2147483647 h 670"/>
              <a:gd name="T20" fmla="*/ 2147483647 w 581"/>
              <a:gd name="T21" fmla="*/ 2147483647 h 670"/>
              <a:gd name="T22" fmla="*/ 2147483647 w 581"/>
              <a:gd name="T23" fmla="*/ 2147483647 h 670"/>
              <a:gd name="T24" fmla="*/ 2147483647 w 581"/>
              <a:gd name="T25" fmla="*/ 2147483647 h 670"/>
              <a:gd name="T26" fmla="*/ 2147483647 w 581"/>
              <a:gd name="T27" fmla="*/ 2147483647 h 670"/>
              <a:gd name="T28" fmla="*/ 2147483647 w 581"/>
              <a:gd name="T29" fmla="*/ 2147483647 h 670"/>
              <a:gd name="T30" fmla="*/ 2147483647 w 581"/>
              <a:gd name="T31" fmla="*/ 2147483647 h 670"/>
              <a:gd name="T32" fmla="*/ 2147483647 w 581"/>
              <a:gd name="T33" fmla="*/ 2147483647 h 670"/>
              <a:gd name="T34" fmla="*/ 2147483647 w 581"/>
              <a:gd name="T35" fmla="*/ 2147483647 h 670"/>
              <a:gd name="T36" fmla="*/ 2147483647 w 581"/>
              <a:gd name="T37" fmla="*/ 2147483647 h 670"/>
              <a:gd name="T38" fmla="*/ 2147483647 w 581"/>
              <a:gd name="T39" fmla="*/ 2147483647 h 670"/>
              <a:gd name="T40" fmla="*/ 2147483647 w 581"/>
              <a:gd name="T41" fmla="*/ 2147483647 h 670"/>
              <a:gd name="T42" fmla="*/ 2147483647 w 581"/>
              <a:gd name="T43" fmla="*/ 2147483647 h 670"/>
              <a:gd name="T44" fmla="*/ 2147483647 w 581"/>
              <a:gd name="T45" fmla="*/ 2147483647 h 670"/>
              <a:gd name="T46" fmla="*/ 2147483647 w 581"/>
              <a:gd name="T47" fmla="*/ 2147483647 h 670"/>
              <a:gd name="T48" fmla="*/ 2147483647 w 581"/>
              <a:gd name="T49" fmla="*/ 2147483647 h 670"/>
              <a:gd name="T50" fmla="*/ 2147483647 w 581"/>
              <a:gd name="T51" fmla="*/ 2147483647 h 670"/>
              <a:gd name="T52" fmla="*/ 2147483647 w 581"/>
              <a:gd name="T53" fmla="*/ 2147483647 h 670"/>
              <a:gd name="T54" fmla="*/ 2147483647 w 581"/>
              <a:gd name="T55" fmla="*/ 2147483647 h 670"/>
              <a:gd name="T56" fmla="*/ 2147483647 w 581"/>
              <a:gd name="T57" fmla="*/ 2147483647 h 670"/>
              <a:gd name="T58" fmla="*/ 2147483647 w 581"/>
              <a:gd name="T59" fmla="*/ 2147483647 h 670"/>
              <a:gd name="T60" fmla="*/ 2147483647 w 581"/>
              <a:gd name="T61" fmla="*/ 2147483647 h 670"/>
              <a:gd name="T62" fmla="*/ 2147483647 w 581"/>
              <a:gd name="T63" fmla="*/ 2147483647 h 670"/>
              <a:gd name="T64" fmla="*/ 0 w 581"/>
              <a:gd name="T65" fmla="*/ 2147483647 h 670"/>
              <a:gd name="T66" fmla="*/ 2147483647 w 581"/>
              <a:gd name="T67" fmla="*/ 2147483647 h 670"/>
              <a:gd name="T68" fmla="*/ 2147483647 w 581"/>
              <a:gd name="T69" fmla="*/ 2147483647 h 670"/>
              <a:gd name="T70" fmla="*/ 2147483647 w 581"/>
              <a:gd name="T71" fmla="*/ 2147483647 h 670"/>
              <a:gd name="T72" fmla="*/ 2147483647 w 581"/>
              <a:gd name="T73" fmla="*/ 2147483647 h 670"/>
              <a:gd name="T74" fmla="*/ 2147483647 w 581"/>
              <a:gd name="T75" fmla="*/ 2147483647 h 670"/>
              <a:gd name="T76" fmla="*/ 2147483647 w 581"/>
              <a:gd name="T77" fmla="*/ 2147483647 h 670"/>
              <a:gd name="T78" fmla="*/ 2147483647 w 581"/>
              <a:gd name="T79" fmla="*/ 2147483647 h 670"/>
              <a:gd name="T80" fmla="*/ 2147483647 w 581"/>
              <a:gd name="T81" fmla="*/ 2147483647 h 670"/>
              <a:gd name="T82" fmla="*/ 2147483647 w 581"/>
              <a:gd name="T83" fmla="*/ 2147483647 h 670"/>
              <a:gd name="T84" fmla="*/ 2147483647 w 581"/>
              <a:gd name="T85" fmla="*/ 2147483647 h 670"/>
              <a:gd name="T86" fmla="*/ 2147483647 w 581"/>
              <a:gd name="T87" fmla="*/ 2147483647 h 670"/>
              <a:gd name="T88" fmla="*/ 2147483647 w 581"/>
              <a:gd name="T89" fmla="*/ 2147483647 h 670"/>
              <a:gd name="T90" fmla="*/ 2147483647 w 581"/>
              <a:gd name="T91" fmla="*/ 2147483647 h 670"/>
              <a:gd name="T92" fmla="*/ 2147483647 w 581"/>
              <a:gd name="T93" fmla="*/ 2147483647 h 670"/>
              <a:gd name="T94" fmla="*/ 2147483647 w 581"/>
              <a:gd name="T95" fmla="*/ 2147483647 h 670"/>
              <a:gd name="T96" fmla="*/ 2147483647 w 581"/>
              <a:gd name="T97" fmla="*/ 2147483647 h 670"/>
              <a:gd name="T98" fmla="*/ 2147483647 w 581"/>
              <a:gd name="T99" fmla="*/ 2147483647 h 670"/>
              <a:gd name="T100" fmla="*/ 2147483647 w 581"/>
              <a:gd name="T101" fmla="*/ 2147483647 h 670"/>
              <a:gd name="T102" fmla="*/ 2147483647 w 581"/>
              <a:gd name="T103" fmla="*/ 2147483647 h 670"/>
              <a:gd name="T104" fmla="*/ 2147483647 w 581"/>
              <a:gd name="T105" fmla="*/ 2147483647 h 670"/>
              <a:gd name="T106" fmla="*/ 2147483647 w 581"/>
              <a:gd name="T107" fmla="*/ 2147483647 h 670"/>
              <a:gd name="T108" fmla="*/ 2147483647 w 581"/>
              <a:gd name="T109" fmla="*/ 2147483647 h 670"/>
              <a:gd name="T110" fmla="*/ 2147483647 w 581"/>
              <a:gd name="T111" fmla="*/ 2147483647 h 670"/>
              <a:gd name="T112" fmla="*/ 2147483647 w 581"/>
              <a:gd name="T113" fmla="*/ 2147483647 h 670"/>
              <a:gd name="T114" fmla="*/ 2147483647 w 581"/>
              <a:gd name="T115" fmla="*/ 2147483647 h 67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81" h="670">
                <a:moveTo>
                  <a:pt x="508" y="0"/>
                </a:moveTo>
                <a:lnTo>
                  <a:pt x="515" y="0"/>
                </a:lnTo>
                <a:lnTo>
                  <a:pt x="522" y="8"/>
                </a:lnTo>
                <a:lnTo>
                  <a:pt x="530" y="8"/>
                </a:lnTo>
                <a:lnTo>
                  <a:pt x="537" y="16"/>
                </a:lnTo>
                <a:lnTo>
                  <a:pt x="544" y="16"/>
                </a:lnTo>
                <a:lnTo>
                  <a:pt x="544" y="23"/>
                </a:lnTo>
                <a:lnTo>
                  <a:pt x="544" y="31"/>
                </a:lnTo>
                <a:lnTo>
                  <a:pt x="544" y="39"/>
                </a:lnTo>
                <a:lnTo>
                  <a:pt x="544" y="46"/>
                </a:lnTo>
                <a:lnTo>
                  <a:pt x="544" y="54"/>
                </a:lnTo>
                <a:lnTo>
                  <a:pt x="544" y="62"/>
                </a:lnTo>
                <a:lnTo>
                  <a:pt x="544" y="69"/>
                </a:lnTo>
                <a:lnTo>
                  <a:pt x="552" y="77"/>
                </a:lnTo>
                <a:lnTo>
                  <a:pt x="552" y="85"/>
                </a:lnTo>
                <a:lnTo>
                  <a:pt x="566" y="93"/>
                </a:lnTo>
                <a:lnTo>
                  <a:pt x="566" y="100"/>
                </a:lnTo>
                <a:lnTo>
                  <a:pt x="574" y="116"/>
                </a:lnTo>
                <a:lnTo>
                  <a:pt x="574" y="123"/>
                </a:lnTo>
                <a:lnTo>
                  <a:pt x="581" y="131"/>
                </a:lnTo>
                <a:lnTo>
                  <a:pt x="581" y="139"/>
                </a:lnTo>
                <a:lnTo>
                  <a:pt x="581" y="146"/>
                </a:lnTo>
                <a:lnTo>
                  <a:pt x="581" y="154"/>
                </a:lnTo>
                <a:lnTo>
                  <a:pt x="574" y="162"/>
                </a:lnTo>
                <a:lnTo>
                  <a:pt x="574" y="170"/>
                </a:lnTo>
                <a:lnTo>
                  <a:pt x="574" y="177"/>
                </a:lnTo>
                <a:lnTo>
                  <a:pt x="566" y="185"/>
                </a:lnTo>
                <a:lnTo>
                  <a:pt x="552" y="193"/>
                </a:lnTo>
                <a:lnTo>
                  <a:pt x="544" y="200"/>
                </a:lnTo>
                <a:lnTo>
                  <a:pt x="537" y="208"/>
                </a:lnTo>
                <a:lnTo>
                  <a:pt x="530" y="216"/>
                </a:lnTo>
                <a:lnTo>
                  <a:pt x="537" y="223"/>
                </a:lnTo>
                <a:lnTo>
                  <a:pt x="537" y="231"/>
                </a:lnTo>
                <a:lnTo>
                  <a:pt x="544" y="239"/>
                </a:lnTo>
                <a:lnTo>
                  <a:pt x="544" y="247"/>
                </a:lnTo>
                <a:lnTo>
                  <a:pt x="544" y="254"/>
                </a:lnTo>
                <a:lnTo>
                  <a:pt x="544" y="270"/>
                </a:lnTo>
                <a:lnTo>
                  <a:pt x="552" y="277"/>
                </a:lnTo>
                <a:lnTo>
                  <a:pt x="552" y="285"/>
                </a:lnTo>
                <a:lnTo>
                  <a:pt x="552" y="293"/>
                </a:lnTo>
                <a:lnTo>
                  <a:pt x="566" y="300"/>
                </a:lnTo>
                <a:lnTo>
                  <a:pt x="574" y="308"/>
                </a:lnTo>
                <a:lnTo>
                  <a:pt x="574" y="316"/>
                </a:lnTo>
                <a:lnTo>
                  <a:pt x="574" y="324"/>
                </a:lnTo>
                <a:lnTo>
                  <a:pt x="566" y="331"/>
                </a:lnTo>
                <a:lnTo>
                  <a:pt x="552" y="331"/>
                </a:lnTo>
                <a:lnTo>
                  <a:pt x="544" y="331"/>
                </a:lnTo>
                <a:lnTo>
                  <a:pt x="537" y="339"/>
                </a:lnTo>
                <a:lnTo>
                  <a:pt x="530" y="339"/>
                </a:lnTo>
                <a:lnTo>
                  <a:pt x="522" y="339"/>
                </a:lnTo>
                <a:lnTo>
                  <a:pt x="515" y="347"/>
                </a:lnTo>
                <a:lnTo>
                  <a:pt x="515" y="354"/>
                </a:lnTo>
                <a:lnTo>
                  <a:pt x="522" y="362"/>
                </a:lnTo>
                <a:lnTo>
                  <a:pt x="530" y="370"/>
                </a:lnTo>
                <a:lnTo>
                  <a:pt x="537" y="370"/>
                </a:lnTo>
                <a:lnTo>
                  <a:pt x="544" y="377"/>
                </a:lnTo>
                <a:lnTo>
                  <a:pt x="552" y="385"/>
                </a:lnTo>
                <a:lnTo>
                  <a:pt x="544" y="393"/>
                </a:lnTo>
                <a:lnTo>
                  <a:pt x="537" y="401"/>
                </a:lnTo>
                <a:lnTo>
                  <a:pt x="530" y="408"/>
                </a:lnTo>
                <a:lnTo>
                  <a:pt x="522" y="408"/>
                </a:lnTo>
                <a:lnTo>
                  <a:pt x="515" y="424"/>
                </a:lnTo>
                <a:lnTo>
                  <a:pt x="508" y="431"/>
                </a:lnTo>
                <a:lnTo>
                  <a:pt x="515" y="439"/>
                </a:lnTo>
                <a:lnTo>
                  <a:pt x="522" y="447"/>
                </a:lnTo>
                <a:lnTo>
                  <a:pt x="522" y="454"/>
                </a:lnTo>
                <a:lnTo>
                  <a:pt x="530" y="462"/>
                </a:lnTo>
                <a:lnTo>
                  <a:pt x="522" y="470"/>
                </a:lnTo>
                <a:lnTo>
                  <a:pt x="522" y="478"/>
                </a:lnTo>
                <a:lnTo>
                  <a:pt x="515" y="485"/>
                </a:lnTo>
                <a:lnTo>
                  <a:pt x="515" y="493"/>
                </a:lnTo>
                <a:lnTo>
                  <a:pt x="508" y="501"/>
                </a:lnTo>
                <a:lnTo>
                  <a:pt x="508" y="508"/>
                </a:lnTo>
                <a:lnTo>
                  <a:pt x="508" y="516"/>
                </a:lnTo>
                <a:lnTo>
                  <a:pt x="500" y="524"/>
                </a:lnTo>
                <a:lnTo>
                  <a:pt x="500" y="531"/>
                </a:lnTo>
                <a:lnTo>
                  <a:pt x="493" y="539"/>
                </a:lnTo>
                <a:lnTo>
                  <a:pt x="493" y="547"/>
                </a:lnTo>
                <a:lnTo>
                  <a:pt x="493" y="555"/>
                </a:lnTo>
                <a:lnTo>
                  <a:pt x="486" y="562"/>
                </a:lnTo>
                <a:lnTo>
                  <a:pt x="478" y="578"/>
                </a:lnTo>
                <a:lnTo>
                  <a:pt x="471" y="585"/>
                </a:lnTo>
                <a:lnTo>
                  <a:pt x="463" y="585"/>
                </a:lnTo>
                <a:lnTo>
                  <a:pt x="456" y="593"/>
                </a:lnTo>
                <a:lnTo>
                  <a:pt x="449" y="593"/>
                </a:lnTo>
                <a:lnTo>
                  <a:pt x="441" y="601"/>
                </a:lnTo>
                <a:lnTo>
                  <a:pt x="434" y="601"/>
                </a:lnTo>
                <a:lnTo>
                  <a:pt x="427" y="608"/>
                </a:lnTo>
                <a:lnTo>
                  <a:pt x="427" y="616"/>
                </a:lnTo>
                <a:lnTo>
                  <a:pt x="412" y="624"/>
                </a:lnTo>
                <a:lnTo>
                  <a:pt x="412" y="632"/>
                </a:lnTo>
                <a:lnTo>
                  <a:pt x="405" y="639"/>
                </a:lnTo>
                <a:lnTo>
                  <a:pt x="397" y="647"/>
                </a:lnTo>
                <a:lnTo>
                  <a:pt x="390" y="647"/>
                </a:lnTo>
                <a:lnTo>
                  <a:pt x="383" y="655"/>
                </a:lnTo>
                <a:lnTo>
                  <a:pt x="375" y="662"/>
                </a:lnTo>
                <a:lnTo>
                  <a:pt x="368" y="670"/>
                </a:lnTo>
                <a:lnTo>
                  <a:pt x="361" y="670"/>
                </a:lnTo>
                <a:lnTo>
                  <a:pt x="346" y="670"/>
                </a:lnTo>
                <a:lnTo>
                  <a:pt x="339" y="662"/>
                </a:lnTo>
                <a:lnTo>
                  <a:pt x="339" y="655"/>
                </a:lnTo>
                <a:lnTo>
                  <a:pt x="331" y="647"/>
                </a:lnTo>
                <a:lnTo>
                  <a:pt x="331" y="639"/>
                </a:lnTo>
                <a:lnTo>
                  <a:pt x="331" y="632"/>
                </a:lnTo>
                <a:lnTo>
                  <a:pt x="324" y="624"/>
                </a:lnTo>
                <a:lnTo>
                  <a:pt x="324" y="616"/>
                </a:lnTo>
                <a:lnTo>
                  <a:pt x="316" y="608"/>
                </a:lnTo>
                <a:lnTo>
                  <a:pt x="309" y="601"/>
                </a:lnTo>
                <a:lnTo>
                  <a:pt x="302" y="601"/>
                </a:lnTo>
                <a:lnTo>
                  <a:pt x="294" y="593"/>
                </a:lnTo>
                <a:lnTo>
                  <a:pt x="287" y="585"/>
                </a:lnTo>
                <a:lnTo>
                  <a:pt x="280" y="593"/>
                </a:lnTo>
                <a:lnTo>
                  <a:pt x="265" y="601"/>
                </a:lnTo>
                <a:lnTo>
                  <a:pt x="258" y="608"/>
                </a:lnTo>
                <a:lnTo>
                  <a:pt x="265" y="608"/>
                </a:lnTo>
                <a:lnTo>
                  <a:pt x="250" y="608"/>
                </a:lnTo>
                <a:lnTo>
                  <a:pt x="243" y="601"/>
                </a:lnTo>
                <a:lnTo>
                  <a:pt x="236" y="593"/>
                </a:lnTo>
                <a:lnTo>
                  <a:pt x="228" y="593"/>
                </a:lnTo>
                <a:lnTo>
                  <a:pt x="221" y="585"/>
                </a:lnTo>
                <a:lnTo>
                  <a:pt x="214" y="578"/>
                </a:lnTo>
                <a:lnTo>
                  <a:pt x="206" y="562"/>
                </a:lnTo>
                <a:lnTo>
                  <a:pt x="199" y="562"/>
                </a:lnTo>
                <a:lnTo>
                  <a:pt x="192" y="555"/>
                </a:lnTo>
                <a:lnTo>
                  <a:pt x="184" y="562"/>
                </a:lnTo>
                <a:lnTo>
                  <a:pt x="184" y="578"/>
                </a:lnTo>
                <a:lnTo>
                  <a:pt x="177" y="585"/>
                </a:lnTo>
                <a:lnTo>
                  <a:pt x="177" y="593"/>
                </a:lnTo>
                <a:lnTo>
                  <a:pt x="169" y="601"/>
                </a:lnTo>
                <a:lnTo>
                  <a:pt x="169" y="608"/>
                </a:lnTo>
                <a:lnTo>
                  <a:pt x="162" y="616"/>
                </a:lnTo>
                <a:lnTo>
                  <a:pt x="155" y="608"/>
                </a:lnTo>
                <a:lnTo>
                  <a:pt x="147" y="601"/>
                </a:lnTo>
                <a:lnTo>
                  <a:pt x="140" y="593"/>
                </a:lnTo>
                <a:lnTo>
                  <a:pt x="125" y="601"/>
                </a:lnTo>
                <a:lnTo>
                  <a:pt x="118" y="601"/>
                </a:lnTo>
                <a:lnTo>
                  <a:pt x="111" y="608"/>
                </a:lnTo>
                <a:lnTo>
                  <a:pt x="103" y="608"/>
                </a:lnTo>
                <a:lnTo>
                  <a:pt x="96" y="601"/>
                </a:lnTo>
                <a:lnTo>
                  <a:pt x="96" y="608"/>
                </a:lnTo>
                <a:lnTo>
                  <a:pt x="96" y="593"/>
                </a:lnTo>
                <a:lnTo>
                  <a:pt x="103" y="585"/>
                </a:lnTo>
                <a:lnTo>
                  <a:pt x="103" y="578"/>
                </a:lnTo>
                <a:lnTo>
                  <a:pt x="103" y="562"/>
                </a:lnTo>
                <a:lnTo>
                  <a:pt x="96" y="555"/>
                </a:lnTo>
                <a:lnTo>
                  <a:pt x="96" y="547"/>
                </a:lnTo>
                <a:lnTo>
                  <a:pt x="89" y="539"/>
                </a:lnTo>
                <a:lnTo>
                  <a:pt x="81" y="531"/>
                </a:lnTo>
                <a:lnTo>
                  <a:pt x="74" y="524"/>
                </a:lnTo>
                <a:lnTo>
                  <a:pt x="74" y="516"/>
                </a:lnTo>
                <a:lnTo>
                  <a:pt x="67" y="508"/>
                </a:lnTo>
                <a:lnTo>
                  <a:pt x="59" y="516"/>
                </a:lnTo>
                <a:lnTo>
                  <a:pt x="52" y="516"/>
                </a:lnTo>
                <a:lnTo>
                  <a:pt x="45" y="524"/>
                </a:lnTo>
                <a:lnTo>
                  <a:pt x="37" y="524"/>
                </a:lnTo>
                <a:lnTo>
                  <a:pt x="30" y="516"/>
                </a:lnTo>
                <a:lnTo>
                  <a:pt x="30" y="508"/>
                </a:lnTo>
                <a:lnTo>
                  <a:pt x="22" y="501"/>
                </a:lnTo>
                <a:lnTo>
                  <a:pt x="22" y="493"/>
                </a:lnTo>
                <a:lnTo>
                  <a:pt x="15" y="485"/>
                </a:lnTo>
                <a:lnTo>
                  <a:pt x="8" y="478"/>
                </a:lnTo>
                <a:lnTo>
                  <a:pt x="8" y="470"/>
                </a:lnTo>
                <a:lnTo>
                  <a:pt x="0" y="462"/>
                </a:lnTo>
                <a:lnTo>
                  <a:pt x="0" y="454"/>
                </a:lnTo>
                <a:lnTo>
                  <a:pt x="0" y="447"/>
                </a:lnTo>
                <a:lnTo>
                  <a:pt x="8" y="439"/>
                </a:lnTo>
                <a:lnTo>
                  <a:pt x="8" y="431"/>
                </a:lnTo>
                <a:lnTo>
                  <a:pt x="8" y="424"/>
                </a:lnTo>
                <a:lnTo>
                  <a:pt x="8" y="408"/>
                </a:lnTo>
                <a:lnTo>
                  <a:pt x="15" y="401"/>
                </a:lnTo>
                <a:lnTo>
                  <a:pt x="22" y="393"/>
                </a:lnTo>
                <a:lnTo>
                  <a:pt x="30" y="401"/>
                </a:lnTo>
                <a:lnTo>
                  <a:pt x="37" y="401"/>
                </a:lnTo>
                <a:lnTo>
                  <a:pt x="45" y="408"/>
                </a:lnTo>
                <a:lnTo>
                  <a:pt x="52" y="401"/>
                </a:lnTo>
                <a:lnTo>
                  <a:pt x="59" y="401"/>
                </a:lnTo>
                <a:lnTo>
                  <a:pt x="67" y="393"/>
                </a:lnTo>
                <a:lnTo>
                  <a:pt x="74" y="385"/>
                </a:lnTo>
                <a:lnTo>
                  <a:pt x="81" y="377"/>
                </a:lnTo>
                <a:lnTo>
                  <a:pt x="89" y="377"/>
                </a:lnTo>
                <a:lnTo>
                  <a:pt x="96" y="370"/>
                </a:lnTo>
                <a:lnTo>
                  <a:pt x="89" y="362"/>
                </a:lnTo>
                <a:lnTo>
                  <a:pt x="89" y="354"/>
                </a:lnTo>
                <a:lnTo>
                  <a:pt x="81" y="347"/>
                </a:lnTo>
                <a:lnTo>
                  <a:pt x="81" y="339"/>
                </a:lnTo>
                <a:lnTo>
                  <a:pt x="81" y="331"/>
                </a:lnTo>
                <a:lnTo>
                  <a:pt x="89" y="324"/>
                </a:lnTo>
                <a:lnTo>
                  <a:pt x="89" y="316"/>
                </a:lnTo>
                <a:lnTo>
                  <a:pt x="96" y="308"/>
                </a:lnTo>
                <a:lnTo>
                  <a:pt x="103" y="308"/>
                </a:lnTo>
                <a:lnTo>
                  <a:pt x="111" y="300"/>
                </a:lnTo>
                <a:lnTo>
                  <a:pt x="111" y="293"/>
                </a:lnTo>
                <a:lnTo>
                  <a:pt x="103" y="285"/>
                </a:lnTo>
                <a:lnTo>
                  <a:pt x="103" y="277"/>
                </a:lnTo>
                <a:lnTo>
                  <a:pt x="103" y="270"/>
                </a:lnTo>
                <a:lnTo>
                  <a:pt x="103" y="254"/>
                </a:lnTo>
                <a:lnTo>
                  <a:pt x="96" y="247"/>
                </a:lnTo>
                <a:lnTo>
                  <a:pt x="96" y="239"/>
                </a:lnTo>
                <a:lnTo>
                  <a:pt x="96" y="231"/>
                </a:lnTo>
                <a:lnTo>
                  <a:pt x="96" y="223"/>
                </a:lnTo>
                <a:lnTo>
                  <a:pt x="89" y="216"/>
                </a:lnTo>
                <a:lnTo>
                  <a:pt x="89" y="208"/>
                </a:lnTo>
                <a:lnTo>
                  <a:pt x="89" y="200"/>
                </a:lnTo>
                <a:lnTo>
                  <a:pt x="89" y="193"/>
                </a:lnTo>
                <a:lnTo>
                  <a:pt x="81" y="185"/>
                </a:lnTo>
                <a:lnTo>
                  <a:pt x="74" y="177"/>
                </a:lnTo>
                <a:lnTo>
                  <a:pt x="67" y="177"/>
                </a:lnTo>
                <a:lnTo>
                  <a:pt x="59" y="170"/>
                </a:lnTo>
                <a:lnTo>
                  <a:pt x="52" y="162"/>
                </a:lnTo>
                <a:lnTo>
                  <a:pt x="45" y="154"/>
                </a:lnTo>
                <a:lnTo>
                  <a:pt x="45" y="146"/>
                </a:lnTo>
                <a:lnTo>
                  <a:pt x="45" y="139"/>
                </a:lnTo>
                <a:lnTo>
                  <a:pt x="52" y="131"/>
                </a:lnTo>
                <a:lnTo>
                  <a:pt x="59" y="131"/>
                </a:lnTo>
                <a:lnTo>
                  <a:pt x="67" y="131"/>
                </a:lnTo>
                <a:lnTo>
                  <a:pt x="74" y="123"/>
                </a:lnTo>
                <a:lnTo>
                  <a:pt x="81" y="123"/>
                </a:lnTo>
                <a:lnTo>
                  <a:pt x="89" y="116"/>
                </a:lnTo>
                <a:lnTo>
                  <a:pt x="96" y="100"/>
                </a:lnTo>
                <a:lnTo>
                  <a:pt x="103" y="100"/>
                </a:lnTo>
                <a:lnTo>
                  <a:pt x="111" y="93"/>
                </a:lnTo>
                <a:lnTo>
                  <a:pt x="118" y="85"/>
                </a:lnTo>
                <a:lnTo>
                  <a:pt x="125" y="77"/>
                </a:lnTo>
                <a:lnTo>
                  <a:pt x="140" y="85"/>
                </a:lnTo>
                <a:lnTo>
                  <a:pt x="140" y="93"/>
                </a:lnTo>
                <a:lnTo>
                  <a:pt x="147" y="100"/>
                </a:lnTo>
                <a:lnTo>
                  <a:pt x="147" y="116"/>
                </a:lnTo>
                <a:lnTo>
                  <a:pt x="155" y="123"/>
                </a:lnTo>
                <a:lnTo>
                  <a:pt x="162" y="123"/>
                </a:lnTo>
                <a:lnTo>
                  <a:pt x="169" y="123"/>
                </a:lnTo>
                <a:lnTo>
                  <a:pt x="177" y="116"/>
                </a:lnTo>
                <a:lnTo>
                  <a:pt x="184" y="116"/>
                </a:lnTo>
                <a:lnTo>
                  <a:pt x="192" y="100"/>
                </a:lnTo>
                <a:lnTo>
                  <a:pt x="199" y="93"/>
                </a:lnTo>
                <a:lnTo>
                  <a:pt x="199" y="85"/>
                </a:lnTo>
                <a:lnTo>
                  <a:pt x="206" y="77"/>
                </a:lnTo>
                <a:lnTo>
                  <a:pt x="206" y="69"/>
                </a:lnTo>
                <a:lnTo>
                  <a:pt x="214" y="62"/>
                </a:lnTo>
                <a:lnTo>
                  <a:pt x="221" y="62"/>
                </a:lnTo>
                <a:lnTo>
                  <a:pt x="228" y="54"/>
                </a:lnTo>
                <a:lnTo>
                  <a:pt x="236" y="54"/>
                </a:lnTo>
                <a:lnTo>
                  <a:pt x="243" y="46"/>
                </a:lnTo>
                <a:lnTo>
                  <a:pt x="250" y="46"/>
                </a:lnTo>
                <a:lnTo>
                  <a:pt x="258" y="46"/>
                </a:lnTo>
                <a:lnTo>
                  <a:pt x="265" y="46"/>
                </a:lnTo>
                <a:lnTo>
                  <a:pt x="280" y="54"/>
                </a:lnTo>
                <a:lnTo>
                  <a:pt x="287" y="54"/>
                </a:lnTo>
                <a:lnTo>
                  <a:pt x="294" y="54"/>
                </a:lnTo>
                <a:lnTo>
                  <a:pt x="302" y="54"/>
                </a:lnTo>
                <a:lnTo>
                  <a:pt x="309" y="46"/>
                </a:lnTo>
                <a:lnTo>
                  <a:pt x="309" y="39"/>
                </a:lnTo>
                <a:lnTo>
                  <a:pt x="316" y="31"/>
                </a:lnTo>
                <a:lnTo>
                  <a:pt x="316" y="23"/>
                </a:lnTo>
                <a:lnTo>
                  <a:pt x="324" y="16"/>
                </a:lnTo>
                <a:lnTo>
                  <a:pt x="331" y="23"/>
                </a:lnTo>
                <a:lnTo>
                  <a:pt x="339" y="31"/>
                </a:lnTo>
                <a:lnTo>
                  <a:pt x="346" y="39"/>
                </a:lnTo>
                <a:lnTo>
                  <a:pt x="346" y="46"/>
                </a:lnTo>
                <a:lnTo>
                  <a:pt x="353" y="54"/>
                </a:lnTo>
                <a:lnTo>
                  <a:pt x="361" y="62"/>
                </a:lnTo>
                <a:lnTo>
                  <a:pt x="353" y="69"/>
                </a:lnTo>
                <a:lnTo>
                  <a:pt x="346" y="69"/>
                </a:lnTo>
                <a:lnTo>
                  <a:pt x="339" y="77"/>
                </a:lnTo>
                <a:lnTo>
                  <a:pt x="346" y="85"/>
                </a:lnTo>
                <a:lnTo>
                  <a:pt x="353" y="93"/>
                </a:lnTo>
                <a:lnTo>
                  <a:pt x="361" y="93"/>
                </a:lnTo>
                <a:lnTo>
                  <a:pt x="368" y="93"/>
                </a:lnTo>
                <a:lnTo>
                  <a:pt x="375" y="85"/>
                </a:lnTo>
                <a:lnTo>
                  <a:pt x="383" y="85"/>
                </a:lnTo>
                <a:lnTo>
                  <a:pt x="390" y="85"/>
                </a:lnTo>
                <a:lnTo>
                  <a:pt x="397" y="85"/>
                </a:lnTo>
                <a:lnTo>
                  <a:pt x="405" y="85"/>
                </a:lnTo>
                <a:lnTo>
                  <a:pt x="412" y="77"/>
                </a:lnTo>
                <a:lnTo>
                  <a:pt x="427" y="77"/>
                </a:lnTo>
                <a:lnTo>
                  <a:pt x="434" y="69"/>
                </a:lnTo>
                <a:lnTo>
                  <a:pt x="434" y="62"/>
                </a:lnTo>
                <a:lnTo>
                  <a:pt x="434" y="54"/>
                </a:lnTo>
                <a:lnTo>
                  <a:pt x="434" y="46"/>
                </a:lnTo>
                <a:lnTo>
                  <a:pt x="434" y="39"/>
                </a:lnTo>
                <a:lnTo>
                  <a:pt x="441" y="31"/>
                </a:lnTo>
                <a:lnTo>
                  <a:pt x="449" y="23"/>
                </a:lnTo>
                <a:lnTo>
                  <a:pt x="456" y="23"/>
                </a:lnTo>
                <a:lnTo>
                  <a:pt x="463" y="16"/>
                </a:lnTo>
                <a:lnTo>
                  <a:pt x="471" y="16"/>
                </a:lnTo>
                <a:lnTo>
                  <a:pt x="471" y="23"/>
                </a:lnTo>
                <a:lnTo>
                  <a:pt x="478" y="31"/>
                </a:lnTo>
                <a:lnTo>
                  <a:pt x="486" y="31"/>
                </a:lnTo>
                <a:lnTo>
                  <a:pt x="493" y="23"/>
                </a:lnTo>
                <a:lnTo>
                  <a:pt x="493" y="16"/>
                </a:lnTo>
                <a:lnTo>
                  <a:pt x="500" y="8"/>
                </a:lnTo>
                <a:lnTo>
                  <a:pt x="508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8" name="Freeform 23"/>
          <p:cNvSpPr>
            <a:spLocks/>
          </p:cNvSpPr>
          <p:nvPr/>
        </p:nvSpPr>
        <p:spPr bwMode="auto">
          <a:xfrm>
            <a:off x="5372100" y="1092200"/>
            <a:ext cx="687388" cy="941388"/>
          </a:xfrm>
          <a:custGeom>
            <a:avLst/>
            <a:gdLst>
              <a:gd name="T0" fmla="*/ 2147483647 w 433"/>
              <a:gd name="T1" fmla="*/ 2147483647 h 593"/>
              <a:gd name="T2" fmla="*/ 2147483647 w 433"/>
              <a:gd name="T3" fmla="*/ 2147483647 h 593"/>
              <a:gd name="T4" fmla="*/ 2147483647 w 433"/>
              <a:gd name="T5" fmla="*/ 2147483647 h 593"/>
              <a:gd name="T6" fmla="*/ 2147483647 w 433"/>
              <a:gd name="T7" fmla="*/ 2147483647 h 593"/>
              <a:gd name="T8" fmla="*/ 2147483647 w 433"/>
              <a:gd name="T9" fmla="*/ 2147483647 h 593"/>
              <a:gd name="T10" fmla="*/ 2147483647 w 433"/>
              <a:gd name="T11" fmla="*/ 2147483647 h 593"/>
              <a:gd name="T12" fmla="*/ 2147483647 w 433"/>
              <a:gd name="T13" fmla="*/ 2147483647 h 593"/>
              <a:gd name="T14" fmla="*/ 2147483647 w 433"/>
              <a:gd name="T15" fmla="*/ 2147483647 h 593"/>
              <a:gd name="T16" fmla="*/ 2147483647 w 433"/>
              <a:gd name="T17" fmla="*/ 2147483647 h 593"/>
              <a:gd name="T18" fmla="*/ 2147483647 w 433"/>
              <a:gd name="T19" fmla="*/ 2147483647 h 593"/>
              <a:gd name="T20" fmla="*/ 2147483647 w 433"/>
              <a:gd name="T21" fmla="*/ 2147483647 h 593"/>
              <a:gd name="T22" fmla="*/ 2147483647 w 433"/>
              <a:gd name="T23" fmla="*/ 2147483647 h 593"/>
              <a:gd name="T24" fmla="*/ 2147483647 w 433"/>
              <a:gd name="T25" fmla="*/ 2147483647 h 593"/>
              <a:gd name="T26" fmla="*/ 2147483647 w 433"/>
              <a:gd name="T27" fmla="*/ 2147483647 h 593"/>
              <a:gd name="T28" fmla="*/ 2147483647 w 433"/>
              <a:gd name="T29" fmla="*/ 2147483647 h 593"/>
              <a:gd name="T30" fmla="*/ 2147483647 w 433"/>
              <a:gd name="T31" fmla="*/ 2147483647 h 593"/>
              <a:gd name="T32" fmla="*/ 2147483647 w 433"/>
              <a:gd name="T33" fmla="*/ 2147483647 h 593"/>
              <a:gd name="T34" fmla="*/ 2147483647 w 433"/>
              <a:gd name="T35" fmla="*/ 2147483647 h 593"/>
              <a:gd name="T36" fmla="*/ 2147483647 w 433"/>
              <a:gd name="T37" fmla="*/ 2147483647 h 593"/>
              <a:gd name="T38" fmla="*/ 2147483647 w 433"/>
              <a:gd name="T39" fmla="*/ 2147483647 h 593"/>
              <a:gd name="T40" fmla="*/ 2147483647 w 433"/>
              <a:gd name="T41" fmla="*/ 2147483647 h 593"/>
              <a:gd name="T42" fmla="*/ 2147483647 w 433"/>
              <a:gd name="T43" fmla="*/ 2147483647 h 593"/>
              <a:gd name="T44" fmla="*/ 2147483647 w 433"/>
              <a:gd name="T45" fmla="*/ 2147483647 h 593"/>
              <a:gd name="T46" fmla="*/ 2147483647 w 433"/>
              <a:gd name="T47" fmla="*/ 2147483647 h 593"/>
              <a:gd name="T48" fmla="*/ 2147483647 w 433"/>
              <a:gd name="T49" fmla="*/ 2147483647 h 593"/>
              <a:gd name="T50" fmla="*/ 2147483647 w 433"/>
              <a:gd name="T51" fmla="*/ 2147483647 h 593"/>
              <a:gd name="T52" fmla="*/ 2147483647 w 433"/>
              <a:gd name="T53" fmla="*/ 2147483647 h 593"/>
              <a:gd name="T54" fmla="*/ 2147483647 w 433"/>
              <a:gd name="T55" fmla="*/ 2147483647 h 593"/>
              <a:gd name="T56" fmla="*/ 2147483647 w 433"/>
              <a:gd name="T57" fmla="*/ 2147483647 h 593"/>
              <a:gd name="T58" fmla="*/ 2147483647 w 433"/>
              <a:gd name="T59" fmla="*/ 2147483647 h 593"/>
              <a:gd name="T60" fmla="*/ 2147483647 w 433"/>
              <a:gd name="T61" fmla="*/ 2147483647 h 593"/>
              <a:gd name="T62" fmla="*/ 2147483647 w 433"/>
              <a:gd name="T63" fmla="*/ 2147483647 h 593"/>
              <a:gd name="T64" fmla="*/ 2147483647 w 433"/>
              <a:gd name="T65" fmla="*/ 2147483647 h 593"/>
              <a:gd name="T66" fmla="*/ 2147483647 w 433"/>
              <a:gd name="T67" fmla="*/ 2147483647 h 593"/>
              <a:gd name="T68" fmla="*/ 2147483647 w 433"/>
              <a:gd name="T69" fmla="*/ 2147483647 h 593"/>
              <a:gd name="T70" fmla="*/ 2147483647 w 433"/>
              <a:gd name="T71" fmla="*/ 2147483647 h 593"/>
              <a:gd name="T72" fmla="*/ 2147483647 w 433"/>
              <a:gd name="T73" fmla="*/ 2147483647 h 593"/>
              <a:gd name="T74" fmla="*/ 2147483647 w 433"/>
              <a:gd name="T75" fmla="*/ 2147483647 h 593"/>
              <a:gd name="T76" fmla="*/ 2147483647 w 433"/>
              <a:gd name="T77" fmla="*/ 2147483647 h 593"/>
              <a:gd name="T78" fmla="*/ 0 w 433"/>
              <a:gd name="T79" fmla="*/ 2147483647 h 593"/>
              <a:gd name="T80" fmla="*/ 0 w 433"/>
              <a:gd name="T81" fmla="*/ 2147483647 h 593"/>
              <a:gd name="T82" fmla="*/ 2147483647 w 433"/>
              <a:gd name="T83" fmla="*/ 2147483647 h 593"/>
              <a:gd name="T84" fmla="*/ 2147483647 w 433"/>
              <a:gd name="T85" fmla="*/ 2147483647 h 593"/>
              <a:gd name="T86" fmla="*/ 2147483647 w 433"/>
              <a:gd name="T87" fmla="*/ 2147483647 h 593"/>
              <a:gd name="T88" fmla="*/ 2147483647 w 433"/>
              <a:gd name="T89" fmla="*/ 2147483647 h 593"/>
              <a:gd name="T90" fmla="*/ 2147483647 w 433"/>
              <a:gd name="T91" fmla="*/ 2147483647 h 593"/>
              <a:gd name="T92" fmla="*/ 2147483647 w 433"/>
              <a:gd name="T93" fmla="*/ 2147483647 h 593"/>
              <a:gd name="T94" fmla="*/ 2147483647 w 433"/>
              <a:gd name="T95" fmla="*/ 2147483647 h 593"/>
              <a:gd name="T96" fmla="*/ 2147483647 w 433"/>
              <a:gd name="T97" fmla="*/ 2147483647 h 593"/>
              <a:gd name="T98" fmla="*/ 2147483647 w 433"/>
              <a:gd name="T99" fmla="*/ 2147483647 h 593"/>
              <a:gd name="T100" fmla="*/ 2147483647 w 433"/>
              <a:gd name="T101" fmla="*/ 2147483647 h 593"/>
              <a:gd name="T102" fmla="*/ 2147483647 w 433"/>
              <a:gd name="T103" fmla="*/ 2147483647 h 593"/>
              <a:gd name="T104" fmla="*/ 2147483647 w 433"/>
              <a:gd name="T105" fmla="*/ 2147483647 h 593"/>
              <a:gd name="T106" fmla="*/ 2147483647 w 433"/>
              <a:gd name="T107" fmla="*/ 2147483647 h 593"/>
              <a:gd name="T108" fmla="*/ 2147483647 w 433"/>
              <a:gd name="T109" fmla="*/ 0 h 59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33" h="593">
                <a:moveTo>
                  <a:pt x="191" y="0"/>
                </a:moveTo>
                <a:lnTo>
                  <a:pt x="198" y="8"/>
                </a:lnTo>
                <a:lnTo>
                  <a:pt x="205" y="16"/>
                </a:lnTo>
                <a:lnTo>
                  <a:pt x="213" y="16"/>
                </a:lnTo>
                <a:lnTo>
                  <a:pt x="220" y="24"/>
                </a:lnTo>
                <a:lnTo>
                  <a:pt x="227" y="31"/>
                </a:lnTo>
                <a:lnTo>
                  <a:pt x="235" y="39"/>
                </a:lnTo>
                <a:lnTo>
                  <a:pt x="242" y="47"/>
                </a:lnTo>
                <a:lnTo>
                  <a:pt x="250" y="47"/>
                </a:lnTo>
                <a:lnTo>
                  <a:pt x="257" y="54"/>
                </a:lnTo>
                <a:lnTo>
                  <a:pt x="264" y="62"/>
                </a:lnTo>
                <a:lnTo>
                  <a:pt x="272" y="62"/>
                </a:lnTo>
                <a:lnTo>
                  <a:pt x="279" y="54"/>
                </a:lnTo>
                <a:lnTo>
                  <a:pt x="286" y="54"/>
                </a:lnTo>
                <a:lnTo>
                  <a:pt x="294" y="47"/>
                </a:lnTo>
                <a:lnTo>
                  <a:pt x="301" y="47"/>
                </a:lnTo>
                <a:lnTo>
                  <a:pt x="308" y="47"/>
                </a:lnTo>
                <a:lnTo>
                  <a:pt x="316" y="54"/>
                </a:lnTo>
                <a:lnTo>
                  <a:pt x="316" y="62"/>
                </a:lnTo>
                <a:lnTo>
                  <a:pt x="316" y="70"/>
                </a:lnTo>
                <a:lnTo>
                  <a:pt x="323" y="77"/>
                </a:lnTo>
                <a:lnTo>
                  <a:pt x="323" y="85"/>
                </a:lnTo>
                <a:lnTo>
                  <a:pt x="316" y="93"/>
                </a:lnTo>
                <a:lnTo>
                  <a:pt x="308" y="101"/>
                </a:lnTo>
                <a:lnTo>
                  <a:pt x="301" y="101"/>
                </a:lnTo>
                <a:lnTo>
                  <a:pt x="294" y="108"/>
                </a:lnTo>
                <a:lnTo>
                  <a:pt x="301" y="116"/>
                </a:lnTo>
                <a:lnTo>
                  <a:pt x="308" y="131"/>
                </a:lnTo>
                <a:lnTo>
                  <a:pt x="308" y="139"/>
                </a:lnTo>
                <a:lnTo>
                  <a:pt x="316" y="147"/>
                </a:lnTo>
                <a:lnTo>
                  <a:pt x="323" y="154"/>
                </a:lnTo>
                <a:lnTo>
                  <a:pt x="338" y="162"/>
                </a:lnTo>
                <a:lnTo>
                  <a:pt x="338" y="170"/>
                </a:lnTo>
                <a:lnTo>
                  <a:pt x="345" y="178"/>
                </a:lnTo>
                <a:lnTo>
                  <a:pt x="352" y="185"/>
                </a:lnTo>
                <a:lnTo>
                  <a:pt x="352" y="193"/>
                </a:lnTo>
                <a:lnTo>
                  <a:pt x="352" y="201"/>
                </a:lnTo>
                <a:lnTo>
                  <a:pt x="352" y="208"/>
                </a:lnTo>
                <a:lnTo>
                  <a:pt x="352" y="216"/>
                </a:lnTo>
                <a:lnTo>
                  <a:pt x="352" y="224"/>
                </a:lnTo>
                <a:lnTo>
                  <a:pt x="360" y="231"/>
                </a:lnTo>
                <a:lnTo>
                  <a:pt x="367" y="231"/>
                </a:lnTo>
                <a:lnTo>
                  <a:pt x="374" y="239"/>
                </a:lnTo>
                <a:lnTo>
                  <a:pt x="382" y="239"/>
                </a:lnTo>
                <a:lnTo>
                  <a:pt x="389" y="231"/>
                </a:lnTo>
                <a:lnTo>
                  <a:pt x="397" y="231"/>
                </a:lnTo>
                <a:lnTo>
                  <a:pt x="397" y="239"/>
                </a:lnTo>
                <a:lnTo>
                  <a:pt x="397" y="247"/>
                </a:lnTo>
                <a:lnTo>
                  <a:pt x="404" y="255"/>
                </a:lnTo>
                <a:lnTo>
                  <a:pt x="411" y="262"/>
                </a:lnTo>
                <a:lnTo>
                  <a:pt x="419" y="262"/>
                </a:lnTo>
                <a:lnTo>
                  <a:pt x="426" y="270"/>
                </a:lnTo>
                <a:lnTo>
                  <a:pt x="433" y="285"/>
                </a:lnTo>
                <a:lnTo>
                  <a:pt x="433" y="293"/>
                </a:lnTo>
                <a:lnTo>
                  <a:pt x="433" y="301"/>
                </a:lnTo>
                <a:lnTo>
                  <a:pt x="426" y="308"/>
                </a:lnTo>
                <a:lnTo>
                  <a:pt x="419" y="316"/>
                </a:lnTo>
                <a:lnTo>
                  <a:pt x="411" y="316"/>
                </a:lnTo>
                <a:lnTo>
                  <a:pt x="404" y="324"/>
                </a:lnTo>
                <a:lnTo>
                  <a:pt x="397" y="324"/>
                </a:lnTo>
                <a:lnTo>
                  <a:pt x="389" y="332"/>
                </a:lnTo>
                <a:lnTo>
                  <a:pt x="382" y="339"/>
                </a:lnTo>
                <a:lnTo>
                  <a:pt x="374" y="347"/>
                </a:lnTo>
                <a:lnTo>
                  <a:pt x="374" y="355"/>
                </a:lnTo>
                <a:lnTo>
                  <a:pt x="367" y="362"/>
                </a:lnTo>
                <a:lnTo>
                  <a:pt x="360" y="370"/>
                </a:lnTo>
                <a:lnTo>
                  <a:pt x="352" y="378"/>
                </a:lnTo>
                <a:lnTo>
                  <a:pt x="360" y="385"/>
                </a:lnTo>
                <a:lnTo>
                  <a:pt x="367" y="393"/>
                </a:lnTo>
                <a:lnTo>
                  <a:pt x="374" y="401"/>
                </a:lnTo>
                <a:lnTo>
                  <a:pt x="382" y="409"/>
                </a:lnTo>
                <a:lnTo>
                  <a:pt x="389" y="416"/>
                </a:lnTo>
                <a:lnTo>
                  <a:pt x="389" y="424"/>
                </a:lnTo>
                <a:lnTo>
                  <a:pt x="389" y="439"/>
                </a:lnTo>
                <a:lnTo>
                  <a:pt x="389" y="447"/>
                </a:lnTo>
                <a:lnTo>
                  <a:pt x="382" y="455"/>
                </a:lnTo>
                <a:lnTo>
                  <a:pt x="382" y="462"/>
                </a:lnTo>
                <a:lnTo>
                  <a:pt x="382" y="470"/>
                </a:lnTo>
                <a:lnTo>
                  <a:pt x="382" y="478"/>
                </a:lnTo>
                <a:lnTo>
                  <a:pt x="374" y="486"/>
                </a:lnTo>
                <a:lnTo>
                  <a:pt x="382" y="486"/>
                </a:lnTo>
                <a:lnTo>
                  <a:pt x="367" y="493"/>
                </a:lnTo>
                <a:lnTo>
                  <a:pt x="360" y="493"/>
                </a:lnTo>
                <a:lnTo>
                  <a:pt x="352" y="501"/>
                </a:lnTo>
                <a:lnTo>
                  <a:pt x="345" y="509"/>
                </a:lnTo>
                <a:lnTo>
                  <a:pt x="345" y="516"/>
                </a:lnTo>
                <a:lnTo>
                  <a:pt x="345" y="524"/>
                </a:lnTo>
                <a:lnTo>
                  <a:pt x="345" y="532"/>
                </a:lnTo>
                <a:lnTo>
                  <a:pt x="345" y="539"/>
                </a:lnTo>
                <a:lnTo>
                  <a:pt x="338" y="547"/>
                </a:lnTo>
                <a:lnTo>
                  <a:pt x="323" y="547"/>
                </a:lnTo>
                <a:lnTo>
                  <a:pt x="316" y="555"/>
                </a:lnTo>
                <a:lnTo>
                  <a:pt x="308" y="555"/>
                </a:lnTo>
                <a:lnTo>
                  <a:pt x="301" y="555"/>
                </a:lnTo>
                <a:lnTo>
                  <a:pt x="294" y="555"/>
                </a:lnTo>
                <a:lnTo>
                  <a:pt x="286" y="555"/>
                </a:lnTo>
                <a:lnTo>
                  <a:pt x="279" y="563"/>
                </a:lnTo>
                <a:lnTo>
                  <a:pt x="272" y="563"/>
                </a:lnTo>
                <a:lnTo>
                  <a:pt x="264" y="563"/>
                </a:lnTo>
                <a:lnTo>
                  <a:pt x="257" y="555"/>
                </a:lnTo>
                <a:lnTo>
                  <a:pt x="250" y="547"/>
                </a:lnTo>
                <a:lnTo>
                  <a:pt x="257" y="539"/>
                </a:lnTo>
                <a:lnTo>
                  <a:pt x="264" y="539"/>
                </a:lnTo>
                <a:lnTo>
                  <a:pt x="272" y="532"/>
                </a:lnTo>
                <a:lnTo>
                  <a:pt x="264" y="524"/>
                </a:lnTo>
                <a:lnTo>
                  <a:pt x="257" y="516"/>
                </a:lnTo>
                <a:lnTo>
                  <a:pt x="257" y="509"/>
                </a:lnTo>
                <a:lnTo>
                  <a:pt x="250" y="501"/>
                </a:lnTo>
                <a:lnTo>
                  <a:pt x="242" y="493"/>
                </a:lnTo>
                <a:lnTo>
                  <a:pt x="235" y="486"/>
                </a:lnTo>
                <a:lnTo>
                  <a:pt x="227" y="493"/>
                </a:lnTo>
                <a:lnTo>
                  <a:pt x="227" y="501"/>
                </a:lnTo>
                <a:lnTo>
                  <a:pt x="220" y="509"/>
                </a:lnTo>
                <a:lnTo>
                  <a:pt x="220" y="516"/>
                </a:lnTo>
                <a:lnTo>
                  <a:pt x="213" y="524"/>
                </a:lnTo>
                <a:lnTo>
                  <a:pt x="205" y="524"/>
                </a:lnTo>
                <a:lnTo>
                  <a:pt x="198" y="524"/>
                </a:lnTo>
                <a:lnTo>
                  <a:pt x="191" y="524"/>
                </a:lnTo>
                <a:lnTo>
                  <a:pt x="176" y="516"/>
                </a:lnTo>
                <a:lnTo>
                  <a:pt x="169" y="516"/>
                </a:lnTo>
                <a:lnTo>
                  <a:pt x="161" y="516"/>
                </a:lnTo>
                <a:lnTo>
                  <a:pt x="154" y="516"/>
                </a:lnTo>
                <a:lnTo>
                  <a:pt x="147" y="524"/>
                </a:lnTo>
                <a:lnTo>
                  <a:pt x="139" y="524"/>
                </a:lnTo>
                <a:lnTo>
                  <a:pt x="132" y="532"/>
                </a:lnTo>
                <a:lnTo>
                  <a:pt x="125" y="532"/>
                </a:lnTo>
                <a:lnTo>
                  <a:pt x="117" y="539"/>
                </a:lnTo>
                <a:lnTo>
                  <a:pt x="117" y="547"/>
                </a:lnTo>
                <a:lnTo>
                  <a:pt x="110" y="555"/>
                </a:lnTo>
                <a:lnTo>
                  <a:pt x="110" y="563"/>
                </a:lnTo>
                <a:lnTo>
                  <a:pt x="103" y="570"/>
                </a:lnTo>
                <a:lnTo>
                  <a:pt x="95" y="586"/>
                </a:lnTo>
                <a:lnTo>
                  <a:pt x="88" y="586"/>
                </a:lnTo>
                <a:lnTo>
                  <a:pt x="80" y="593"/>
                </a:lnTo>
                <a:lnTo>
                  <a:pt x="73" y="593"/>
                </a:lnTo>
                <a:lnTo>
                  <a:pt x="66" y="593"/>
                </a:lnTo>
                <a:lnTo>
                  <a:pt x="58" y="586"/>
                </a:lnTo>
                <a:lnTo>
                  <a:pt x="58" y="570"/>
                </a:lnTo>
                <a:lnTo>
                  <a:pt x="51" y="563"/>
                </a:lnTo>
                <a:lnTo>
                  <a:pt x="51" y="555"/>
                </a:lnTo>
                <a:lnTo>
                  <a:pt x="36" y="547"/>
                </a:lnTo>
                <a:lnTo>
                  <a:pt x="36" y="539"/>
                </a:lnTo>
                <a:lnTo>
                  <a:pt x="36" y="532"/>
                </a:lnTo>
                <a:lnTo>
                  <a:pt x="36" y="524"/>
                </a:lnTo>
                <a:lnTo>
                  <a:pt x="36" y="516"/>
                </a:lnTo>
                <a:lnTo>
                  <a:pt x="36" y="509"/>
                </a:lnTo>
                <a:lnTo>
                  <a:pt x="36" y="501"/>
                </a:lnTo>
                <a:lnTo>
                  <a:pt x="51" y="493"/>
                </a:lnTo>
                <a:lnTo>
                  <a:pt x="51" y="486"/>
                </a:lnTo>
                <a:lnTo>
                  <a:pt x="51" y="478"/>
                </a:lnTo>
                <a:lnTo>
                  <a:pt x="51" y="470"/>
                </a:lnTo>
                <a:lnTo>
                  <a:pt x="51" y="462"/>
                </a:lnTo>
                <a:lnTo>
                  <a:pt x="36" y="455"/>
                </a:lnTo>
                <a:lnTo>
                  <a:pt x="29" y="447"/>
                </a:lnTo>
                <a:lnTo>
                  <a:pt x="22" y="447"/>
                </a:lnTo>
                <a:lnTo>
                  <a:pt x="14" y="439"/>
                </a:lnTo>
                <a:lnTo>
                  <a:pt x="7" y="439"/>
                </a:lnTo>
                <a:lnTo>
                  <a:pt x="0" y="424"/>
                </a:lnTo>
                <a:lnTo>
                  <a:pt x="0" y="416"/>
                </a:lnTo>
                <a:lnTo>
                  <a:pt x="0" y="409"/>
                </a:lnTo>
                <a:lnTo>
                  <a:pt x="0" y="401"/>
                </a:lnTo>
                <a:lnTo>
                  <a:pt x="0" y="393"/>
                </a:lnTo>
                <a:lnTo>
                  <a:pt x="0" y="385"/>
                </a:lnTo>
                <a:lnTo>
                  <a:pt x="0" y="378"/>
                </a:lnTo>
                <a:lnTo>
                  <a:pt x="7" y="370"/>
                </a:lnTo>
                <a:lnTo>
                  <a:pt x="7" y="362"/>
                </a:lnTo>
                <a:lnTo>
                  <a:pt x="7" y="355"/>
                </a:lnTo>
                <a:lnTo>
                  <a:pt x="7" y="347"/>
                </a:lnTo>
                <a:lnTo>
                  <a:pt x="14" y="339"/>
                </a:lnTo>
                <a:lnTo>
                  <a:pt x="22" y="347"/>
                </a:lnTo>
                <a:lnTo>
                  <a:pt x="29" y="347"/>
                </a:lnTo>
                <a:lnTo>
                  <a:pt x="36" y="339"/>
                </a:lnTo>
                <a:lnTo>
                  <a:pt x="36" y="332"/>
                </a:lnTo>
                <a:lnTo>
                  <a:pt x="51" y="324"/>
                </a:lnTo>
                <a:lnTo>
                  <a:pt x="51" y="316"/>
                </a:lnTo>
                <a:lnTo>
                  <a:pt x="51" y="308"/>
                </a:lnTo>
                <a:lnTo>
                  <a:pt x="58" y="301"/>
                </a:lnTo>
                <a:lnTo>
                  <a:pt x="58" y="293"/>
                </a:lnTo>
                <a:lnTo>
                  <a:pt x="58" y="285"/>
                </a:lnTo>
                <a:lnTo>
                  <a:pt x="66" y="270"/>
                </a:lnTo>
                <a:lnTo>
                  <a:pt x="66" y="262"/>
                </a:lnTo>
                <a:lnTo>
                  <a:pt x="73" y="255"/>
                </a:lnTo>
                <a:lnTo>
                  <a:pt x="73" y="247"/>
                </a:lnTo>
                <a:lnTo>
                  <a:pt x="80" y="239"/>
                </a:lnTo>
                <a:lnTo>
                  <a:pt x="88" y="239"/>
                </a:lnTo>
                <a:lnTo>
                  <a:pt x="95" y="231"/>
                </a:lnTo>
                <a:lnTo>
                  <a:pt x="103" y="224"/>
                </a:lnTo>
                <a:lnTo>
                  <a:pt x="103" y="216"/>
                </a:lnTo>
                <a:lnTo>
                  <a:pt x="95" y="208"/>
                </a:lnTo>
                <a:lnTo>
                  <a:pt x="95" y="201"/>
                </a:lnTo>
                <a:lnTo>
                  <a:pt x="95" y="193"/>
                </a:lnTo>
                <a:lnTo>
                  <a:pt x="95" y="185"/>
                </a:lnTo>
                <a:lnTo>
                  <a:pt x="88" y="178"/>
                </a:lnTo>
                <a:lnTo>
                  <a:pt x="88" y="170"/>
                </a:lnTo>
                <a:lnTo>
                  <a:pt x="88" y="162"/>
                </a:lnTo>
                <a:lnTo>
                  <a:pt x="80" y="154"/>
                </a:lnTo>
                <a:lnTo>
                  <a:pt x="80" y="147"/>
                </a:lnTo>
                <a:lnTo>
                  <a:pt x="80" y="139"/>
                </a:lnTo>
                <a:lnTo>
                  <a:pt x="80" y="131"/>
                </a:lnTo>
                <a:lnTo>
                  <a:pt x="73" y="116"/>
                </a:lnTo>
                <a:lnTo>
                  <a:pt x="73" y="108"/>
                </a:lnTo>
                <a:lnTo>
                  <a:pt x="73" y="101"/>
                </a:lnTo>
                <a:lnTo>
                  <a:pt x="80" y="93"/>
                </a:lnTo>
                <a:lnTo>
                  <a:pt x="80" y="85"/>
                </a:lnTo>
                <a:lnTo>
                  <a:pt x="88" y="77"/>
                </a:lnTo>
                <a:lnTo>
                  <a:pt x="95" y="70"/>
                </a:lnTo>
                <a:lnTo>
                  <a:pt x="103" y="62"/>
                </a:lnTo>
                <a:lnTo>
                  <a:pt x="110" y="62"/>
                </a:lnTo>
                <a:lnTo>
                  <a:pt x="117" y="54"/>
                </a:lnTo>
                <a:lnTo>
                  <a:pt x="125" y="54"/>
                </a:lnTo>
                <a:lnTo>
                  <a:pt x="132" y="54"/>
                </a:lnTo>
                <a:lnTo>
                  <a:pt x="139" y="47"/>
                </a:lnTo>
                <a:lnTo>
                  <a:pt x="147" y="47"/>
                </a:lnTo>
                <a:lnTo>
                  <a:pt x="154" y="39"/>
                </a:lnTo>
                <a:lnTo>
                  <a:pt x="161" y="39"/>
                </a:lnTo>
                <a:lnTo>
                  <a:pt x="169" y="31"/>
                </a:lnTo>
                <a:lnTo>
                  <a:pt x="169" y="24"/>
                </a:lnTo>
                <a:lnTo>
                  <a:pt x="176" y="16"/>
                </a:lnTo>
                <a:lnTo>
                  <a:pt x="176" y="8"/>
                </a:lnTo>
                <a:lnTo>
                  <a:pt x="191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89" name="Freeform 24"/>
          <p:cNvSpPr>
            <a:spLocks/>
          </p:cNvSpPr>
          <p:nvPr/>
        </p:nvSpPr>
        <p:spPr bwMode="auto">
          <a:xfrm>
            <a:off x="2717800" y="1336675"/>
            <a:ext cx="769938" cy="1089025"/>
          </a:xfrm>
          <a:custGeom>
            <a:avLst/>
            <a:gdLst>
              <a:gd name="T0" fmla="*/ 2147483647 w 485"/>
              <a:gd name="T1" fmla="*/ 2147483647 h 686"/>
              <a:gd name="T2" fmla="*/ 2147483647 w 485"/>
              <a:gd name="T3" fmla="*/ 2147483647 h 686"/>
              <a:gd name="T4" fmla="*/ 2147483647 w 485"/>
              <a:gd name="T5" fmla="*/ 2147483647 h 686"/>
              <a:gd name="T6" fmla="*/ 2147483647 w 485"/>
              <a:gd name="T7" fmla="*/ 2147483647 h 686"/>
              <a:gd name="T8" fmla="*/ 2147483647 w 485"/>
              <a:gd name="T9" fmla="*/ 2147483647 h 686"/>
              <a:gd name="T10" fmla="*/ 2147483647 w 485"/>
              <a:gd name="T11" fmla="*/ 2147483647 h 686"/>
              <a:gd name="T12" fmla="*/ 2147483647 w 485"/>
              <a:gd name="T13" fmla="*/ 2147483647 h 686"/>
              <a:gd name="T14" fmla="*/ 2147483647 w 485"/>
              <a:gd name="T15" fmla="*/ 2147483647 h 686"/>
              <a:gd name="T16" fmla="*/ 2147483647 w 485"/>
              <a:gd name="T17" fmla="*/ 2147483647 h 686"/>
              <a:gd name="T18" fmla="*/ 2147483647 w 485"/>
              <a:gd name="T19" fmla="*/ 2147483647 h 686"/>
              <a:gd name="T20" fmla="*/ 2147483647 w 485"/>
              <a:gd name="T21" fmla="*/ 2147483647 h 686"/>
              <a:gd name="T22" fmla="*/ 2147483647 w 485"/>
              <a:gd name="T23" fmla="*/ 2147483647 h 686"/>
              <a:gd name="T24" fmla="*/ 2147483647 w 485"/>
              <a:gd name="T25" fmla="*/ 2147483647 h 686"/>
              <a:gd name="T26" fmla="*/ 2147483647 w 485"/>
              <a:gd name="T27" fmla="*/ 2147483647 h 686"/>
              <a:gd name="T28" fmla="*/ 2147483647 w 485"/>
              <a:gd name="T29" fmla="*/ 2147483647 h 686"/>
              <a:gd name="T30" fmla="*/ 2147483647 w 485"/>
              <a:gd name="T31" fmla="*/ 2147483647 h 686"/>
              <a:gd name="T32" fmla="*/ 2147483647 w 485"/>
              <a:gd name="T33" fmla="*/ 2147483647 h 686"/>
              <a:gd name="T34" fmla="*/ 2147483647 w 485"/>
              <a:gd name="T35" fmla="*/ 2147483647 h 686"/>
              <a:gd name="T36" fmla="*/ 2147483647 w 485"/>
              <a:gd name="T37" fmla="*/ 2147483647 h 686"/>
              <a:gd name="T38" fmla="*/ 2147483647 w 485"/>
              <a:gd name="T39" fmla="*/ 2147483647 h 686"/>
              <a:gd name="T40" fmla="*/ 2147483647 w 485"/>
              <a:gd name="T41" fmla="*/ 2147483647 h 686"/>
              <a:gd name="T42" fmla="*/ 2147483647 w 485"/>
              <a:gd name="T43" fmla="*/ 2147483647 h 686"/>
              <a:gd name="T44" fmla="*/ 2147483647 w 485"/>
              <a:gd name="T45" fmla="*/ 2147483647 h 686"/>
              <a:gd name="T46" fmla="*/ 2147483647 w 485"/>
              <a:gd name="T47" fmla="*/ 2147483647 h 686"/>
              <a:gd name="T48" fmla="*/ 2147483647 w 485"/>
              <a:gd name="T49" fmla="*/ 2147483647 h 686"/>
              <a:gd name="T50" fmla="*/ 2147483647 w 485"/>
              <a:gd name="T51" fmla="*/ 2147483647 h 686"/>
              <a:gd name="T52" fmla="*/ 2147483647 w 485"/>
              <a:gd name="T53" fmla="*/ 2147483647 h 686"/>
              <a:gd name="T54" fmla="*/ 2147483647 w 485"/>
              <a:gd name="T55" fmla="*/ 2147483647 h 686"/>
              <a:gd name="T56" fmla="*/ 2147483647 w 485"/>
              <a:gd name="T57" fmla="*/ 2147483647 h 686"/>
              <a:gd name="T58" fmla="*/ 2147483647 w 485"/>
              <a:gd name="T59" fmla="*/ 2147483647 h 686"/>
              <a:gd name="T60" fmla="*/ 2147483647 w 485"/>
              <a:gd name="T61" fmla="*/ 2147483647 h 686"/>
              <a:gd name="T62" fmla="*/ 2147483647 w 485"/>
              <a:gd name="T63" fmla="*/ 2147483647 h 686"/>
              <a:gd name="T64" fmla="*/ 2147483647 w 485"/>
              <a:gd name="T65" fmla="*/ 2147483647 h 686"/>
              <a:gd name="T66" fmla="*/ 2147483647 w 485"/>
              <a:gd name="T67" fmla="*/ 2147483647 h 686"/>
              <a:gd name="T68" fmla="*/ 2147483647 w 485"/>
              <a:gd name="T69" fmla="*/ 2147483647 h 686"/>
              <a:gd name="T70" fmla="*/ 2147483647 w 485"/>
              <a:gd name="T71" fmla="*/ 2147483647 h 686"/>
              <a:gd name="T72" fmla="*/ 2147483647 w 485"/>
              <a:gd name="T73" fmla="*/ 2147483647 h 686"/>
              <a:gd name="T74" fmla="*/ 2147483647 w 485"/>
              <a:gd name="T75" fmla="*/ 2147483647 h 686"/>
              <a:gd name="T76" fmla="*/ 2147483647 w 485"/>
              <a:gd name="T77" fmla="*/ 2147483647 h 686"/>
              <a:gd name="T78" fmla="*/ 2147483647 w 485"/>
              <a:gd name="T79" fmla="*/ 2147483647 h 686"/>
              <a:gd name="T80" fmla="*/ 2147483647 w 485"/>
              <a:gd name="T81" fmla="*/ 2147483647 h 686"/>
              <a:gd name="T82" fmla="*/ 2147483647 w 485"/>
              <a:gd name="T83" fmla="*/ 2147483647 h 686"/>
              <a:gd name="T84" fmla="*/ 2147483647 w 485"/>
              <a:gd name="T85" fmla="*/ 2147483647 h 686"/>
              <a:gd name="T86" fmla="*/ 2147483647 w 485"/>
              <a:gd name="T87" fmla="*/ 2147483647 h 686"/>
              <a:gd name="T88" fmla="*/ 2147483647 w 485"/>
              <a:gd name="T89" fmla="*/ 2147483647 h 686"/>
              <a:gd name="T90" fmla="*/ 2147483647 w 485"/>
              <a:gd name="T91" fmla="*/ 2147483647 h 686"/>
              <a:gd name="T92" fmla="*/ 2147483647 w 485"/>
              <a:gd name="T93" fmla="*/ 2147483647 h 686"/>
              <a:gd name="T94" fmla="*/ 2147483647 w 485"/>
              <a:gd name="T95" fmla="*/ 2147483647 h 686"/>
              <a:gd name="T96" fmla="*/ 2147483647 w 485"/>
              <a:gd name="T97" fmla="*/ 2147483647 h 686"/>
              <a:gd name="T98" fmla="*/ 2147483647 w 485"/>
              <a:gd name="T99" fmla="*/ 2147483647 h 686"/>
              <a:gd name="T100" fmla="*/ 2147483647 w 485"/>
              <a:gd name="T101" fmla="*/ 2147483647 h 686"/>
              <a:gd name="T102" fmla="*/ 2147483647 w 485"/>
              <a:gd name="T103" fmla="*/ 2147483647 h 686"/>
              <a:gd name="T104" fmla="*/ 2147483647 w 485"/>
              <a:gd name="T105" fmla="*/ 2147483647 h 686"/>
              <a:gd name="T106" fmla="*/ 2147483647 w 485"/>
              <a:gd name="T107" fmla="*/ 2147483647 h 686"/>
              <a:gd name="T108" fmla="*/ 2147483647 w 485"/>
              <a:gd name="T109" fmla="*/ 2147483647 h 686"/>
              <a:gd name="T110" fmla="*/ 2147483647 w 485"/>
              <a:gd name="T111" fmla="*/ 2147483647 h 686"/>
              <a:gd name="T112" fmla="*/ 2147483647 w 485"/>
              <a:gd name="T113" fmla="*/ 2147483647 h 686"/>
              <a:gd name="T114" fmla="*/ 2147483647 w 485"/>
              <a:gd name="T115" fmla="*/ 2147483647 h 686"/>
              <a:gd name="T116" fmla="*/ 2147483647 w 485"/>
              <a:gd name="T117" fmla="*/ 2147483647 h 686"/>
              <a:gd name="T118" fmla="*/ 2147483647 w 485"/>
              <a:gd name="T119" fmla="*/ 2147483647 h 686"/>
              <a:gd name="T120" fmla="*/ 2147483647 w 485"/>
              <a:gd name="T121" fmla="*/ 2147483647 h 68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85" h="686">
                <a:moveTo>
                  <a:pt x="294" y="0"/>
                </a:moveTo>
                <a:lnTo>
                  <a:pt x="301" y="0"/>
                </a:lnTo>
                <a:lnTo>
                  <a:pt x="316" y="8"/>
                </a:lnTo>
                <a:lnTo>
                  <a:pt x="323" y="8"/>
                </a:lnTo>
                <a:lnTo>
                  <a:pt x="331" y="16"/>
                </a:lnTo>
                <a:lnTo>
                  <a:pt x="338" y="16"/>
                </a:lnTo>
                <a:lnTo>
                  <a:pt x="345" y="8"/>
                </a:lnTo>
                <a:lnTo>
                  <a:pt x="353" y="8"/>
                </a:lnTo>
                <a:lnTo>
                  <a:pt x="360" y="16"/>
                </a:lnTo>
                <a:lnTo>
                  <a:pt x="360" y="24"/>
                </a:lnTo>
                <a:lnTo>
                  <a:pt x="360" y="31"/>
                </a:lnTo>
                <a:lnTo>
                  <a:pt x="360" y="39"/>
                </a:lnTo>
                <a:lnTo>
                  <a:pt x="367" y="47"/>
                </a:lnTo>
                <a:lnTo>
                  <a:pt x="375" y="54"/>
                </a:lnTo>
                <a:lnTo>
                  <a:pt x="382" y="62"/>
                </a:lnTo>
                <a:lnTo>
                  <a:pt x="382" y="70"/>
                </a:lnTo>
                <a:lnTo>
                  <a:pt x="382" y="77"/>
                </a:lnTo>
                <a:lnTo>
                  <a:pt x="382" y="85"/>
                </a:lnTo>
                <a:lnTo>
                  <a:pt x="389" y="93"/>
                </a:lnTo>
                <a:lnTo>
                  <a:pt x="389" y="101"/>
                </a:lnTo>
                <a:lnTo>
                  <a:pt x="397" y="108"/>
                </a:lnTo>
                <a:lnTo>
                  <a:pt x="397" y="116"/>
                </a:lnTo>
                <a:lnTo>
                  <a:pt x="389" y="131"/>
                </a:lnTo>
                <a:lnTo>
                  <a:pt x="389" y="139"/>
                </a:lnTo>
                <a:lnTo>
                  <a:pt x="389" y="147"/>
                </a:lnTo>
                <a:lnTo>
                  <a:pt x="397" y="154"/>
                </a:lnTo>
                <a:lnTo>
                  <a:pt x="397" y="162"/>
                </a:lnTo>
                <a:lnTo>
                  <a:pt x="397" y="170"/>
                </a:lnTo>
                <a:lnTo>
                  <a:pt x="397" y="178"/>
                </a:lnTo>
                <a:lnTo>
                  <a:pt x="397" y="185"/>
                </a:lnTo>
                <a:lnTo>
                  <a:pt x="397" y="193"/>
                </a:lnTo>
                <a:lnTo>
                  <a:pt x="389" y="201"/>
                </a:lnTo>
                <a:lnTo>
                  <a:pt x="382" y="201"/>
                </a:lnTo>
                <a:lnTo>
                  <a:pt x="375" y="208"/>
                </a:lnTo>
                <a:lnTo>
                  <a:pt x="382" y="216"/>
                </a:lnTo>
                <a:lnTo>
                  <a:pt x="382" y="224"/>
                </a:lnTo>
                <a:lnTo>
                  <a:pt x="382" y="231"/>
                </a:lnTo>
                <a:lnTo>
                  <a:pt x="382" y="239"/>
                </a:lnTo>
                <a:lnTo>
                  <a:pt x="389" y="247"/>
                </a:lnTo>
                <a:lnTo>
                  <a:pt x="389" y="255"/>
                </a:lnTo>
                <a:lnTo>
                  <a:pt x="389" y="262"/>
                </a:lnTo>
                <a:lnTo>
                  <a:pt x="397" y="270"/>
                </a:lnTo>
                <a:lnTo>
                  <a:pt x="404" y="285"/>
                </a:lnTo>
                <a:lnTo>
                  <a:pt x="404" y="293"/>
                </a:lnTo>
                <a:lnTo>
                  <a:pt x="404" y="301"/>
                </a:lnTo>
                <a:lnTo>
                  <a:pt x="404" y="308"/>
                </a:lnTo>
                <a:lnTo>
                  <a:pt x="404" y="316"/>
                </a:lnTo>
                <a:lnTo>
                  <a:pt x="404" y="324"/>
                </a:lnTo>
                <a:lnTo>
                  <a:pt x="411" y="332"/>
                </a:lnTo>
                <a:lnTo>
                  <a:pt x="419" y="332"/>
                </a:lnTo>
                <a:lnTo>
                  <a:pt x="426" y="339"/>
                </a:lnTo>
                <a:lnTo>
                  <a:pt x="426" y="347"/>
                </a:lnTo>
                <a:lnTo>
                  <a:pt x="433" y="355"/>
                </a:lnTo>
                <a:lnTo>
                  <a:pt x="433" y="362"/>
                </a:lnTo>
                <a:lnTo>
                  <a:pt x="441" y="370"/>
                </a:lnTo>
                <a:lnTo>
                  <a:pt x="433" y="378"/>
                </a:lnTo>
                <a:lnTo>
                  <a:pt x="426" y="385"/>
                </a:lnTo>
                <a:lnTo>
                  <a:pt x="419" y="385"/>
                </a:lnTo>
                <a:lnTo>
                  <a:pt x="411" y="393"/>
                </a:lnTo>
                <a:lnTo>
                  <a:pt x="404" y="401"/>
                </a:lnTo>
                <a:lnTo>
                  <a:pt x="404" y="409"/>
                </a:lnTo>
                <a:lnTo>
                  <a:pt x="404" y="416"/>
                </a:lnTo>
                <a:lnTo>
                  <a:pt x="411" y="432"/>
                </a:lnTo>
                <a:lnTo>
                  <a:pt x="411" y="439"/>
                </a:lnTo>
                <a:lnTo>
                  <a:pt x="411" y="447"/>
                </a:lnTo>
                <a:lnTo>
                  <a:pt x="411" y="455"/>
                </a:lnTo>
                <a:lnTo>
                  <a:pt x="419" y="462"/>
                </a:lnTo>
                <a:lnTo>
                  <a:pt x="426" y="462"/>
                </a:lnTo>
                <a:lnTo>
                  <a:pt x="433" y="462"/>
                </a:lnTo>
                <a:lnTo>
                  <a:pt x="441" y="470"/>
                </a:lnTo>
                <a:lnTo>
                  <a:pt x="456" y="470"/>
                </a:lnTo>
                <a:lnTo>
                  <a:pt x="463" y="470"/>
                </a:lnTo>
                <a:lnTo>
                  <a:pt x="470" y="470"/>
                </a:lnTo>
                <a:lnTo>
                  <a:pt x="478" y="478"/>
                </a:lnTo>
                <a:lnTo>
                  <a:pt x="478" y="486"/>
                </a:lnTo>
                <a:lnTo>
                  <a:pt x="478" y="493"/>
                </a:lnTo>
                <a:lnTo>
                  <a:pt x="478" y="501"/>
                </a:lnTo>
                <a:lnTo>
                  <a:pt x="478" y="509"/>
                </a:lnTo>
                <a:lnTo>
                  <a:pt x="478" y="516"/>
                </a:lnTo>
                <a:lnTo>
                  <a:pt x="478" y="524"/>
                </a:lnTo>
                <a:lnTo>
                  <a:pt x="485" y="532"/>
                </a:lnTo>
                <a:lnTo>
                  <a:pt x="485" y="539"/>
                </a:lnTo>
                <a:lnTo>
                  <a:pt x="485" y="547"/>
                </a:lnTo>
                <a:lnTo>
                  <a:pt x="485" y="555"/>
                </a:lnTo>
                <a:lnTo>
                  <a:pt x="485" y="563"/>
                </a:lnTo>
                <a:lnTo>
                  <a:pt x="485" y="570"/>
                </a:lnTo>
                <a:lnTo>
                  <a:pt x="485" y="586"/>
                </a:lnTo>
                <a:lnTo>
                  <a:pt x="485" y="593"/>
                </a:lnTo>
                <a:lnTo>
                  <a:pt x="478" y="601"/>
                </a:lnTo>
                <a:lnTo>
                  <a:pt x="485" y="601"/>
                </a:lnTo>
                <a:lnTo>
                  <a:pt x="470" y="601"/>
                </a:lnTo>
                <a:lnTo>
                  <a:pt x="463" y="601"/>
                </a:lnTo>
                <a:lnTo>
                  <a:pt x="456" y="601"/>
                </a:lnTo>
                <a:lnTo>
                  <a:pt x="441" y="609"/>
                </a:lnTo>
                <a:lnTo>
                  <a:pt x="433" y="609"/>
                </a:lnTo>
                <a:lnTo>
                  <a:pt x="426" y="609"/>
                </a:lnTo>
                <a:lnTo>
                  <a:pt x="419" y="609"/>
                </a:lnTo>
                <a:lnTo>
                  <a:pt x="411" y="609"/>
                </a:lnTo>
                <a:lnTo>
                  <a:pt x="404" y="616"/>
                </a:lnTo>
                <a:lnTo>
                  <a:pt x="404" y="624"/>
                </a:lnTo>
                <a:lnTo>
                  <a:pt x="397" y="632"/>
                </a:lnTo>
                <a:lnTo>
                  <a:pt x="389" y="632"/>
                </a:lnTo>
                <a:lnTo>
                  <a:pt x="382" y="624"/>
                </a:lnTo>
                <a:lnTo>
                  <a:pt x="375" y="624"/>
                </a:lnTo>
                <a:lnTo>
                  <a:pt x="367" y="632"/>
                </a:lnTo>
                <a:lnTo>
                  <a:pt x="367" y="640"/>
                </a:lnTo>
                <a:lnTo>
                  <a:pt x="360" y="647"/>
                </a:lnTo>
                <a:lnTo>
                  <a:pt x="360" y="655"/>
                </a:lnTo>
                <a:lnTo>
                  <a:pt x="353" y="663"/>
                </a:lnTo>
                <a:lnTo>
                  <a:pt x="353" y="670"/>
                </a:lnTo>
                <a:lnTo>
                  <a:pt x="345" y="678"/>
                </a:lnTo>
                <a:lnTo>
                  <a:pt x="338" y="686"/>
                </a:lnTo>
                <a:lnTo>
                  <a:pt x="331" y="686"/>
                </a:lnTo>
                <a:lnTo>
                  <a:pt x="323" y="686"/>
                </a:lnTo>
                <a:lnTo>
                  <a:pt x="316" y="686"/>
                </a:lnTo>
                <a:lnTo>
                  <a:pt x="301" y="686"/>
                </a:lnTo>
                <a:lnTo>
                  <a:pt x="294" y="686"/>
                </a:lnTo>
                <a:lnTo>
                  <a:pt x="286" y="686"/>
                </a:lnTo>
                <a:lnTo>
                  <a:pt x="279" y="686"/>
                </a:lnTo>
                <a:lnTo>
                  <a:pt x="272" y="686"/>
                </a:lnTo>
                <a:lnTo>
                  <a:pt x="264" y="686"/>
                </a:lnTo>
                <a:lnTo>
                  <a:pt x="257" y="686"/>
                </a:lnTo>
                <a:lnTo>
                  <a:pt x="250" y="686"/>
                </a:lnTo>
                <a:lnTo>
                  <a:pt x="242" y="686"/>
                </a:lnTo>
                <a:lnTo>
                  <a:pt x="235" y="686"/>
                </a:lnTo>
                <a:lnTo>
                  <a:pt x="228" y="686"/>
                </a:lnTo>
                <a:lnTo>
                  <a:pt x="220" y="678"/>
                </a:lnTo>
                <a:lnTo>
                  <a:pt x="213" y="670"/>
                </a:lnTo>
                <a:lnTo>
                  <a:pt x="206" y="663"/>
                </a:lnTo>
                <a:lnTo>
                  <a:pt x="198" y="663"/>
                </a:lnTo>
                <a:lnTo>
                  <a:pt x="191" y="655"/>
                </a:lnTo>
                <a:lnTo>
                  <a:pt x="184" y="647"/>
                </a:lnTo>
                <a:lnTo>
                  <a:pt x="176" y="640"/>
                </a:lnTo>
                <a:lnTo>
                  <a:pt x="169" y="632"/>
                </a:lnTo>
                <a:lnTo>
                  <a:pt x="169" y="624"/>
                </a:lnTo>
                <a:lnTo>
                  <a:pt x="169" y="616"/>
                </a:lnTo>
                <a:lnTo>
                  <a:pt x="169" y="609"/>
                </a:lnTo>
                <a:lnTo>
                  <a:pt x="176" y="601"/>
                </a:lnTo>
                <a:lnTo>
                  <a:pt x="176" y="593"/>
                </a:lnTo>
                <a:lnTo>
                  <a:pt x="176" y="586"/>
                </a:lnTo>
                <a:lnTo>
                  <a:pt x="176" y="570"/>
                </a:lnTo>
                <a:lnTo>
                  <a:pt x="169" y="563"/>
                </a:lnTo>
                <a:lnTo>
                  <a:pt x="154" y="555"/>
                </a:lnTo>
                <a:lnTo>
                  <a:pt x="154" y="547"/>
                </a:lnTo>
                <a:lnTo>
                  <a:pt x="147" y="539"/>
                </a:lnTo>
                <a:lnTo>
                  <a:pt x="139" y="532"/>
                </a:lnTo>
                <a:lnTo>
                  <a:pt x="139" y="524"/>
                </a:lnTo>
                <a:lnTo>
                  <a:pt x="147" y="516"/>
                </a:lnTo>
                <a:lnTo>
                  <a:pt x="147" y="509"/>
                </a:lnTo>
                <a:lnTo>
                  <a:pt x="139" y="501"/>
                </a:lnTo>
                <a:lnTo>
                  <a:pt x="147" y="501"/>
                </a:lnTo>
                <a:lnTo>
                  <a:pt x="132" y="493"/>
                </a:lnTo>
                <a:lnTo>
                  <a:pt x="125" y="493"/>
                </a:lnTo>
                <a:lnTo>
                  <a:pt x="117" y="493"/>
                </a:lnTo>
                <a:lnTo>
                  <a:pt x="110" y="493"/>
                </a:lnTo>
                <a:lnTo>
                  <a:pt x="103" y="493"/>
                </a:lnTo>
                <a:lnTo>
                  <a:pt x="95" y="493"/>
                </a:lnTo>
                <a:lnTo>
                  <a:pt x="88" y="486"/>
                </a:lnTo>
                <a:lnTo>
                  <a:pt x="81" y="486"/>
                </a:lnTo>
                <a:lnTo>
                  <a:pt x="73" y="486"/>
                </a:lnTo>
                <a:lnTo>
                  <a:pt x="66" y="478"/>
                </a:lnTo>
                <a:lnTo>
                  <a:pt x="66" y="470"/>
                </a:lnTo>
                <a:lnTo>
                  <a:pt x="59" y="462"/>
                </a:lnTo>
                <a:lnTo>
                  <a:pt x="59" y="455"/>
                </a:lnTo>
                <a:lnTo>
                  <a:pt x="51" y="447"/>
                </a:lnTo>
                <a:lnTo>
                  <a:pt x="51" y="439"/>
                </a:lnTo>
                <a:lnTo>
                  <a:pt x="51" y="432"/>
                </a:lnTo>
                <a:lnTo>
                  <a:pt x="51" y="416"/>
                </a:lnTo>
                <a:lnTo>
                  <a:pt x="44" y="409"/>
                </a:lnTo>
                <a:lnTo>
                  <a:pt x="37" y="409"/>
                </a:lnTo>
                <a:lnTo>
                  <a:pt x="29" y="409"/>
                </a:lnTo>
                <a:lnTo>
                  <a:pt x="15" y="409"/>
                </a:lnTo>
                <a:lnTo>
                  <a:pt x="7" y="409"/>
                </a:lnTo>
                <a:lnTo>
                  <a:pt x="0" y="401"/>
                </a:lnTo>
                <a:lnTo>
                  <a:pt x="7" y="393"/>
                </a:lnTo>
                <a:lnTo>
                  <a:pt x="7" y="385"/>
                </a:lnTo>
                <a:lnTo>
                  <a:pt x="15" y="378"/>
                </a:lnTo>
                <a:lnTo>
                  <a:pt x="15" y="370"/>
                </a:lnTo>
                <a:lnTo>
                  <a:pt x="29" y="362"/>
                </a:lnTo>
                <a:lnTo>
                  <a:pt x="29" y="355"/>
                </a:lnTo>
                <a:lnTo>
                  <a:pt x="37" y="347"/>
                </a:lnTo>
                <a:lnTo>
                  <a:pt x="44" y="355"/>
                </a:lnTo>
                <a:lnTo>
                  <a:pt x="51" y="355"/>
                </a:lnTo>
                <a:lnTo>
                  <a:pt x="59" y="347"/>
                </a:lnTo>
                <a:lnTo>
                  <a:pt x="66" y="339"/>
                </a:lnTo>
                <a:lnTo>
                  <a:pt x="73" y="332"/>
                </a:lnTo>
                <a:lnTo>
                  <a:pt x="66" y="324"/>
                </a:lnTo>
                <a:lnTo>
                  <a:pt x="59" y="316"/>
                </a:lnTo>
                <a:lnTo>
                  <a:pt x="59" y="308"/>
                </a:lnTo>
                <a:lnTo>
                  <a:pt x="51" y="301"/>
                </a:lnTo>
                <a:lnTo>
                  <a:pt x="44" y="293"/>
                </a:lnTo>
                <a:lnTo>
                  <a:pt x="44" y="285"/>
                </a:lnTo>
                <a:lnTo>
                  <a:pt x="51" y="270"/>
                </a:lnTo>
                <a:lnTo>
                  <a:pt x="51" y="262"/>
                </a:lnTo>
                <a:lnTo>
                  <a:pt x="51" y="255"/>
                </a:lnTo>
                <a:lnTo>
                  <a:pt x="59" y="247"/>
                </a:lnTo>
                <a:lnTo>
                  <a:pt x="59" y="239"/>
                </a:lnTo>
                <a:lnTo>
                  <a:pt x="59" y="231"/>
                </a:lnTo>
                <a:lnTo>
                  <a:pt x="66" y="224"/>
                </a:lnTo>
                <a:lnTo>
                  <a:pt x="66" y="216"/>
                </a:lnTo>
                <a:lnTo>
                  <a:pt x="59" y="208"/>
                </a:lnTo>
                <a:lnTo>
                  <a:pt x="51" y="201"/>
                </a:lnTo>
                <a:lnTo>
                  <a:pt x="51" y="193"/>
                </a:lnTo>
                <a:lnTo>
                  <a:pt x="51" y="185"/>
                </a:lnTo>
                <a:lnTo>
                  <a:pt x="59" y="178"/>
                </a:lnTo>
                <a:lnTo>
                  <a:pt x="66" y="178"/>
                </a:lnTo>
                <a:lnTo>
                  <a:pt x="73" y="178"/>
                </a:lnTo>
                <a:lnTo>
                  <a:pt x="81" y="185"/>
                </a:lnTo>
                <a:lnTo>
                  <a:pt x="88" y="178"/>
                </a:lnTo>
                <a:lnTo>
                  <a:pt x="95" y="170"/>
                </a:lnTo>
                <a:lnTo>
                  <a:pt x="95" y="162"/>
                </a:lnTo>
                <a:lnTo>
                  <a:pt x="103" y="154"/>
                </a:lnTo>
                <a:lnTo>
                  <a:pt x="103" y="147"/>
                </a:lnTo>
                <a:lnTo>
                  <a:pt x="110" y="139"/>
                </a:lnTo>
                <a:lnTo>
                  <a:pt x="110" y="131"/>
                </a:lnTo>
                <a:lnTo>
                  <a:pt x="117" y="116"/>
                </a:lnTo>
                <a:lnTo>
                  <a:pt x="117" y="108"/>
                </a:lnTo>
                <a:lnTo>
                  <a:pt x="125" y="101"/>
                </a:lnTo>
                <a:lnTo>
                  <a:pt x="117" y="93"/>
                </a:lnTo>
                <a:lnTo>
                  <a:pt x="125" y="93"/>
                </a:lnTo>
                <a:lnTo>
                  <a:pt x="132" y="85"/>
                </a:lnTo>
                <a:lnTo>
                  <a:pt x="139" y="77"/>
                </a:lnTo>
                <a:lnTo>
                  <a:pt x="139" y="70"/>
                </a:lnTo>
                <a:lnTo>
                  <a:pt x="147" y="62"/>
                </a:lnTo>
                <a:lnTo>
                  <a:pt x="154" y="54"/>
                </a:lnTo>
                <a:lnTo>
                  <a:pt x="169" y="47"/>
                </a:lnTo>
                <a:lnTo>
                  <a:pt x="176" y="47"/>
                </a:lnTo>
                <a:lnTo>
                  <a:pt x="184" y="47"/>
                </a:lnTo>
                <a:lnTo>
                  <a:pt x="191" y="47"/>
                </a:lnTo>
                <a:lnTo>
                  <a:pt x="198" y="54"/>
                </a:lnTo>
                <a:lnTo>
                  <a:pt x="206" y="54"/>
                </a:lnTo>
                <a:lnTo>
                  <a:pt x="213" y="54"/>
                </a:lnTo>
                <a:lnTo>
                  <a:pt x="220" y="54"/>
                </a:lnTo>
                <a:lnTo>
                  <a:pt x="228" y="47"/>
                </a:lnTo>
                <a:lnTo>
                  <a:pt x="235" y="39"/>
                </a:lnTo>
                <a:lnTo>
                  <a:pt x="242" y="39"/>
                </a:lnTo>
                <a:lnTo>
                  <a:pt x="250" y="47"/>
                </a:lnTo>
                <a:lnTo>
                  <a:pt x="257" y="47"/>
                </a:lnTo>
                <a:lnTo>
                  <a:pt x="264" y="54"/>
                </a:lnTo>
                <a:lnTo>
                  <a:pt x="272" y="47"/>
                </a:lnTo>
                <a:lnTo>
                  <a:pt x="279" y="39"/>
                </a:lnTo>
                <a:lnTo>
                  <a:pt x="279" y="31"/>
                </a:lnTo>
                <a:lnTo>
                  <a:pt x="286" y="24"/>
                </a:lnTo>
                <a:lnTo>
                  <a:pt x="286" y="16"/>
                </a:lnTo>
                <a:lnTo>
                  <a:pt x="294" y="8"/>
                </a:lnTo>
                <a:lnTo>
                  <a:pt x="294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0" name="Freeform 25"/>
          <p:cNvSpPr>
            <a:spLocks/>
          </p:cNvSpPr>
          <p:nvPr/>
        </p:nvSpPr>
        <p:spPr bwMode="auto">
          <a:xfrm>
            <a:off x="4887913" y="4014788"/>
            <a:ext cx="957262" cy="671512"/>
          </a:xfrm>
          <a:custGeom>
            <a:avLst/>
            <a:gdLst>
              <a:gd name="T0" fmla="*/ 2147483647 w 603"/>
              <a:gd name="T1" fmla="*/ 2147483647 h 423"/>
              <a:gd name="T2" fmla="*/ 2147483647 w 603"/>
              <a:gd name="T3" fmla="*/ 2147483647 h 423"/>
              <a:gd name="T4" fmla="*/ 2147483647 w 603"/>
              <a:gd name="T5" fmla="*/ 2147483647 h 423"/>
              <a:gd name="T6" fmla="*/ 2147483647 w 603"/>
              <a:gd name="T7" fmla="*/ 2147483647 h 423"/>
              <a:gd name="T8" fmla="*/ 2147483647 w 603"/>
              <a:gd name="T9" fmla="*/ 2147483647 h 423"/>
              <a:gd name="T10" fmla="*/ 2147483647 w 603"/>
              <a:gd name="T11" fmla="*/ 2147483647 h 423"/>
              <a:gd name="T12" fmla="*/ 2147483647 w 603"/>
              <a:gd name="T13" fmla="*/ 2147483647 h 423"/>
              <a:gd name="T14" fmla="*/ 2147483647 w 603"/>
              <a:gd name="T15" fmla="*/ 2147483647 h 423"/>
              <a:gd name="T16" fmla="*/ 2147483647 w 603"/>
              <a:gd name="T17" fmla="*/ 2147483647 h 423"/>
              <a:gd name="T18" fmla="*/ 2147483647 w 603"/>
              <a:gd name="T19" fmla="*/ 2147483647 h 423"/>
              <a:gd name="T20" fmla="*/ 2147483647 w 603"/>
              <a:gd name="T21" fmla="*/ 2147483647 h 423"/>
              <a:gd name="T22" fmla="*/ 2147483647 w 603"/>
              <a:gd name="T23" fmla="*/ 2147483647 h 423"/>
              <a:gd name="T24" fmla="*/ 2147483647 w 603"/>
              <a:gd name="T25" fmla="*/ 2147483647 h 423"/>
              <a:gd name="T26" fmla="*/ 2147483647 w 603"/>
              <a:gd name="T27" fmla="*/ 2147483647 h 423"/>
              <a:gd name="T28" fmla="*/ 2147483647 w 603"/>
              <a:gd name="T29" fmla="*/ 2147483647 h 423"/>
              <a:gd name="T30" fmla="*/ 2147483647 w 603"/>
              <a:gd name="T31" fmla="*/ 2147483647 h 423"/>
              <a:gd name="T32" fmla="*/ 2147483647 w 603"/>
              <a:gd name="T33" fmla="*/ 2147483647 h 423"/>
              <a:gd name="T34" fmla="*/ 2147483647 w 603"/>
              <a:gd name="T35" fmla="*/ 2147483647 h 423"/>
              <a:gd name="T36" fmla="*/ 2147483647 w 603"/>
              <a:gd name="T37" fmla="*/ 2147483647 h 423"/>
              <a:gd name="T38" fmla="*/ 2147483647 w 603"/>
              <a:gd name="T39" fmla="*/ 2147483647 h 423"/>
              <a:gd name="T40" fmla="*/ 2147483647 w 603"/>
              <a:gd name="T41" fmla="*/ 2147483647 h 423"/>
              <a:gd name="T42" fmla="*/ 2147483647 w 603"/>
              <a:gd name="T43" fmla="*/ 2147483647 h 423"/>
              <a:gd name="T44" fmla="*/ 2147483647 w 603"/>
              <a:gd name="T45" fmla="*/ 2147483647 h 423"/>
              <a:gd name="T46" fmla="*/ 2147483647 w 603"/>
              <a:gd name="T47" fmla="*/ 2147483647 h 423"/>
              <a:gd name="T48" fmla="*/ 2147483647 w 603"/>
              <a:gd name="T49" fmla="*/ 2147483647 h 423"/>
              <a:gd name="T50" fmla="*/ 2147483647 w 603"/>
              <a:gd name="T51" fmla="*/ 2147483647 h 423"/>
              <a:gd name="T52" fmla="*/ 2147483647 w 603"/>
              <a:gd name="T53" fmla="*/ 2147483647 h 423"/>
              <a:gd name="T54" fmla="*/ 2147483647 w 603"/>
              <a:gd name="T55" fmla="*/ 2147483647 h 423"/>
              <a:gd name="T56" fmla="*/ 2147483647 w 603"/>
              <a:gd name="T57" fmla="*/ 2147483647 h 423"/>
              <a:gd name="T58" fmla="*/ 2147483647 w 603"/>
              <a:gd name="T59" fmla="*/ 2147483647 h 423"/>
              <a:gd name="T60" fmla="*/ 2147483647 w 603"/>
              <a:gd name="T61" fmla="*/ 2147483647 h 423"/>
              <a:gd name="T62" fmla="*/ 2147483647 w 603"/>
              <a:gd name="T63" fmla="*/ 2147483647 h 423"/>
              <a:gd name="T64" fmla="*/ 2147483647 w 603"/>
              <a:gd name="T65" fmla="*/ 2147483647 h 423"/>
              <a:gd name="T66" fmla="*/ 2147483647 w 603"/>
              <a:gd name="T67" fmla="*/ 2147483647 h 423"/>
              <a:gd name="T68" fmla="*/ 2147483647 w 603"/>
              <a:gd name="T69" fmla="*/ 2147483647 h 423"/>
              <a:gd name="T70" fmla="*/ 2147483647 w 603"/>
              <a:gd name="T71" fmla="*/ 2147483647 h 423"/>
              <a:gd name="T72" fmla="*/ 2147483647 w 603"/>
              <a:gd name="T73" fmla="*/ 2147483647 h 423"/>
              <a:gd name="T74" fmla="*/ 2147483647 w 603"/>
              <a:gd name="T75" fmla="*/ 2147483647 h 423"/>
              <a:gd name="T76" fmla="*/ 2147483647 w 603"/>
              <a:gd name="T77" fmla="*/ 2147483647 h 423"/>
              <a:gd name="T78" fmla="*/ 2147483647 w 603"/>
              <a:gd name="T79" fmla="*/ 2147483647 h 423"/>
              <a:gd name="T80" fmla="*/ 2147483647 w 603"/>
              <a:gd name="T81" fmla="*/ 2147483647 h 423"/>
              <a:gd name="T82" fmla="*/ 2147483647 w 603"/>
              <a:gd name="T83" fmla="*/ 2147483647 h 423"/>
              <a:gd name="T84" fmla="*/ 2147483647 w 603"/>
              <a:gd name="T85" fmla="*/ 2147483647 h 423"/>
              <a:gd name="T86" fmla="*/ 2147483647 w 603"/>
              <a:gd name="T87" fmla="*/ 2147483647 h 423"/>
              <a:gd name="T88" fmla="*/ 2147483647 w 603"/>
              <a:gd name="T89" fmla="*/ 2147483647 h 423"/>
              <a:gd name="T90" fmla="*/ 2147483647 w 603"/>
              <a:gd name="T91" fmla="*/ 2147483647 h 423"/>
              <a:gd name="T92" fmla="*/ 2147483647 w 603"/>
              <a:gd name="T93" fmla="*/ 2147483647 h 423"/>
              <a:gd name="T94" fmla="*/ 2147483647 w 603"/>
              <a:gd name="T95" fmla="*/ 2147483647 h 423"/>
              <a:gd name="T96" fmla="*/ 2147483647 w 603"/>
              <a:gd name="T97" fmla="*/ 2147483647 h 423"/>
              <a:gd name="T98" fmla="*/ 2147483647 w 603"/>
              <a:gd name="T99" fmla="*/ 2147483647 h 423"/>
              <a:gd name="T100" fmla="*/ 2147483647 w 603"/>
              <a:gd name="T101" fmla="*/ 2147483647 h 423"/>
              <a:gd name="T102" fmla="*/ 2147483647 w 603"/>
              <a:gd name="T103" fmla="*/ 2147483647 h 423"/>
              <a:gd name="T104" fmla="*/ 2147483647 w 603"/>
              <a:gd name="T105" fmla="*/ 2147483647 h 423"/>
              <a:gd name="T106" fmla="*/ 0 w 603"/>
              <a:gd name="T107" fmla="*/ 2147483647 h 423"/>
              <a:gd name="T108" fmla="*/ 2147483647 w 603"/>
              <a:gd name="T109" fmla="*/ 2147483647 h 423"/>
              <a:gd name="T110" fmla="*/ 2147483647 w 603"/>
              <a:gd name="T111" fmla="*/ 2147483647 h 423"/>
              <a:gd name="T112" fmla="*/ 0 w 603"/>
              <a:gd name="T113" fmla="*/ 2147483647 h 423"/>
              <a:gd name="T114" fmla="*/ 2147483647 w 603"/>
              <a:gd name="T115" fmla="*/ 2147483647 h 42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03" h="423">
                <a:moveTo>
                  <a:pt x="29" y="0"/>
                </a:moveTo>
                <a:lnTo>
                  <a:pt x="37" y="0"/>
                </a:lnTo>
                <a:lnTo>
                  <a:pt x="44" y="7"/>
                </a:lnTo>
                <a:lnTo>
                  <a:pt x="51" y="7"/>
                </a:lnTo>
                <a:lnTo>
                  <a:pt x="59" y="15"/>
                </a:lnTo>
                <a:lnTo>
                  <a:pt x="66" y="15"/>
                </a:lnTo>
                <a:lnTo>
                  <a:pt x="81" y="15"/>
                </a:lnTo>
                <a:lnTo>
                  <a:pt x="88" y="23"/>
                </a:lnTo>
                <a:lnTo>
                  <a:pt x="95" y="23"/>
                </a:lnTo>
                <a:lnTo>
                  <a:pt x="103" y="23"/>
                </a:lnTo>
                <a:lnTo>
                  <a:pt x="110" y="31"/>
                </a:lnTo>
                <a:lnTo>
                  <a:pt x="118" y="31"/>
                </a:lnTo>
                <a:lnTo>
                  <a:pt x="125" y="38"/>
                </a:lnTo>
                <a:lnTo>
                  <a:pt x="132" y="46"/>
                </a:lnTo>
                <a:lnTo>
                  <a:pt x="140" y="54"/>
                </a:lnTo>
                <a:lnTo>
                  <a:pt x="140" y="61"/>
                </a:lnTo>
                <a:lnTo>
                  <a:pt x="140" y="69"/>
                </a:lnTo>
                <a:lnTo>
                  <a:pt x="140" y="77"/>
                </a:lnTo>
                <a:lnTo>
                  <a:pt x="147" y="84"/>
                </a:lnTo>
                <a:lnTo>
                  <a:pt x="147" y="92"/>
                </a:lnTo>
                <a:lnTo>
                  <a:pt x="147" y="100"/>
                </a:lnTo>
                <a:lnTo>
                  <a:pt x="147" y="115"/>
                </a:lnTo>
                <a:lnTo>
                  <a:pt x="154" y="123"/>
                </a:lnTo>
                <a:lnTo>
                  <a:pt x="162" y="131"/>
                </a:lnTo>
                <a:lnTo>
                  <a:pt x="169" y="131"/>
                </a:lnTo>
                <a:lnTo>
                  <a:pt x="176" y="123"/>
                </a:lnTo>
                <a:lnTo>
                  <a:pt x="184" y="123"/>
                </a:lnTo>
                <a:lnTo>
                  <a:pt x="191" y="115"/>
                </a:lnTo>
                <a:lnTo>
                  <a:pt x="198" y="100"/>
                </a:lnTo>
                <a:lnTo>
                  <a:pt x="206" y="100"/>
                </a:lnTo>
                <a:lnTo>
                  <a:pt x="220" y="92"/>
                </a:lnTo>
                <a:lnTo>
                  <a:pt x="228" y="84"/>
                </a:lnTo>
                <a:lnTo>
                  <a:pt x="235" y="84"/>
                </a:lnTo>
                <a:lnTo>
                  <a:pt x="242" y="77"/>
                </a:lnTo>
                <a:lnTo>
                  <a:pt x="250" y="77"/>
                </a:lnTo>
                <a:lnTo>
                  <a:pt x="257" y="69"/>
                </a:lnTo>
                <a:lnTo>
                  <a:pt x="265" y="61"/>
                </a:lnTo>
                <a:lnTo>
                  <a:pt x="272" y="54"/>
                </a:lnTo>
                <a:lnTo>
                  <a:pt x="279" y="46"/>
                </a:lnTo>
                <a:lnTo>
                  <a:pt x="287" y="38"/>
                </a:lnTo>
                <a:lnTo>
                  <a:pt x="294" y="46"/>
                </a:lnTo>
                <a:lnTo>
                  <a:pt x="294" y="54"/>
                </a:lnTo>
                <a:lnTo>
                  <a:pt x="301" y="61"/>
                </a:lnTo>
                <a:lnTo>
                  <a:pt x="309" y="69"/>
                </a:lnTo>
                <a:lnTo>
                  <a:pt x="309" y="77"/>
                </a:lnTo>
                <a:lnTo>
                  <a:pt x="316" y="84"/>
                </a:lnTo>
                <a:lnTo>
                  <a:pt x="316" y="92"/>
                </a:lnTo>
                <a:lnTo>
                  <a:pt x="323" y="100"/>
                </a:lnTo>
                <a:lnTo>
                  <a:pt x="331" y="100"/>
                </a:lnTo>
                <a:lnTo>
                  <a:pt x="338" y="100"/>
                </a:lnTo>
                <a:lnTo>
                  <a:pt x="345" y="100"/>
                </a:lnTo>
                <a:lnTo>
                  <a:pt x="360" y="100"/>
                </a:lnTo>
                <a:lnTo>
                  <a:pt x="360" y="115"/>
                </a:lnTo>
                <a:lnTo>
                  <a:pt x="360" y="123"/>
                </a:lnTo>
                <a:lnTo>
                  <a:pt x="345" y="131"/>
                </a:lnTo>
                <a:lnTo>
                  <a:pt x="345" y="138"/>
                </a:lnTo>
                <a:lnTo>
                  <a:pt x="338" y="146"/>
                </a:lnTo>
                <a:lnTo>
                  <a:pt x="338" y="154"/>
                </a:lnTo>
                <a:lnTo>
                  <a:pt x="331" y="161"/>
                </a:lnTo>
                <a:lnTo>
                  <a:pt x="338" y="169"/>
                </a:lnTo>
                <a:lnTo>
                  <a:pt x="345" y="169"/>
                </a:lnTo>
                <a:lnTo>
                  <a:pt x="360" y="169"/>
                </a:lnTo>
                <a:lnTo>
                  <a:pt x="367" y="169"/>
                </a:lnTo>
                <a:lnTo>
                  <a:pt x="375" y="169"/>
                </a:lnTo>
                <a:lnTo>
                  <a:pt x="382" y="169"/>
                </a:lnTo>
                <a:lnTo>
                  <a:pt x="389" y="169"/>
                </a:lnTo>
                <a:lnTo>
                  <a:pt x="397" y="177"/>
                </a:lnTo>
                <a:lnTo>
                  <a:pt x="404" y="177"/>
                </a:lnTo>
                <a:lnTo>
                  <a:pt x="412" y="185"/>
                </a:lnTo>
                <a:lnTo>
                  <a:pt x="419" y="185"/>
                </a:lnTo>
                <a:lnTo>
                  <a:pt x="426" y="192"/>
                </a:lnTo>
                <a:lnTo>
                  <a:pt x="434" y="192"/>
                </a:lnTo>
                <a:lnTo>
                  <a:pt x="441" y="200"/>
                </a:lnTo>
                <a:lnTo>
                  <a:pt x="448" y="200"/>
                </a:lnTo>
                <a:lnTo>
                  <a:pt x="456" y="200"/>
                </a:lnTo>
                <a:lnTo>
                  <a:pt x="463" y="192"/>
                </a:lnTo>
                <a:lnTo>
                  <a:pt x="470" y="192"/>
                </a:lnTo>
                <a:lnTo>
                  <a:pt x="478" y="192"/>
                </a:lnTo>
                <a:lnTo>
                  <a:pt x="485" y="185"/>
                </a:lnTo>
                <a:lnTo>
                  <a:pt x="500" y="185"/>
                </a:lnTo>
                <a:lnTo>
                  <a:pt x="507" y="177"/>
                </a:lnTo>
                <a:lnTo>
                  <a:pt x="514" y="177"/>
                </a:lnTo>
                <a:lnTo>
                  <a:pt x="522" y="185"/>
                </a:lnTo>
                <a:lnTo>
                  <a:pt x="529" y="192"/>
                </a:lnTo>
                <a:lnTo>
                  <a:pt x="536" y="200"/>
                </a:lnTo>
                <a:lnTo>
                  <a:pt x="544" y="208"/>
                </a:lnTo>
                <a:lnTo>
                  <a:pt x="551" y="208"/>
                </a:lnTo>
                <a:lnTo>
                  <a:pt x="559" y="215"/>
                </a:lnTo>
                <a:lnTo>
                  <a:pt x="566" y="223"/>
                </a:lnTo>
                <a:lnTo>
                  <a:pt x="573" y="231"/>
                </a:lnTo>
                <a:lnTo>
                  <a:pt x="581" y="238"/>
                </a:lnTo>
                <a:lnTo>
                  <a:pt x="588" y="246"/>
                </a:lnTo>
                <a:lnTo>
                  <a:pt x="588" y="254"/>
                </a:lnTo>
                <a:lnTo>
                  <a:pt x="595" y="269"/>
                </a:lnTo>
                <a:lnTo>
                  <a:pt x="595" y="277"/>
                </a:lnTo>
                <a:lnTo>
                  <a:pt x="603" y="285"/>
                </a:lnTo>
                <a:lnTo>
                  <a:pt x="595" y="292"/>
                </a:lnTo>
                <a:lnTo>
                  <a:pt x="588" y="292"/>
                </a:lnTo>
                <a:lnTo>
                  <a:pt x="581" y="292"/>
                </a:lnTo>
                <a:lnTo>
                  <a:pt x="573" y="292"/>
                </a:lnTo>
                <a:lnTo>
                  <a:pt x="566" y="292"/>
                </a:lnTo>
                <a:lnTo>
                  <a:pt x="559" y="292"/>
                </a:lnTo>
                <a:lnTo>
                  <a:pt x="551" y="292"/>
                </a:lnTo>
                <a:lnTo>
                  <a:pt x="544" y="292"/>
                </a:lnTo>
                <a:lnTo>
                  <a:pt x="536" y="300"/>
                </a:lnTo>
                <a:lnTo>
                  <a:pt x="536" y="308"/>
                </a:lnTo>
                <a:lnTo>
                  <a:pt x="536" y="315"/>
                </a:lnTo>
                <a:lnTo>
                  <a:pt x="536" y="323"/>
                </a:lnTo>
                <a:lnTo>
                  <a:pt x="536" y="331"/>
                </a:lnTo>
                <a:lnTo>
                  <a:pt x="536" y="339"/>
                </a:lnTo>
                <a:lnTo>
                  <a:pt x="536" y="346"/>
                </a:lnTo>
                <a:lnTo>
                  <a:pt x="536" y="354"/>
                </a:lnTo>
                <a:lnTo>
                  <a:pt x="536" y="362"/>
                </a:lnTo>
                <a:lnTo>
                  <a:pt x="529" y="369"/>
                </a:lnTo>
                <a:lnTo>
                  <a:pt x="536" y="369"/>
                </a:lnTo>
                <a:lnTo>
                  <a:pt x="522" y="369"/>
                </a:lnTo>
                <a:lnTo>
                  <a:pt x="514" y="369"/>
                </a:lnTo>
                <a:lnTo>
                  <a:pt x="507" y="369"/>
                </a:lnTo>
                <a:lnTo>
                  <a:pt x="500" y="369"/>
                </a:lnTo>
                <a:lnTo>
                  <a:pt x="485" y="369"/>
                </a:lnTo>
                <a:lnTo>
                  <a:pt x="478" y="369"/>
                </a:lnTo>
                <a:lnTo>
                  <a:pt x="470" y="369"/>
                </a:lnTo>
                <a:lnTo>
                  <a:pt x="463" y="362"/>
                </a:lnTo>
                <a:lnTo>
                  <a:pt x="463" y="354"/>
                </a:lnTo>
                <a:lnTo>
                  <a:pt x="456" y="346"/>
                </a:lnTo>
                <a:lnTo>
                  <a:pt x="456" y="339"/>
                </a:lnTo>
                <a:lnTo>
                  <a:pt x="448" y="331"/>
                </a:lnTo>
                <a:lnTo>
                  <a:pt x="441" y="331"/>
                </a:lnTo>
                <a:lnTo>
                  <a:pt x="434" y="331"/>
                </a:lnTo>
                <a:lnTo>
                  <a:pt x="426" y="331"/>
                </a:lnTo>
                <a:lnTo>
                  <a:pt x="419" y="331"/>
                </a:lnTo>
                <a:lnTo>
                  <a:pt x="412" y="339"/>
                </a:lnTo>
                <a:lnTo>
                  <a:pt x="404" y="346"/>
                </a:lnTo>
                <a:lnTo>
                  <a:pt x="397" y="346"/>
                </a:lnTo>
                <a:lnTo>
                  <a:pt x="389" y="346"/>
                </a:lnTo>
                <a:lnTo>
                  <a:pt x="382" y="346"/>
                </a:lnTo>
                <a:lnTo>
                  <a:pt x="375" y="346"/>
                </a:lnTo>
                <a:lnTo>
                  <a:pt x="367" y="346"/>
                </a:lnTo>
                <a:lnTo>
                  <a:pt x="360" y="346"/>
                </a:lnTo>
                <a:lnTo>
                  <a:pt x="345" y="346"/>
                </a:lnTo>
                <a:lnTo>
                  <a:pt x="338" y="339"/>
                </a:lnTo>
                <a:lnTo>
                  <a:pt x="331" y="339"/>
                </a:lnTo>
                <a:lnTo>
                  <a:pt x="323" y="339"/>
                </a:lnTo>
                <a:lnTo>
                  <a:pt x="316" y="339"/>
                </a:lnTo>
                <a:lnTo>
                  <a:pt x="309" y="339"/>
                </a:lnTo>
                <a:lnTo>
                  <a:pt x="301" y="331"/>
                </a:lnTo>
                <a:lnTo>
                  <a:pt x="294" y="331"/>
                </a:lnTo>
                <a:lnTo>
                  <a:pt x="287" y="331"/>
                </a:lnTo>
                <a:lnTo>
                  <a:pt x="279" y="339"/>
                </a:lnTo>
                <a:lnTo>
                  <a:pt x="279" y="346"/>
                </a:lnTo>
                <a:lnTo>
                  <a:pt x="272" y="354"/>
                </a:lnTo>
                <a:lnTo>
                  <a:pt x="265" y="362"/>
                </a:lnTo>
                <a:lnTo>
                  <a:pt x="265" y="369"/>
                </a:lnTo>
                <a:lnTo>
                  <a:pt x="257" y="377"/>
                </a:lnTo>
                <a:lnTo>
                  <a:pt x="265" y="385"/>
                </a:lnTo>
                <a:lnTo>
                  <a:pt x="257" y="392"/>
                </a:lnTo>
                <a:lnTo>
                  <a:pt x="265" y="392"/>
                </a:lnTo>
                <a:lnTo>
                  <a:pt x="250" y="400"/>
                </a:lnTo>
                <a:lnTo>
                  <a:pt x="242" y="400"/>
                </a:lnTo>
                <a:lnTo>
                  <a:pt x="235" y="400"/>
                </a:lnTo>
                <a:lnTo>
                  <a:pt x="228" y="400"/>
                </a:lnTo>
                <a:lnTo>
                  <a:pt x="220" y="400"/>
                </a:lnTo>
                <a:lnTo>
                  <a:pt x="206" y="400"/>
                </a:lnTo>
                <a:lnTo>
                  <a:pt x="198" y="400"/>
                </a:lnTo>
                <a:lnTo>
                  <a:pt x="191" y="400"/>
                </a:lnTo>
                <a:lnTo>
                  <a:pt x="184" y="400"/>
                </a:lnTo>
                <a:lnTo>
                  <a:pt x="176" y="400"/>
                </a:lnTo>
                <a:lnTo>
                  <a:pt x="169" y="408"/>
                </a:lnTo>
                <a:lnTo>
                  <a:pt x="162" y="408"/>
                </a:lnTo>
                <a:lnTo>
                  <a:pt x="154" y="408"/>
                </a:lnTo>
                <a:lnTo>
                  <a:pt x="147" y="408"/>
                </a:lnTo>
                <a:lnTo>
                  <a:pt x="140" y="408"/>
                </a:lnTo>
                <a:lnTo>
                  <a:pt x="132" y="408"/>
                </a:lnTo>
                <a:lnTo>
                  <a:pt x="125" y="423"/>
                </a:lnTo>
                <a:lnTo>
                  <a:pt x="118" y="423"/>
                </a:lnTo>
                <a:lnTo>
                  <a:pt x="110" y="408"/>
                </a:lnTo>
                <a:lnTo>
                  <a:pt x="118" y="400"/>
                </a:lnTo>
                <a:lnTo>
                  <a:pt x="125" y="392"/>
                </a:lnTo>
                <a:lnTo>
                  <a:pt x="132" y="385"/>
                </a:lnTo>
                <a:lnTo>
                  <a:pt x="125" y="377"/>
                </a:lnTo>
                <a:lnTo>
                  <a:pt x="125" y="369"/>
                </a:lnTo>
                <a:lnTo>
                  <a:pt x="118" y="362"/>
                </a:lnTo>
                <a:lnTo>
                  <a:pt x="110" y="354"/>
                </a:lnTo>
                <a:lnTo>
                  <a:pt x="103" y="346"/>
                </a:lnTo>
                <a:lnTo>
                  <a:pt x="103" y="339"/>
                </a:lnTo>
                <a:lnTo>
                  <a:pt x="95" y="331"/>
                </a:lnTo>
                <a:lnTo>
                  <a:pt x="88" y="331"/>
                </a:lnTo>
                <a:lnTo>
                  <a:pt x="81" y="323"/>
                </a:lnTo>
                <a:lnTo>
                  <a:pt x="66" y="323"/>
                </a:lnTo>
                <a:lnTo>
                  <a:pt x="59" y="323"/>
                </a:lnTo>
                <a:lnTo>
                  <a:pt x="51" y="323"/>
                </a:lnTo>
                <a:lnTo>
                  <a:pt x="44" y="315"/>
                </a:lnTo>
                <a:lnTo>
                  <a:pt x="37" y="315"/>
                </a:lnTo>
                <a:lnTo>
                  <a:pt x="29" y="315"/>
                </a:lnTo>
                <a:lnTo>
                  <a:pt x="22" y="308"/>
                </a:lnTo>
                <a:lnTo>
                  <a:pt x="15" y="300"/>
                </a:lnTo>
                <a:lnTo>
                  <a:pt x="15" y="292"/>
                </a:lnTo>
                <a:lnTo>
                  <a:pt x="15" y="285"/>
                </a:lnTo>
                <a:lnTo>
                  <a:pt x="22" y="277"/>
                </a:lnTo>
                <a:lnTo>
                  <a:pt x="22" y="269"/>
                </a:lnTo>
                <a:lnTo>
                  <a:pt x="22" y="254"/>
                </a:lnTo>
                <a:lnTo>
                  <a:pt x="22" y="246"/>
                </a:lnTo>
                <a:lnTo>
                  <a:pt x="22" y="238"/>
                </a:lnTo>
                <a:lnTo>
                  <a:pt x="22" y="231"/>
                </a:lnTo>
                <a:lnTo>
                  <a:pt x="29" y="223"/>
                </a:lnTo>
                <a:lnTo>
                  <a:pt x="29" y="215"/>
                </a:lnTo>
                <a:lnTo>
                  <a:pt x="29" y="208"/>
                </a:lnTo>
                <a:lnTo>
                  <a:pt x="29" y="200"/>
                </a:lnTo>
                <a:lnTo>
                  <a:pt x="29" y="192"/>
                </a:lnTo>
                <a:lnTo>
                  <a:pt x="22" y="185"/>
                </a:lnTo>
                <a:lnTo>
                  <a:pt x="22" y="177"/>
                </a:lnTo>
                <a:lnTo>
                  <a:pt x="15" y="169"/>
                </a:lnTo>
                <a:lnTo>
                  <a:pt x="15" y="161"/>
                </a:lnTo>
                <a:lnTo>
                  <a:pt x="7" y="154"/>
                </a:lnTo>
                <a:lnTo>
                  <a:pt x="7" y="146"/>
                </a:lnTo>
                <a:lnTo>
                  <a:pt x="0" y="138"/>
                </a:lnTo>
                <a:lnTo>
                  <a:pt x="7" y="131"/>
                </a:lnTo>
                <a:lnTo>
                  <a:pt x="15" y="123"/>
                </a:lnTo>
                <a:lnTo>
                  <a:pt x="22" y="115"/>
                </a:lnTo>
                <a:lnTo>
                  <a:pt x="29" y="100"/>
                </a:lnTo>
                <a:lnTo>
                  <a:pt x="29" y="92"/>
                </a:lnTo>
                <a:lnTo>
                  <a:pt x="22" y="84"/>
                </a:lnTo>
                <a:lnTo>
                  <a:pt x="22" y="77"/>
                </a:lnTo>
                <a:lnTo>
                  <a:pt x="22" y="69"/>
                </a:lnTo>
                <a:lnTo>
                  <a:pt x="15" y="61"/>
                </a:lnTo>
                <a:lnTo>
                  <a:pt x="15" y="54"/>
                </a:lnTo>
                <a:lnTo>
                  <a:pt x="7" y="46"/>
                </a:lnTo>
                <a:lnTo>
                  <a:pt x="0" y="38"/>
                </a:lnTo>
                <a:lnTo>
                  <a:pt x="7" y="31"/>
                </a:lnTo>
                <a:lnTo>
                  <a:pt x="15" y="23"/>
                </a:lnTo>
                <a:lnTo>
                  <a:pt x="15" y="15"/>
                </a:lnTo>
                <a:lnTo>
                  <a:pt x="22" y="7"/>
                </a:lnTo>
                <a:lnTo>
                  <a:pt x="29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1" name="Freeform 26"/>
          <p:cNvSpPr>
            <a:spLocks/>
          </p:cNvSpPr>
          <p:nvPr/>
        </p:nvSpPr>
        <p:spPr bwMode="auto">
          <a:xfrm>
            <a:off x="4525963" y="1874838"/>
            <a:ext cx="887412" cy="819150"/>
          </a:xfrm>
          <a:custGeom>
            <a:avLst/>
            <a:gdLst>
              <a:gd name="T0" fmla="*/ 2147483647 w 559"/>
              <a:gd name="T1" fmla="*/ 2147483647 h 532"/>
              <a:gd name="T2" fmla="*/ 2147483647 w 559"/>
              <a:gd name="T3" fmla="*/ 2147483647 h 532"/>
              <a:gd name="T4" fmla="*/ 2147483647 w 559"/>
              <a:gd name="T5" fmla="*/ 2147483647 h 532"/>
              <a:gd name="T6" fmla="*/ 2147483647 w 559"/>
              <a:gd name="T7" fmla="*/ 2147483647 h 532"/>
              <a:gd name="T8" fmla="*/ 2147483647 w 559"/>
              <a:gd name="T9" fmla="*/ 2147483647 h 532"/>
              <a:gd name="T10" fmla="*/ 2147483647 w 559"/>
              <a:gd name="T11" fmla="*/ 2147483647 h 532"/>
              <a:gd name="T12" fmla="*/ 2147483647 w 559"/>
              <a:gd name="T13" fmla="*/ 2147483647 h 532"/>
              <a:gd name="T14" fmla="*/ 2147483647 w 559"/>
              <a:gd name="T15" fmla="*/ 2147483647 h 532"/>
              <a:gd name="T16" fmla="*/ 2147483647 w 559"/>
              <a:gd name="T17" fmla="*/ 2147483647 h 532"/>
              <a:gd name="T18" fmla="*/ 2147483647 w 559"/>
              <a:gd name="T19" fmla="*/ 2147483647 h 532"/>
              <a:gd name="T20" fmla="*/ 2147483647 w 559"/>
              <a:gd name="T21" fmla="*/ 2147483647 h 532"/>
              <a:gd name="T22" fmla="*/ 2147483647 w 559"/>
              <a:gd name="T23" fmla="*/ 2147483647 h 532"/>
              <a:gd name="T24" fmla="*/ 2147483647 w 559"/>
              <a:gd name="T25" fmla="*/ 2147483647 h 532"/>
              <a:gd name="T26" fmla="*/ 2147483647 w 559"/>
              <a:gd name="T27" fmla="*/ 2147483647 h 532"/>
              <a:gd name="T28" fmla="*/ 2147483647 w 559"/>
              <a:gd name="T29" fmla="*/ 2147483647 h 532"/>
              <a:gd name="T30" fmla="*/ 2147483647 w 559"/>
              <a:gd name="T31" fmla="*/ 2147483647 h 532"/>
              <a:gd name="T32" fmla="*/ 2147483647 w 559"/>
              <a:gd name="T33" fmla="*/ 2147483647 h 532"/>
              <a:gd name="T34" fmla="*/ 2147483647 w 559"/>
              <a:gd name="T35" fmla="*/ 2147483647 h 532"/>
              <a:gd name="T36" fmla="*/ 2147483647 w 559"/>
              <a:gd name="T37" fmla="*/ 2147483647 h 532"/>
              <a:gd name="T38" fmla="*/ 2147483647 w 559"/>
              <a:gd name="T39" fmla="*/ 2147483647 h 532"/>
              <a:gd name="T40" fmla="*/ 2147483647 w 559"/>
              <a:gd name="T41" fmla="*/ 2147483647 h 532"/>
              <a:gd name="T42" fmla="*/ 2147483647 w 559"/>
              <a:gd name="T43" fmla="*/ 2147483647 h 532"/>
              <a:gd name="T44" fmla="*/ 2147483647 w 559"/>
              <a:gd name="T45" fmla="*/ 2147483647 h 532"/>
              <a:gd name="T46" fmla="*/ 2147483647 w 559"/>
              <a:gd name="T47" fmla="*/ 2147483647 h 532"/>
              <a:gd name="T48" fmla="*/ 2147483647 w 559"/>
              <a:gd name="T49" fmla="*/ 2147483647 h 532"/>
              <a:gd name="T50" fmla="*/ 2147483647 w 559"/>
              <a:gd name="T51" fmla="*/ 2147483647 h 532"/>
              <a:gd name="T52" fmla="*/ 2147483647 w 559"/>
              <a:gd name="T53" fmla="*/ 2147483647 h 532"/>
              <a:gd name="T54" fmla="*/ 2147483647 w 559"/>
              <a:gd name="T55" fmla="*/ 2147483647 h 532"/>
              <a:gd name="T56" fmla="*/ 2147483647 w 559"/>
              <a:gd name="T57" fmla="*/ 2147483647 h 532"/>
              <a:gd name="T58" fmla="*/ 2147483647 w 559"/>
              <a:gd name="T59" fmla="*/ 2147483647 h 532"/>
              <a:gd name="T60" fmla="*/ 2147483647 w 559"/>
              <a:gd name="T61" fmla="*/ 2147483647 h 532"/>
              <a:gd name="T62" fmla="*/ 2147483647 w 559"/>
              <a:gd name="T63" fmla="*/ 2147483647 h 532"/>
              <a:gd name="T64" fmla="*/ 2147483647 w 559"/>
              <a:gd name="T65" fmla="*/ 2147483647 h 532"/>
              <a:gd name="T66" fmla="*/ 2147483647 w 559"/>
              <a:gd name="T67" fmla="*/ 2147483647 h 532"/>
              <a:gd name="T68" fmla="*/ 2147483647 w 559"/>
              <a:gd name="T69" fmla="*/ 2147483647 h 532"/>
              <a:gd name="T70" fmla="*/ 2147483647 w 559"/>
              <a:gd name="T71" fmla="*/ 2147483647 h 532"/>
              <a:gd name="T72" fmla="*/ 2147483647 w 559"/>
              <a:gd name="T73" fmla="*/ 2147483647 h 532"/>
              <a:gd name="T74" fmla="*/ 2147483647 w 559"/>
              <a:gd name="T75" fmla="*/ 2147483647 h 532"/>
              <a:gd name="T76" fmla="*/ 2147483647 w 559"/>
              <a:gd name="T77" fmla="*/ 2147483647 h 532"/>
              <a:gd name="T78" fmla="*/ 2147483647 w 559"/>
              <a:gd name="T79" fmla="*/ 2147483647 h 532"/>
              <a:gd name="T80" fmla="*/ 2147483647 w 559"/>
              <a:gd name="T81" fmla="*/ 2147483647 h 532"/>
              <a:gd name="T82" fmla="*/ 2147483647 w 559"/>
              <a:gd name="T83" fmla="*/ 2147483647 h 532"/>
              <a:gd name="T84" fmla="*/ 2147483647 w 559"/>
              <a:gd name="T85" fmla="*/ 2147483647 h 532"/>
              <a:gd name="T86" fmla="*/ 2147483647 w 559"/>
              <a:gd name="T87" fmla="*/ 2147483647 h 532"/>
              <a:gd name="T88" fmla="*/ 0 w 559"/>
              <a:gd name="T89" fmla="*/ 2147483647 h 532"/>
              <a:gd name="T90" fmla="*/ 2147483647 w 559"/>
              <a:gd name="T91" fmla="*/ 2147483647 h 532"/>
              <a:gd name="T92" fmla="*/ 2147483647 w 559"/>
              <a:gd name="T93" fmla="*/ 2147483647 h 532"/>
              <a:gd name="T94" fmla="*/ 2147483647 w 559"/>
              <a:gd name="T95" fmla="*/ 2147483647 h 532"/>
              <a:gd name="T96" fmla="*/ 2147483647 w 559"/>
              <a:gd name="T97" fmla="*/ 2147483647 h 532"/>
              <a:gd name="T98" fmla="*/ 2147483647 w 559"/>
              <a:gd name="T99" fmla="*/ 2147483647 h 532"/>
              <a:gd name="T100" fmla="*/ 2147483647 w 559"/>
              <a:gd name="T101" fmla="*/ 2147483647 h 532"/>
              <a:gd name="T102" fmla="*/ 2147483647 w 559"/>
              <a:gd name="T103" fmla="*/ 2147483647 h 532"/>
              <a:gd name="T104" fmla="*/ 2147483647 w 559"/>
              <a:gd name="T105" fmla="*/ 2147483647 h 532"/>
              <a:gd name="T106" fmla="*/ 2147483647 w 559"/>
              <a:gd name="T107" fmla="*/ 2147483647 h 53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59" h="532">
                <a:moveTo>
                  <a:pt x="213" y="0"/>
                </a:moveTo>
                <a:lnTo>
                  <a:pt x="221" y="8"/>
                </a:lnTo>
                <a:lnTo>
                  <a:pt x="228" y="8"/>
                </a:lnTo>
                <a:lnTo>
                  <a:pt x="235" y="16"/>
                </a:lnTo>
                <a:lnTo>
                  <a:pt x="243" y="23"/>
                </a:lnTo>
                <a:lnTo>
                  <a:pt x="250" y="23"/>
                </a:lnTo>
                <a:lnTo>
                  <a:pt x="257" y="31"/>
                </a:lnTo>
                <a:lnTo>
                  <a:pt x="265" y="31"/>
                </a:lnTo>
                <a:lnTo>
                  <a:pt x="272" y="23"/>
                </a:lnTo>
                <a:lnTo>
                  <a:pt x="279" y="23"/>
                </a:lnTo>
                <a:lnTo>
                  <a:pt x="287" y="31"/>
                </a:lnTo>
                <a:lnTo>
                  <a:pt x="287" y="39"/>
                </a:lnTo>
                <a:lnTo>
                  <a:pt x="287" y="46"/>
                </a:lnTo>
                <a:lnTo>
                  <a:pt x="294" y="54"/>
                </a:lnTo>
                <a:lnTo>
                  <a:pt x="309" y="54"/>
                </a:lnTo>
                <a:lnTo>
                  <a:pt x="316" y="62"/>
                </a:lnTo>
                <a:lnTo>
                  <a:pt x="323" y="62"/>
                </a:lnTo>
                <a:lnTo>
                  <a:pt x="331" y="62"/>
                </a:lnTo>
                <a:lnTo>
                  <a:pt x="338" y="62"/>
                </a:lnTo>
                <a:lnTo>
                  <a:pt x="346" y="62"/>
                </a:lnTo>
                <a:lnTo>
                  <a:pt x="353" y="62"/>
                </a:lnTo>
                <a:lnTo>
                  <a:pt x="360" y="70"/>
                </a:lnTo>
                <a:lnTo>
                  <a:pt x="368" y="70"/>
                </a:lnTo>
                <a:lnTo>
                  <a:pt x="375" y="70"/>
                </a:lnTo>
                <a:lnTo>
                  <a:pt x="382" y="62"/>
                </a:lnTo>
                <a:lnTo>
                  <a:pt x="390" y="54"/>
                </a:lnTo>
                <a:lnTo>
                  <a:pt x="397" y="54"/>
                </a:lnTo>
                <a:lnTo>
                  <a:pt x="404" y="62"/>
                </a:lnTo>
                <a:lnTo>
                  <a:pt x="412" y="70"/>
                </a:lnTo>
                <a:lnTo>
                  <a:pt x="404" y="77"/>
                </a:lnTo>
                <a:lnTo>
                  <a:pt x="404" y="93"/>
                </a:lnTo>
                <a:lnTo>
                  <a:pt x="404" y="100"/>
                </a:lnTo>
                <a:lnTo>
                  <a:pt x="397" y="108"/>
                </a:lnTo>
                <a:lnTo>
                  <a:pt x="404" y="116"/>
                </a:lnTo>
                <a:lnTo>
                  <a:pt x="412" y="123"/>
                </a:lnTo>
                <a:lnTo>
                  <a:pt x="419" y="123"/>
                </a:lnTo>
                <a:lnTo>
                  <a:pt x="426" y="123"/>
                </a:lnTo>
                <a:lnTo>
                  <a:pt x="434" y="123"/>
                </a:lnTo>
                <a:lnTo>
                  <a:pt x="448" y="123"/>
                </a:lnTo>
                <a:lnTo>
                  <a:pt x="456" y="123"/>
                </a:lnTo>
                <a:lnTo>
                  <a:pt x="463" y="116"/>
                </a:lnTo>
                <a:lnTo>
                  <a:pt x="470" y="116"/>
                </a:lnTo>
                <a:lnTo>
                  <a:pt x="478" y="116"/>
                </a:lnTo>
                <a:lnTo>
                  <a:pt x="485" y="116"/>
                </a:lnTo>
                <a:lnTo>
                  <a:pt x="493" y="116"/>
                </a:lnTo>
                <a:lnTo>
                  <a:pt x="493" y="123"/>
                </a:lnTo>
                <a:lnTo>
                  <a:pt x="493" y="131"/>
                </a:lnTo>
                <a:lnTo>
                  <a:pt x="500" y="139"/>
                </a:lnTo>
                <a:lnTo>
                  <a:pt x="507" y="147"/>
                </a:lnTo>
                <a:lnTo>
                  <a:pt x="515" y="154"/>
                </a:lnTo>
                <a:lnTo>
                  <a:pt x="522" y="154"/>
                </a:lnTo>
                <a:lnTo>
                  <a:pt x="529" y="162"/>
                </a:lnTo>
                <a:lnTo>
                  <a:pt x="537" y="170"/>
                </a:lnTo>
                <a:lnTo>
                  <a:pt x="537" y="177"/>
                </a:lnTo>
                <a:lnTo>
                  <a:pt x="537" y="185"/>
                </a:lnTo>
                <a:lnTo>
                  <a:pt x="537" y="193"/>
                </a:lnTo>
                <a:lnTo>
                  <a:pt x="544" y="200"/>
                </a:lnTo>
                <a:lnTo>
                  <a:pt x="544" y="208"/>
                </a:lnTo>
                <a:lnTo>
                  <a:pt x="544" y="216"/>
                </a:lnTo>
                <a:lnTo>
                  <a:pt x="544" y="224"/>
                </a:lnTo>
                <a:lnTo>
                  <a:pt x="551" y="231"/>
                </a:lnTo>
                <a:lnTo>
                  <a:pt x="551" y="247"/>
                </a:lnTo>
                <a:lnTo>
                  <a:pt x="551" y="254"/>
                </a:lnTo>
                <a:lnTo>
                  <a:pt x="551" y="262"/>
                </a:lnTo>
                <a:lnTo>
                  <a:pt x="559" y="270"/>
                </a:lnTo>
                <a:lnTo>
                  <a:pt x="559" y="277"/>
                </a:lnTo>
                <a:lnTo>
                  <a:pt x="551" y="285"/>
                </a:lnTo>
                <a:lnTo>
                  <a:pt x="544" y="285"/>
                </a:lnTo>
                <a:lnTo>
                  <a:pt x="537" y="293"/>
                </a:lnTo>
                <a:lnTo>
                  <a:pt x="537" y="301"/>
                </a:lnTo>
                <a:lnTo>
                  <a:pt x="529" y="308"/>
                </a:lnTo>
                <a:lnTo>
                  <a:pt x="529" y="316"/>
                </a:lnTo>
                <a:lnTo>
                  <a:pt x="529" y="324"/>
                </a:lnTo>
                <a:lnTo>
                  <a:pt x="537" y="331"/>
                </a:lnTo>
                <a:lnTo>
                  <a:pt x="537" y="339"/>
                </a:lnTo>
                <a:lnTo>
                  <a:pt x="544" y="347"/>
                </a:lnTo>
                <a:lnTo>
                  <a:pt x="537" y="354"/>
                </a:lnTo>
                <a:lnTo>
                  <a:pt x="529" y="354"/>
                </a:lnTo>
                <a:lnTo>
                  <a:pt x="522" y="362"/>
                </a:lnTo>
                <a:lnTo>
                  <a:pt x="515" y="370"/>
                </a:lnTo>
                <a:lnTo>
                  <a:pt x="507" y="378"/>
                </a:lnTo>
                <a:lnTo>
                  <a:pt x="500" y="378"/>
                </a:lnTo>
                <a:lnTo>
                  <a:pt x="493" y="385"/>
                </a:lnTo>
                <a:lnTo>
                  <a:pt x="485" y="378"/>
                </a:lnTo>
                <a:lnTo>
                  <a:pt x="478" y="378"/>
                </a:lnTo>
                <a:lnTo>
                  <a:pt x="470" y="370"/>
                </a:lnTo>
                <a:lnTo>
                  <a:pt x="463" y="378"/>
                </a:lnTo>
                <a:lnTo>
                  <a:pt x="456" y="385"/>
                </a:lnTo>
                <a:lnTo>
                  <a:pt x="456" y="401"/>
                </a:lnTo>
                <a:lnTo>
                  <a:pt x="456" y="408"/>
                </a:lnTo>
                <a:lnTo>
                  <a:pt x="456" y="416"/>
                </a:lnTo>
                <a:lnTo>
                  <a:pt x="448" y="424"/>
                </a:lnTo>
                <a:lnTo>
                  <a:pt x="448" y="431"/>
                </a:lnTo>
                <a:lnTo>
                  <a:pt x="434" y="439"/>
                </a:lnTo>
                <a:lnTo>
                  <a:pt x="426" y="439"/>
                </a:lnTo>
                <a:lnTo>
                  <a:pt x="419" y="439"/>
                </a:lnTo>
                <a:lnTo>
                  <a:pt x="412" y="447"/>
                </a:lnTo>
                <a:lnTo>
                  <a:pt x="404" y="447"/>
                </a:lnTo>
                <a:lnTo>
                  <a:pt x="397" y="447"/>
                </a:lnTo>
                <a:lnTo>
                  <a:pt x="390" y="447"/>
                </a:lnTo>
                <a:lnTo>
                  <a:pt x="382" y="455"/>
                </a:lnTo>
                <a:lnTo>
                  <a:pt x="375" y="462"/>
                </a:lnTo>
                <a:lnTo>
                  <a:pt x="368" y="462"/>
                </a:lnTo>
                <a:lnTo>
                  <a:pt x="360" y="470"/>
                </a:lnTo>
                <a:lnTo>
                  <a:pt x="353" y="478"/>
                </a:lnTo>
                <a:lnTo>
                  <a:pt x="346" y="485"/>
                </a:lnTo>
                <a:lnTo>
                  <a:pt x="338" y="493"/>
                </a:lnTo>
                <a:lnTo>
                  <a:pt x="331" y="493"/>
                </a:lnTo>
                <a:lnTo>
                  <a:pt x="323" y="501"/>
                </a:lnTo>
                <a:lnTo>
                  <a:pt x="316" y="508"/>
                </a:lnTo>
                <a:lnTo>
                  <a:pt x="309" y="516"/>
                </a:lnTo>
                <a:lnTo>
                  <a:pt x="294" y="516"/>
                </a:lnTo>
                <a:lnTo>
                  <a:pt x="287" y="524"/>
                </a:lnTo>
                <a:lnTo>
                  <a:pt x="279" y="532"/>
                </a:lnTo>
                <a:lnTo>
                  <a:pt x="272" y="532"/>
                </a:lnTo>
                <a:lnTo>
                  <a:pt x="265" y="532"/>
                </a:lnTo>
                <a:lnTo>
                  <a:pt x="257" y="532"/>
                </a:lnTo>
                <a:lnTo>
                  <a:pt x="250" y="524"/>
                </a:lnTo>
                <a:lnTo>
                  <a:pt x="243" y="524"/>
                </a:lnTo>
                <a:lnTo>
                  <a:pt x="235" y="532"/>
                </a:lnTo>
                <a:lnTo>
                  <a:pt x="228" y="524"/>
                </a:lnTo>
                <a:lnTo>
                  <a:pt x="235" y="524"/>
                </a:lnTo>
                <a:lnTo>
                  <a:pt x="221" y="508"/>
                </a:lnTo>
                <a:lnTo>
                  <a:pt x="221" y="516"/>
                </a:lnTo>
                <a:lnTo>
                  <a:pt x="221" y="501"/>
                </a:lnTo>
                <a:lnTo>
                  <a:pt x="228" y="493"/>
                </a:lnTo>
                <a:lnTo>
                  <a:pt x="221" y="485"/>
                </a:lnTo>
                <a:lnTo>
                  <a:pt x="213" y="478"/>
                </a:lnTo>
                <a:lnTo>
                  <a:pt x="206" y="470"/>
                </a:lnTo>
                <a:lnTo>
                  <a:pt x="199" y="462"/>
                </a:lnTo>
                <a:lnTo>
                  <a:pt x="191" y="470"/>
                </a:lnTo>
                <a:lnTo>
                  <a:pt x="184" y="470"/>
                </a:lnTo>
                <a:lnTo>
                  <a:pt x="176" y="478"/>
                </a:lnTo>
                <a:lnTo>
                  <a:pt x="169" y="478"/>
                </a:lnTo>
                <a:lnTo>
                  <a:pt x="162" y="485"/>
                </a:lnTo>
                <a:lnTo>
                  <a:pt x="162" y="493"/>
                </a:lnTo>
                <a:lnTo>
                  <a:pt x="169" y="501"/>
                </a:lnTo>
                <a:lnTo>
                  <a:pt x="169" y="508"/>
                </a:lnTo>
                <a:lnTo>
                  <a:pt x="162" y="516"/>
                </a:lnTo>
                <a:lnTo>
                  <a:pt x="147" y="516"/>
                </a:lnTo>
                <a:lnTo>
                  <a:pt x="140" y="508"/>
                </a:lnTo>
                <a:lnTo>
                  <a:pt x="132" y="501"/>
                </a:lnTo>
                <a:lnTo>
                  <a:pt x="125" y="501"/>
                </a:lnTo>
                <a:lnTo>
                  <a:pt x="118" y="493"/>
                </a:lnTo>
                <a:lnTo>
                  <a:pt x="110" y="485"/>
                </a:lnTo>
                <a:lnTo>
                  <a:pt x="103" y="478"/>
                </a:lnTo>
                <a:lnTo>
                  <a:pt x="96" y="470"/>
                </a:lnTo>
                <a:lnTo>
                  <a:pt x="88" y="462"/>
                </a:lnTo>
                <a:lnTo>
                  <a:pt x="81" y="462"/>
                </a:lnTo>
                <a:lnTo>
                  <a:pt x="74" y="455"/>
                </a:lnTo>
                <a:lnTo>
                  <a:pt x="66" y="447"/>
                </a:lnTo>
                <a:lnTo>
                  <a:pt x="74" y="439"/>
                </a:lnTo>
                <a:lnTo>
                  <a:pt x="81" y="439"/>
                </a:lnTo>
                <a:lnTo>
                  <a:pt x="88" y="431"/>
                </a:lnTo>
                <a:lnTo>
                  <a:pt x="81" y="424"/>
                </a:lnTo>
                <a:lnTo>
                  <a:pt x="74" y="416"/>
                </a:lnTo>
                <a:lnTo>
                  <a:pt x="66" y="416"/>
                </a:lnTo>
                <a:lnTo>
                  <a:pt x="59" y="408"/>
                </a:lnTo>
                <a:lnTo>
                  <a:pt x="52" y="401"/>
                </a:lnTo>
                <a:lnTo>
                  <a:pt x="52" y="385"/>
                </a:lnTo>
                <a:lnTo>
                  <a:pt x="59" y="378"/>
                </a:lnTo>
                <a:lnTo>
                  <a:pt x="59" y="370"/>
                </a:lnTo>
                <a:lnTo>
                  <a:pt x="59" y="362"/>
                </a:lnTo>
                <a:lnTo>
                  <a:pt x="66" y="354"/>
                </a:lnTo>
                <a:lnTo>
                  <a:pt x="66" y="347"/>
                </a:lnTo>
                <a:lnTo>
                  <a:pt x="66" y="339"/>
                </a:lnTo>
                <a:lnTo>
                  <a:pt x="66" y="331"/>
                </a:lnTo>
                <a:lnTo>
                  <a:pt x="59" y="324"/>
                </a:lnTo>
                <a:lnTo>
                  <a:pt x="59" y="316"/>
                </a:lnTo>
                <a:lnTo>
                  <a:pt x="59" y="308"/>
                </a:lnTo>
                <a:lnTo>
                  <a:pt x="59" y="301"/>
                </a:lnTo>
                <a:lnTo>
                  <a:pt x="52" y="293"/>
                </a:lnTo>
                <a:lnTo>
                  <a:pt x="52" y="285"/>
                </a:lnTo>
                <a:lnTo>
                  <a:pt x="44" y="277"/>
                </a:lnTo>
                <a:lnTo>
                  <a:pt x="37" y="270"/>
                </a:lnTo>
                <a:lnTo>
                  <a:pt x="29" y="270"/>
                </a:lnTo>
                <a:lnTo>
                  <a:pt x="22" y="262"/>
                </a:lnTo>
                <a:lnTo>
                  <a:pt x="7" y="254"/>
                </a:lnTo>
                <a:lnTo>
                  <a:pt x="0" y="247"/>
                </a:lnTo>
                <a:lnTo>
                  <a:pt x="0" y="231"/>
                </a:lnTo>
                <a:lnTo>
                  <a:pt x="7" y="224"/>
                </a:lnTo>
                <a:lnTo>
                  <a:pt x="22" y="216"/>
                </a:lnTo>
                <a:lnTo>
                  <a:pt x="22" y="208"/>
                </a:lnTo>
                <a:lnTo>
                  <a:pt x="29" y="200"/>
                </a:lnTo>
                <a:lnTo>
                  <a:pt x="29" y="193"/>
                </a:lnTo>
                <a:lnTo>
                  <a:pt x="37" y="185"/>
                </a:lnTo>
                <a:lnTo>
                  <a:pt x="37" y="177"/>
                </a:lnTo>
                <a:lnTo>
                  <a:pt x="44" y="170"/>
                </a:lnTo>
                <a:lnTo>
                  <a:pt x="44" y="162"/>
                </a:lnTo>
                <a:lnTo>
                  <a:pt x="52" y="154"/>
                </a:lnTo>
                <a:lnTo>
                  <a:pt x="52" y="147"/>
                </a:lnTo>
                <a:lnTo>
                  <a:pt x="59" y="139"/>
                </a:lnTo>
                <a:lnTo>
                  <a:pt x="59" y="131"/>
                </a:lnTo>
                <a:lnTo>
                  <a:pt x="66" y="123"/>
                </a:lnTo>
                <a:lnTo>
                  <a:pt x="74" y="131"/>
                </a:lnTo>
                <a:lnTo>
                  <a:pt x="81" y="131"/>
                </a:lnTo>
                <a:lnTo>
                  <a:pt x="88" y="139"/>
                </a:lnTo>
                <a:lnTo>
                  <a:pt x="96" y="139"/>
                </a:lnTo>
                <a:lnTo>
                  <a:pt x="103" y="131"/>
                </a:lnTo>
                <a:lnTo>
                  <a:pt x="103" y="123"/>
                </a:lnTo>
                <a:lnTo>
                  <a:pt x="110" y="116"/>
                </a:lnTo>
                <a:lnTo>
                  <a:pt x="110" y="108"/>
                </a:lnTo>
                <a:lnTo>
                  <a:pt x="103" y="100"/>
                </a:lnTo>
                <a:lnTo>
                  <a:pt x="110" y="93"/>
                </a:lnTo>
                <a:lnTo>
                  <a:pt x="118" y="77"/>
                </a:lnTo>
                <a:lnTo>
                  <a:pt x="125" y="77"/>
                </a:lnTo>
                <a:lnTo>
                  <a:pt x="132" y="70"/>
                </a:lnTo>
                <a:lnTo>
                  <a:pt x="140" y="62"/>
                </a:lnTo>
                <a:lnTo>
                  <a:pt x="147" y="54"/>
                </a:lnTo>
                <a:lnTo>
                  <a:pt x="162" y="46"/>
                </a:lnTo>
                <a:lnTo>
                  <a:pt x="169" y="39"/>
                </a:lnTo>
                <a:lnTo>
                  <a:pt x="176" y="39"/>
                </a:lnTo>
                <a:lnTo>
                  <a:pt x="184" y="31"/>
                </a:lnTo>
                <a:lnTo>
                  <a:pt x="191" y="23"/>
                </a:lnTo>
                <a:lnTo>
                  <a:pt x="199" y="16"/>
                </a:lnTo>
                <a:lnTo>
                  <a:pt x="206" y="8"/>
                </a:lnTo>
                <a:lnTo>
                  <a:pt x="213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2" name="Freeform 27"/>
          <p:cNvSpPr>
            <a:spLocks/>
          </p:cNvSpPr>
          <p:nvPr/>
        </p:nvSpPr>
        <p:spPr bwMode="auto">
          <a:xfrm>
            <a:off x="3906838" y="2540000"/>
            <a:ext cx="1025525" cy="757238"/>
          </a:xfrm>
          <a:custGeom>
            <a:avLst/>
            <a:gdLst>
              <a:gd name="T0" fmla="*/ 2147483647 w 646"/>
              <a:gd name="T1" fmla="*/ 2147483647 h 477"/>
              <a:gd name="T2" fmla="*/ 2147483647 w 646"/>
              <a:gd name="T3" fmla="*/ 0 h 477"/>
              <a:gd name="T4" fmla="*/ 2147483647 w 646"/>
              <a:gd name="T5" fmla="*/ 2147483647 h 477"/>
              <a:gd name="T6" fmla="*/ 2147483647 w 646"/>
              <a:gd name="T7" fmla="*/ 2147483647 h 477"/>
              <a:gd name="T8" fmla="*/ 2147483647 w 646"/>
              <a:gd name="T9" fmla="*/ 2147483647 h 477"/>
              <a:gd name="T10" fmla="*/ 2147483647 w 646"/>
              <a:gd name="T11" fmla="*/ 2147483647 h 477"/>
              <a:gd name="T12" fmla="*/ 2147483647 w 646"/>
              <a:gd name="T13" fmla="*/ 2147483647 h 477"/>
              <a:gd name="T14" fmla="*/ 2147483647 w 646"/>
              <a:gd name="T15" fmla="*/ 2147483647 h 477"/>
              <a:gd name="T16" fmla="*/ 2147483647 w 646"/>
              <a:gd name="T17" fmla="*/ 2147483647 h 477"/>
              <a:gd name="T18" fmla="*/ 2147483647 w 646"/>
              <a:gd name="T19" fmla="*/ 2147483647 h 477"/>
              <a:gd name="T20" fmla="*/ 2147483647 w 646"/>
              <a:gd name="T21" fmla="*/ 2147483647 h 477"/>
              <a:gd name="T22" fmla="*/ 2147483647 w 646"/>
              <a:gd name="T23" fmla="*/ 2147483647 h 477"/>
              <a:gd name="T24" fmla="*/ 2147483647 w 646"/>
              <a:gd name="T25" fmla="*/ 2147483647 h 477"/>
              <a:gd name="T26" fmla="*/ 2147483647 w 646"/>
              <a:gd name="T27" fmla="*/ 2147483647 h 477"/>
              <a:gd name="T28" fmla="*/ 2147483647 w 646"/>
              <a:gd name="T29" fmla="*/ 2147483647 h 477"/>
              <a:gd name="T30" fmla="*/ 2147483647 w 646"/>
              <a:gd name="T31" fmla="*/ 2147483647 h 477"/>
              <a:gd name="T32" fmla="*/ 2147483647 w 646"/>
              <a:gd name="T33" fmla="*/ 2147483647 h 477"/>
              <a:gd name="T34" fmla="*/ 2147483647 w 646"/>
              <a:gd name="T35" fmla="*/ 2147483647 h 477"/>
              <a:gd name="T36" fmla="*/ 2147483647 w 646"/>
              <a:gd name="T37" fmla="*/ 2147483647 h 477"/>
              <a:gd name="T38" fmla="*/ 2147483647 w 646"/>
              <a:gd name="T39" fmla="*/ 2147483647 h 477"/>
              <a:gd name="T40" fmla="*/ 2147483647 w 646"/>
              <a:gd name="T41" fmla="*/ 2147483647 h 477"/>
              <a:gd name="T42" fmla="*/ 2147483647 w 646"/>
              <a:gd name="T43" fmla="*/ 2147483647 h 477"/>
              <a:gd name="T44" fmla="*/ 2147483647 w 646"/>
              <a:gd name="T45" fmla="*/ 2147483647 h 477"/>
              <a:gd name="T46" fmla="*/ 2147483647 w 646"/>
              <a:gd name="T47" fmla="*/ 2147483647 h 477"/>
              <a:gd name="T48" fmla="*/ 2147483647 w 646"/>
              <a:gd name="T49" fmla="*/ 2147483647 h 477"/>
              <a:gd name="T50" fmla="*/ 2147483647 w 646"/>
              <a:gd name="T51" fmla="*/ 2147483647 h 477"/>
              <a:gd name="T52" fmla="*/ 2147483647 w 646"/>
              <a:gd name="T53" fmla="*/ 2147483647 h 477"/>
              <a:gd name="T54" fmla="*/ 2147483647 w 646"/>
              <a:gd name="T55" fmla="*/ 2147483647 h 477"/>
              <a:gd name="T56" fmla="*/ 2147483647 w 646"/>
              <a:gd name="T57" fmla="*/ 2147483647 h 477"/>
              <a:gd name="T58" fmla="*/ 2147483647 w 646"/>
              <a:gd name="T59" fmla="*/ 2147483647 h 477"/>
              <a:gd name="T60" fmla="*/ 2147483647 w 646"/>
              <a:gd name="T61" fmla="*/ 2147483647 h 477"/>
              <a:gd name="T62" fmla="*/ 2147483647 w 646"/>
              <a:gd name="T63" fmla="*/ 2147483647 h 477"/>
              <a:gd name="T64" fmla="*/ 2147483647 w 646"/>
              <a:gd name="T65" fmla="*/ 2147483647 h 477"/>
              <a:gd name="T66" fmla="*/ 2147483647 w 646"/>
              <a:gd name="T67" fmla="*/ 2147483647 h 477"/>
              <a:gd name="T68" fmla="*/ 2147483647 w 646"/>
              <a:gd name="T69" fmla="*/ 2147483647 h 477"/>
              <a:gd name="T70" fmla="*/ 2147483647 w 646"/>
              <a:gd name="T71" fmla="*/ 2147483647 h 477"/>
              <a:gd name="T72" fmla="*/ 2147483647 w 646"/>
              <a:gd name="T73" fmla="*/ 2147483647 h 477"/>
              <a:gd name="T74" fmla="*/ 2147483647 w 646"/>
              <a:gd name="T75" fmla="*/ 2147483647 h 477"/>
              <a:gd name="T76" fmla="*/ 2147483647 w 646"/>
              <a:gd name="T77" fmla="*/ 2147483647 h 477"/>
              <a:gd name="T78" fmla="*/ 2147483647 w 646"/>
              <a:gd name="T79" fmla="*/ 2147483647 h 477"/>
              <a:gd name="T80" fmla="*/ 2147483647 w 646"/>
              <a:gd name="T81" fmla="*/ 2147483647 h 477"/>
              <a:gd name="T82" fmla="*/ 2147483647 w 646"/>
              <a:gd name="T83" fmla="*/ 2147483647 h 477"/>
              <a:gd name="T84" fmla="*/ 2147483647 w 646"/>
              <a:gd name="T85" fmla="*/ 2147483647 h 477"/>
              <a:gd name="T86" fmla="*/ 2147483647 w 646"/>
              <a:gd name="T87" fmla="*/ 2147483647 h 477"/>
              <a:gd name="T88" fmla="*/ 2147483647 w 646"/>
              <a:gd name="T89" fmla="*/ 2147483647 h 477"/>
              <a:gd name="T90" fmla="*/ 2147483647 w 646"/>
              <a:gd name="T91" fmla="*/ 2147483647 h 477"/>
              <a:gd name="T92" fmla="*/ 2147483647 w 646"/>
              <a:gd name="T93" fmla="*/ 2147483647 h 477"/>
              <a:gd name="T94" fmla="*/ 2147483647 w 646"/>
              <a:gd name="T95" fmla="*/ 2147483647 h 477"/>
              <a:gd name="T96" fmla="*/ 2147483647 w 646"/>
              <a:gd name="T97" fmla="*/ 2147483647 h 477"/>
              <a:gd name="T98" fmla="*/ 2147483647 w 646"/>
              <a:gd name="T99" fmla="*/ 2147483647 h 477"/>
              <a:gd name="T100" fmla="*/ 2147483647 w 646"/>
              <a:gd name="T101" fmla="*/ 2147483647 h 477"/>
              <a:gd name="T102" fmla="*/ 2147483647 w 646"/>
              <a:gd name="T103" fmla="*/ 2147483647 h 477"/>
              <a:gd name="T104" fmla="*/ 2147483647 w 646"/>
              <a:gd name="T105" fmla="*/ 2147483647 h 477"/>
              <a:gd name="T106" fmla="*/ 2147483647 w 646"/>
              <a:gd name="T107" fmla="*/ 2147483647 h 477"/>
              <a:gd name="T108" fmla="*/ 2147483647 w 646"/>
              <a:gd name="T109" fmla="*/ 2147483647 h 477"/>
              <a:gd name="T110" fmla="*/ 2147483647 w 646"/>
              <a:gd name="T111" fmla="*/ 2147483647 h 477"/>
              <a:gd name="T112" fmla="*/ 2147483647 w 646"/>
              <a:gd name="T113" fmla="*/ 2147483647 h 477"/>
              <a:gd name="T114" fmla="*/ 2147483647 w 646"/>
              <a:gd name="T115" fmla="*/ 2147483647 h 477"/>
              <a:gd name="T116" fmla="*/ 2147483647 w 646"/>
              <a:gd name="T117" fmla="*/ 2147483647 h 477"/>
              <a:gd name="T118" fmla="*/ 2147483647 w 646"/>
              <a:gd name="T119" fmla="*/ 2147483647 h 477"/>
              <a:gd name="T120" fmla="*/ 2147483647 w 646"/>
              <a:gd name="T121" fmla="*/ 2147483647 h 477"/>
              <a:gd name="T122" fmla="*/ 2147483647 w 646"/>
              <a:gd name="T123" fmla="*/ 2147483647 h 477"/>
              <a:gd name="T124" fmla="*/ 2147483647 w 646"/>
              <a:gd name="T125" fmla="*/ 2147483647 h 47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46" h="477">
                <a:moveTo>
                  <a:pt x="330" y="0"/>
                </a:moveTo>
                <a:lnTo>
                  <a:pt x="338" y="0"/>
                </a:lnTo>
                <a:lnTo>
                  <a:pt x="345" y="7"/>
                </a:lnTo>
                <a:lnTo>
                  <a:pt x="352" y="7"/>
                </a:lnTo>
                <a:lnTo>
                  <a:pt x="360" y="15"/>
                </a:lnTo>
                <a:lnTo>
                  <a:pt x="367" y="15"/>
                </a:lnTo>
                <a:lnTo>
                  <a:pt x="374" y="7"/>
                </a:lnTo>
                <a:lnTo>
                  <a:pt x="382" y="0"/>
                </a:lnTo>
                <a:lnTo>
                  <a:pt x="389" y="7"/>
                </a:lnTo>
                <a:lnTo>
                  <a:pt x="389" y="15"/>
                </a:lnTo>
                <a:lnTo>
                  <a:pt x="389" y="23"/>
                </a:lnTo>
                <a:lnTo>
                  <a:pt x="389" y="31"/>
                </a:lnTo>
                <a:lnTo>
                  <a:pt x="396" y="38"/>
                </a:lnTo>
                <a:lnTo>
                  <a:pt x="411" y="38"/>
                </a:lnTo>
                <a:lnTo>
                  <a:pt x="418" y="38"/>
                </a:lnTo>
                <a:lnTo>
                  <a:pt x="426" y="38"/>
                </a:lnTo>
                <a:lnTo>
                  <a:pt x="433" y="38"/>
                </a:lnTo>
                <a:lnTo>
                  <a:pt x="441" y="31"/>
                </a:lnTo>
                <a:lnTo>
                  <a:pt x="448" y="31"/>
                </a:lnTo>
                <a:lnTo>
                  <a:pt x="455" y="23"/>
                </a:lnTo>
                <a:lnTo>
                  <a:pt x="463" y="31"/>
                </a:lnTo>
                <a:lnTo>
                  <a:pt x="470" y="38"/>
                </a:lnTo>
                <a:lnTo>
                  <a:pt x="477" y="38"/>
                </a:lnTo>
                <a:lnTo>
                  <a:pt x="485" y="46"/>
                </a:lnTo>
                <a:lnTo>
                  <a:pt x="492" y="54"/>
                </a:lnTo>
                <a:lnTo>
                  <a:pt x="499" y="61"/>
                </a:lnTo>
                <a:lnTo>
                  <a:pt x="507" y="69"/>
                </a:lnTo>
                <a:lnTo>
                  <a:pt x="514" y="77"/>
                </a:lnTo>
                <a:lnTo>
                  <a:pt x="521" y="77"/>
                </a:lnTo>
                <a:lnTo>
                  <a:pt x="529" y="84"/>
                </a:lnTo>
                <a:lnTo>
                  <a:pt x="536" y="92"/>
                </a:lnTo>
                <a:lnTo>
                  <a:pt x="551" y="92"/>
                </a:lnTo>
                <a:lnTo>
                  <a:pt x="558" y="84"/>
                </a:lnTo>
                <a:lnTo>
                  <a:pt x="558" y="77"/>
                </a:lnTo>
                <a:lnTo>
                  <a:pt x="551" y="69"/>
                </a:lnTo>
                <a:lnTo>
                  <a:pt x="551" y="61"/>
                </a:lnTo>
                <a:lnTo>
                  <a:pt x="558" y="54"/>
                </a:lnTo>
                <a:lnTo>
                  <a:pt x="565" y="54"/>
                </a:lnTo>
                <a:lnTo>
                  <a:pt x="573" y="46"/>
                </a:lnTo>
                <a:lnTo>
                  <a:pt x="580" y="46"/>
                </a:lnTo>
                <a:lnTo>
                  <a:pt x="588" y="38"/>
                </a:lnTo>
                <a:lnTo>
                  <a:pt x="595" y="46"/>
                </a:lnTo>
                <a:lnTo>
                  <a:pt x="602" y="54"/>
                </a:lnTo>
                <a:lnTo>
                  <a:pt x="610" y="61"/>
                </a:lnTo>
                <a:lnTo>
                  <a:pt x="617" y="69"/>
                </a:lnTo>
                <a:lnTo>
                  <a:pt x="610" y="77"/>
                </a:lnTo>
                <a:lnTo>
                  <a:pt x="610" y="84"/>
                </a:lnTo>
                <a:lnTo>
                  <a:pt x="610" y="92"/>
                </a:lnTo>
                <a:lnTo>
                  <a:pt x="617" y="100"/>
                </a:lnTo>
                <a:lnTo>
                  <a:pt x="624" y="100"/>
                </a:lnTo>
                <a:lnTo>
                  <a:pt x="624" y="108"/>
                </a:lnTo>
                <a:lnTo>
                  <a:pt x="617" y="115"/>
                </a:lnTo>
                <a:lnTo>
                  <a:pt x="617" y="131"/>
                </a:lnTo>
                <a:lnTo>
                  <a:pt x="610" y="138"/>
                </a:lnTo>
                <a:lnTo>
                  <a:pt x="610" y="146"/>
                </a:lnTo>
                <a:lnTo>
                  <a:pt x="610" y="154"/>
                </a:lnTo>
                <a:lnTo>
                  <a:pt x="602" y="161"/>
                </a:lnTo>
                <a:lnTo>
                  <a:pt x="602" y="169"/>
                </a:lnTo>
                <a:lnTo>
                  <a:pt x="595" y="177"/>
                </a:lnTo>
                <a:lnTo>
                  <a:pt x="595" y="185"/>
                </a:lnTo>
                <a:lnTo>
                  <a:pt x="595" y="192"/>
                </a:lnTo>
                <a:lnTo>
                  <a:pt x="595" y="200"/>
                </a:lnTo>
                <a:lnTo>
                  <a:pt x="595" y="208"/>
                </a:lnTo>
                <a:lnTo>
                  <a:pt x="595" y="215"/>
                </a:lnTo>
                <a:lnTo>
                  <a:pt x="602" y="223"/>
                </a:lnTo>
                <a:lnTo>
                  <a:pt x="610" y="223"/>
                </a:lnTo>
                <a:lnTo>
                  <a:pt x="617" y="231"/>
                </a:lnTo>
                <a:lnTo>
                  <a:pt x="624" y="238"/>
                </a:lnTo>
                <a:lnTo>
                  <a:pt x="624" y="246"/>
                </a:lnTo>
                <a:lnTo>
                  <a:pt x="632" y="254"/>
                </a:lnTo>
                <a:lnTo>
                  <a:pt x="632" y="262"/>
                </a:lnTo>
                <a:lnTo>
                  <a:pt x="639" y="277"/>
                </a:lnTo>
                <a:lnTo>
                  <a:pt x="639" y="285"/>
                </a:lnTo>
                <a:lnTo>
                  <a:pt x="646" y="292"/>
                </a:lnTo>
                <a:lnTo>
                  <a:pt x="646" y="300"/>
                </a:lnTo>
                <a:lnTo>
                  <a:pt x="646" y="308"/>
                </a:lnTo>
                <a:lnTo>
                  <a:pt x="639" y="315"/>
                </a:lnTo>
                <a:lnTo>
                  <a:pt x="639" y="323"/>
                </a:lnTo>
                <a:lnTo>
                  <a:pt x="632" y="331"/>
                </a:lnTo>
                <a:lnTo>
                  <a:pt x="632" y="339"/>
                </a:lnTo>
                <a:lnTo>
                  <a:pt x="624" y="346"/>
                </a:lnTo>
                <a:lnTo>
                  <a:pt x="624" y="354"/>
                </a:lnTo>
                <a:lnTo>
                  <a:pt x="617" y="362"/>
                </a:lnTo>
                <a:lnTo>
                  <a:pt x="617" y="369"/>
                </a:lnTo>
                <a:lnTo>
                  <a:pt x="617" y="377"/>
                </a:lnTo>
                <a:lnTo>
                  <a:pt x="617" y="385"/>
                </a:lnTo>
                <a:lnTo>
                  <a:pt x="617" y="392"/>
                </a:lnTo>
                <a:lnTo>
                  <a:pt x="617" y="400"/>
                </a:lnTo>
                <a:lnTo>
                  <a:pt x="617" y="408"/>
                </a:lnTo>
                <a:lnTo>
                  <a:pt x="610" y="416"/>
                </a:lnTo>
                <a:lnTo>
                  <a:pt x="610" y="431"/>
                </a:lnTo>
                <a:lnTo>
                  <a:pt x="602" y="439"/>
                </a:lnTo>
                <a:lnTo>
                  <a:pt x="610" y="446"/>
                </a:lnTo>
                <a:lnTo>
                  <a:pt x="610" y="454"/>
                </a:lnTo>
                <a:lnTo>
                  <a:pt x="617" y="462"/>
                </a:lnTo>
                <a:lnTo>
                  <a:pt x="610" y="469"/>
                </a:lnTo>
                <a:lnTo>
                  <a:pt x="602" y="477"/>
                </a:lnTo>
                <a:lnTo>
                  <a:pt x="588" y="469"/>
                </a:lnTo>
                <a:lnTo>
                  <a:pt x="588" y="477"/>
                </a:lnTo>
                <a:lnTo>
                  <a:pt x="580" y="462"/>
                </a:lnTo>
                <a:lnTo>
                  <a:pt x="573" y="454"/>
                </a:lnTo>
                <a:lnTo>
                  <a:pt x="565" y="446"/>
                </a:lnTo>
                <a:lnTo>
                  <a:pt x="558" y="446"/>
                </a:lnTo>
                <a:lnTo>
                  <a:pt x="551" y="446"/>
                </a:lnTo>
                <a:lnTo>
                  <a:pt x="536" y="439"/>
                </a:lnTo>
                <a:lnTo>
                  <a:pt x="529" y="439"/>
                </a:lnTo>
                <a:lnTo>
                  <a:pt x="521" y="439"/>
                </a:lnTo>
                <a:lnTo>
                  <a:pt x="514" y="439"/>
                </a:lnTo>
                <a:lnTo>
                  <a:pt x="507" y="439"/>
                </a:lnTo>
                <a:lnTo>
                  <a:pt x="499" y="439"/>
                </a:lnTo>
                <a:lnTo>
                  <a:pt x="492" y="431"/>
                </a:lnTo>
                <a:lnTo>
                  <a:pt x="485" y="431"/>
                </a:lnTo>
                <a:lnTo>
                  <a:pt x="477" y="431"/>
                </a:lnTo>
                <a:lnTo>
                  <a:pt x="470" y="416"/>
                </a:lnTo>
                <a:lnTo>
                  <a:pt x="463" y="408"/>
                </a:lnTo>
                <a:lnTo>
                  <a:pt x="463" y="400"/>
                </a:lnTo>
                <a:lnTo>
                  <a:pt x="455" y="392"/>
                </a:lnTo>
                <a:lnTo>
                  <a:pt x="448" y="385"/>
                </a:lnTo>
                <a:lnTo>
                  <a:pt x="441" y="392"/>
                </a:lnTo>
                <a:lnTo>
                  <a:pt x="433" y="392"/>
                </a:lnTo>
                <a:lnTo>
                  <a:pt x="426" y="400"/>
                </a:lnTo>
                <a:lnTo>
                  <a:pt x="418" y="400"/>
                </a:lnTo>
                <a:lnTo>
                  <a:pt x="411" y="400"/>
                </a:lnTo>
                <a:lnTo>
                  <a:pt x="396" y="400"/>
                </a:lnTo>
                <a:lnTo>
                  <a:pt x="389" y="400"/>
                </a:lnTo>
                <a:lnTo>
                  <a:pt x="382" y="400"/>
                </a:lnTo>
                <a:lnTo>
                  <a:pt x="374" y="400"/>
                </a:lnTo>
                <a:lnTo>
                  <a:pt x="367" y="400"/>
                </a:lnTo>
                <a:lnTo>
                  <a:pt x="360" y="400"/>
                </a:lnTo>
                <a:lnTo>
                  <a:pt x="352" y="400"/>
                </a:lnTo>
                <a:lnTo>
                  <a:pt x="345" y="392"/>
                </a:lnTo>
                <a:lnTo>
                  <a:pt x="345" y="385"/>
                </a:lnTo>
                <a:lnTo>
                  <a:pt x="338" y="377"/>
                </a:lnTo>
                <a:lnTo>
                  <a:pt x="330" y="369"/>
                </a:lnTo>
                <a:lnTo>
                  <a:pt x="323" y="369"/>
                </a:lnTo>
                <a:lnTo>
                  <a:pt x="316" y="369"/>
                </a:lnTo>
                <a:lnTo>
                  <a:pt x="308" y="369"/>
                </a:lnTo>
                <a:lnTo>
                  <a:pt x="301" y="369"/>
                </a:lnTo>
                <a:lnTo>
                  <a:pt x="294" y="369"/>
                </a:lnTo>
                <a:lnTo>
                  <a:pt x="286" y="369"/>
                </a:lnTo>
                <a:lnTo>
                  <a:pt x="279" y="377"/>
                </a:lnTo>
                <a:lnTo>
                  <a:pt x="271" y="377"/>
                </a:lnTo>
                <a:lnTo>
                  <a:pt x="257" y="377"/>
                </a:lnTo>
                <a:lnTo>
                  <a:pt x="249" y="377"/>
                </a:lnTo>
                <a:lnTo>
                  <a:pt x="242" y="377"/>
                </a:lnTo>
                <a:lnTo>
                  <a:pt x="235" y="377"/>
                </a:lnTo>
                <a:lnTo>
                  <a:pt x="227" y="377"/>
                </a:lnTo>
                <a:lnTo>
                  <a:pt x="220" y="369"/>
                </a:lnTo>
                <a:lnTo>
                  <a:pt x="220" y="362"/>
                </a:lnTo>
                <a:lnTo>
                  <a:pt x="213" y="354"/>
                </a:lnTo>
                <a:lnTo>
                  <a:pt x="213" y="346"/>
                </a:lnTo>
                <a:lnTo>
                  <a:pt x="213" y="339"/>
                </a:lnTo>
                <a:lnTo>
                  <a:pt x="213" y="331"/>
                </a:lnTo>
                <a:lnTo>
                  <a:pt x="205" y="323"/>
                </a:lnTo>
                <a:lnTo>
                  <a:pt x="205" y="315"/>
                </a:lnTo>
                <a:lnTo>
                  <a:pt x="198" y="308"/>
                </a:lnTo>
                <a:lnTo>
                  <a:pt x="191" y="308"/>
                </a:lnTo>
                <a:lnTo>
                  <a:pt x="183" y="300"/>
                </a:lnTo>
                <a:lnTo>
                  <a:pt x="176" y="300"/>
                </a:lnTo>
                <a:lnTo>
                  <a:pt x="169" y="308"/>
                </a:lnTo>
                <a:lnTo>
                  <a:pt x="161" y="315"/>
                </a:lnTo>
                <a:lnTo>
                  <a:pt x="154" y="323"/>
                </a:lnTo>
                <a:lnTo>
                  <a:pt x="147" y="323"/>
                </a:lnTo>
                <a:lnTo>
                  <a:pt x="139" y="331"/>
                </a:lnTo>
                <a:lnTo>
                  <a:pt x="132" y="339"/>
                </a:lnTo>
                <a:lnTo>
                  <a:pt x="117" y="331"/>
                </a:lnTo>
                <a:lnTo>
                  <a:pt x="110" y="323"/>
                </a:lnTo>
                <a:lnTo>
                  <a:pt x="110" y="315"/>
                </a:lnTo>
                <a:lnTo>
                  <a:pt x="102" y="308"/>
                </a:lnTo>
                <a:lnTo>
                  <a:pt x="95" y="300"/>
                </a:lnTo>
                <a:lnTo>
                  <a:pt x="95" y="292"/>
                </a:lnTo>
                <a:lnTo>
                  <a:pt x="95" y="285"/>
                </a:lnTo>
                <a:lnTo>
                  <a:pt x="102" y="277"/>
                </a:lnTo>
                <a:lnTo>
                  <a:pt x="102" y="262"/>
                </a:lnTo>
                <a:lnTo>
                  <a:pt x="102" y="254"/>
                </a:lnTo>
                <a:lnTo>
                  <a:pt x="102" y="246"/>
                </a:lnTo>
                <a:lnTo>
                  <a:pt x="110" y="238"/>
                </a:lnTo>
                <a:lnTo>
                  <a:pt x="110" y="231"/>
                </a:lnTo>
                <a:lnTo>
                  <a:pt x="110" y="223"/>
                </a:lnTo>
                <a:lnTo>
                  <a:pt x="102" y="215"/>
                </a:lnTo>
                <a:lnTo>
                  <a:pt x="102" y="208"/>
                </a:lnTo>
                <a:lnTo>
                  <a:pt x="95" y="200"/>
                </a:lnTo>
                <a:lnTo>
                  <a:pt x="88" y="200"/>
                </a:lnTo>
                <a:lnTo>
                  <a:pt x="80" y="208"/>
                </a:lnTo>
                <a:lnTo>
                  <a:pt x="73" y="208"/>
                </a:lnTo>
                <a:lnTo>
                  <a:pt x="66" y="208"/>
                </a:lnTo>
                <a:lnTo>
                  <a:pt x="58" y="215"/>
                </a:lnTo>
                <a:lnTo>
                  <a:pt x="51" y="208"/>
                </a:lnTo>
                <a:lnTo>
                  <a:pt x="51" y="215"/>
                </a:lnTo>
                <a:lnTo>
                  <a:pt x="51" y="200"/>
                </a:lnTo>
                <a:lnTo>
                  <a:pt x="51" y="192"/>
                </a:lnTo>
                <a:lnTo>
                  <a:pt x="51" y="185"/>
                </a:lnTo>
                <a:lnTo>
                  <a:pt x="44" y="177"/>
                </a:lnTo>
                <a:lnTo>
                  <a:pt x="36" y="169"/>
                </a:lnTo>
                <a:lnTo>
                  <a:pt x="29" y="169"/>
                </a:lnTo>
                <a:lnTo>
                  <a:pt x="22" y="161"/>
                </a:lnTo>
                <a:lnTo>
                  <a:pt x="22" y="154"/>
                </a:lnTo>
                <a:lnTo>
                  <a:pt x="14" y="146"/>
                </a:lnTo>
                <a:lnTo>
                  <a:pt x="14" y="138"/>
                </a:lnTo>
                <a:lnTo>
                  <a:pt x="7" y="131"/>
                </a:lnTo>
                <a:lnTo>
                  <a:pt x="0" y="115"/>
                </a:lnTo>
                <a:lnTo>
                  <a:pt x="0" y="108"/>
                </a:lnTo>
                <a:lnTo>
                  <a:pt x="0" y="100"/>
                </a:lnTo>
                <a:lnTo>
                  <a:pt x="7" y="92"/>
                </a:lnTo>
                <a:lnTo>
                  <a:pt x="14" y="92"/>
                </a:lnTo>
                <a:lnTo>
                  <a:pt x="22" y="84"/>
                </a:lnTo>
                <a:lnTo>
                  <a:pt x="29" y="84"/>
                </a:lnTo>
                <a:lnTo>
                  <a:pt x="36" y="77"/>
                </a:lnTo>
                <a:lnTo>
                  <a:pt x="44" y="77"/>
                </a:lnTo>
                <a:lnTo>
                  <a:pt x="51" y="69"/>
                </a:lnTo>
                <a:lnTo>
                  <a:pt x="58" y="69"/>
                </a:lnTo>
                <a:lnTo>
                  <a:pt x="66" y="61"/>
                </a:lnTo>
                <a:lnTo>
                  <a:pt x="73" y="61"/>
                </a:lnTo>
                <a:lnTo>
                  <a:pt x="80" y="61"/>
                </a:lnTo>
                <a:lnTo>
                  <a:pt x="88" y="69"/>
                </a:lnTo>
                <a:lnTo>
                  <a:pt x="95" y="69"/>
                </a:lnTo>
                <a:lnTo>
                  <a:pt x="102" y="69"/>
                </a:lnTo>
                <a:lnTo>
                  <a:pt x="110" y="77"/>
                </a:lnTo>
                <a:lnTo>
                  <a:pt x="110" y="84"/>
                </a:lnTo>
                <a:lnTo>
                  <a:pt x="110" y="92"/>
                </a:lnTo>
                <a:lnTo>
                  <a:pt x="110" y="100"/>
                </a:lnTo>
                <a:lnTo>
                  <a:pt x="110" y="108"/>
                </a:lnTo>
                <a:lnTo>
                  <a:pt x="110" y="115"/>
                </a:lnTo>
                <a:lnTo>
                  <a:pt x="117" y="131"/>
                </a:lnTo>
                <a:lnTo>
                  <a:pt x="132" y="131"/>
                </a:lnTo>
                <a:lnTo>
                  <a:pt x="139" y="131"/>
                </a:lnTo>
                <a:lnTo>
                  <a:pt x="147" y="115"/>
                </a:lnTo>
                <a:lnTo>
                  <a:pt x="154" y="115"/>
                </a:lnTo>
                <a:lnTo>
                  <a:pt x="161" y="115"/>
                </a:lnTo>
                <a:lnTo>
                  <a:pt x="169" y="115"/>
                </a:lnTo>
                <a:lnTo>
                  <a:pt x="176" y="108"/>
                </a:lnTo>
                <a:lnTo>
                  <a:pt x="183" y="100"/>
                </a:lnTo>
                <a:lnTo>
                  <a:pt x="191" y="92"/>
                </a:lnTo>
                <a:lnTo>
                  <a:pt x="198" y="92"/>
                </a:lnTo>
                <a:lnTo>
                  <a:pt x="205" y="92"/>
                </a:lnTo>
                <a:lnTo>
                  <a:pt x="213" y="92"/>
                </a:lnTo>
                <a:lnTo>
                  <a:pt x="220" y="92"/>
                </a:lnTo>
                <a:lnTo>
                  <a:pt x="227" y="92"/>
                </a:lnTo>
                <a:lnTo>
                  <a:pt x="235" y="92"/>
                </a:lnTo>
                <a:lnTo>
                  <a:pt x="242" y="92"/>
                </a:lnTo>
                <a:lnTo>
                  <a:pt x="249" y="84"/>
                </a:lnTo>
                <a:lnTo>
                  <a:pt x="249" y="77"/>
                </a:lnTo>
                <a:lnTo>
                  <a:pt x="257" y="69"/>
                </a:lnTo>
                <a:lnTo>
                  <a:pt x="257" y="61"/>
                </a:lnTo>
                <a:lnTo>
                  <a:pt x="271" y="54"/>
                </a:lnTo>
                <a:lnTo>
                  <a:pt x="271" y="46"/>
                </a:lnTo>
                <a:lnTo>
                  <a:pt x="279" y="38"/>
                </a:lnTo>
                <a:lnTo>
                  <a:pt x="286" y="31"/>
                </a:lnTo>
                <a:lnTo>
                  <a:pt x="294" y="31"/>
                </a:lnTo>
                <a:lnTo>
                  <a:pt x="301" y="23"/>
                </a:lnTo>
                <a:lnTo>
                  <a:pt x="308" y="15"/>
                </a:lnTo>
                <a:lnTo>
                  <a:pt x="316" y="7"/>
                </a:lnTo>
                <a:lnTo>
                  <a:pt x="323" y="7"/>
                </a:lnTo>
                <a:lnTo>
                  <a:pt x="330" y="0"/>
                </a:lnTo>
                <a:close/>
              </a:path>
            </a:pathLst>
          </a:custGeom>
          <a:solidFill>
            <a:srgbClr val="FFFFC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3" name="Freeform 28"/>
          <p:cNvSpPr>
            <a:spLocks/>
          </p:cNvSpPr>
          <p:nvPr/>
        </p:nvSpPr>
        <p:spPr bwMode="auto">
          <a:xfrm>
            <a:off x="6475413" y="1312863"/>
            <a:ext cx="1025525" cy="928687"/>
          </a:xfrm>
          <a:custGeom>
            <a:avLst/>
            <a:gdLst>
              <a:gd name="T0" fmla="*/ 2147483647 w 646"/>
              <a:gd name="T1" fmla="*/ 2147483647 h 585"/>
              <a:gd name="T2" fmla="*/ 2147483647 w 646"/>
              <a:gd name="T3" fmla="*/ 2147483647 h 585"/>
              <a:gd name="T4" fmla="*/ 2147483647 w 646"/>
              <a:gd name="T5" fmla="*/ 2147483647 h 585"/>
              <a:gd name="T6" fmla="*/ 2147483647 w 646"/>
              <a:gd name="T7" fmla="*/ 2147483647 h 585"/>
              <a:gd name="T8" fmla="*/ 2147483647 w 646"/>
              <a:gd name="T9" fmla="*/ 2147483647 h 585"/>
              <a:gd name="T10" fmla="*/ 2147483647 w 646"/>
              <a:gd name="T11" fmla="*/ 2147483647 h 585"/>
              <a:gd name="T12" fmla="*/ 2147483647 w 646"/>
              <a:gd name="T13" fmla="*/ 2147483647 h 585"/>
              <a:gd name="T14" fmla="*/ 2147483647 w 646"/>
              <a:gd name="T15" fmla="*/ 2147483647 h 585"/>
              <a:gd name="T16" fmla="*/ 2147483647 w 646"/>
              <a:gd name="T17" fmla="*/ 2147483647 h 585"/>
              <a:gd name="T18" fmla="*/ 2147483647 w 646"/>
              <a:gd name="T19" fmla="*/ 2147483647 h 585"/>
              <a:gd name="T20" fmla="*/ 2147483647 w 646"/>
              <a:gd name="T21" fmla="*/ 2147483647 h 585"/>
              <a:gd name="T22" fmla="*/ 2147483647 w 646"/>
              <a:gd name="T23" fmla="*/ 2147483647 h 585"/>
              <a:gd name="T24" fmla="*/ 2147483647 w 646"/>
              <a:gd name="T25" fmla="*/ 2147483647 h 585"/>
              <a:gd name="T26" fmla="*/ 2147483647 w 646"/>
              <a:gd name="T27" fmla="*/ 2147483647 h 585"/>
              <a:gd name="T28" fmla="*/ 2147483647 w 646"/>
              <a:gd name="T29" fmla="*/ 2147483647 h 585"/>
              <a:gd name="T30" fmla="*/ 2147483647 w 646"/>
              <a:gd name="T31" fmla="*/ 2147483647 h 585"/>
              <a:gd name="T32" fmla="*/ 2147483647 w 646"/>
              <a:gd name="T33" fmla="*/ 2147483647 h 585"/>
              <a:gd name="T34" fmla="*/ 2147483647 w 646"/>
              <a:gd name="T35" fmla="*/ 2147483647 h 585"/>
              <a:gd name="T36" fmla="*/ 2147483647 w 646"/>
              <a:gd name="T37" fmla="*/ 2147483647 h 585"/>
              <a:gd name="T38" fmla="*/ 2147483647 w 646"/>
              <a:gd name="T39" fmla="*/ 2147483647 h 585"/>
              <a:gd name="T40" fmla="*/ 2147483647 w 646"/>
              <a:gd name="T41" fmla="*/ 2147483647 h 585"/>
              <a:gd name="T42" fmla="*/ 2147483647 w 646"/>
              <a:gd name="T43" fmla="*/ 2147483647 h 585"/>
              <a:gd name="T44" fmla="*/ 2147483647 w 646"/>
              <a:gd name="T45" fmla="*/ 2147483647 h 585"/>
              <a:gd name="T46" fmla="*/ 2147483647 w 646"/>
              <a:gd name="T47" fmla="*/ 2147483647 h 585"/>
              <a:gd name="T48" fmla="*/ 2147483647 w 646"/>
              <a:gd name="T49" fmla="*/ 2147483647 h 585"/>
              <a:gd name="T50" fmla="*/ 2147483647 w 646"/>
              <a:gd name="T51" fmla="*/ 2147483647 h 585"/>
              <a:gd name="T52" fmla="*/ 2147483647 w 646"/>
              <a:gd name="T53" fmla="*/ 2147483647 h 585"/>
              <a:gd name="T54" fmla="*/ 2147483647 w 646"/>
              <a:gd name="T55" fmla="*/ 2147483647 h 585"/>
              <a:gd name="T56" fmla="*/ 2147483647 w 646"/>
              <a:gd name="T57" fmla="*/ 2147483647 h 585"/>
              <a:gd name="T58" fmla="*/ 2147483647 w 646"/>
              <a:gd name="T59" fmla="*/ 2147483647 h 585"/>
              <a:gd name="T60" fmla="*/ 2147483647 w 646"/>
              <a:gd name="T61" fmla="*/ 2147483647 h 585"/>
              <a:gd name="T62" fmla="*/ 2147483647 w 646"/>
              <a:gd name="T63" fmla="*/ 2147483647 h 585"/>
              <a:gd name="T64" fmla="*/ 2147483647 w 646"/>
              <a:gd name="T65" fmla="*/ 2147483647 h 585"/>
              <a:gd name="T66" fmla="*/ 2147483647 w 646"/>
              <a:gd name="T67" fmla="*/ 2147483647 h 585"/>
              <a:gd name="T68" fmla="*/ 2147483647 w 646"/>
              <a:gd name="T69" fmla="*/ 2147483647 h 585"/>
              <a:gd name="T70" fmla="*/ 2147483647 w 646"/>
              <a:gd name="T71" fmla="*/ 2147483647 h 585"/>
              <a:gd name="T72" fmla="*/ 2147483647 w 646"/>
              <a:gd name="T73" fmla="*/ 2147483647 h 585"/>
              <a:gd name="T74" fmla="*/ 2147483647 w 646"/>
              <a:gd name="T75" fmla="*/ 2147483647 h 585"/>
              <a:gd name="T76" fmla="*/ 2147483647 w 646"/>
              <a:gd name="T77" fmla="*/ 2147483647 h 585"/>
              <a:gd name="T78" fmla="*/ 2147483647 w 646"/>
              <a:gd name="T79" fmla="*/ 2147483647 h 585"/>
              <a:gd name="T80" fmla="*/ 2147483647 w 646"/>
              <a:gd name="T81" fmla="*/ 2147483647 h 585"/>
              <a:gd name="T82" fmla="*/ 2147483647 w 646"/>
              <a:gd name="T83" fmla="*/ 2147483647 h 585"/>
              <a:gd name="T84" fmla="*/ 2147483647 w 646"/>
              <a:gd name="T85" fmla="*/ 2147483647 h 585"/>
              <a:gd name="T86" fmla="*/ 2147483647 w 646"/>
              <a:gd name="T87" fmla="*/ 2147483647 h 585"/>
              <a:gd name="T88" fmla="*/ 0 w 646"/>
              <a:gd name="T89" fmla="*/ 2147483647 h 585"/>
              <a:gd name="T90" fmla="*/ 2147483647 w 646"/>
              <a:gd name="T91" fmla="*/ 2147483647 h 585"/>
              <a:gd name="T92" fmla="*/ 2147483647 w 646"/>
              <a:gd name="T93" fmla="*/ 2147483647 h 585"/>
              <a:gd name="T94" fmla="*/ 2147483647 w 646"/>
              <a:gd name="T95" fmla="*/ 2147483647 h 585"/>
              <a:gd name="T96" fmla="*/ 2147483647 w 646"/>
              <a:gd name="T97" fmla="*/ 2147483647 h 585"/>
              <a:gd name="T98" fmla="*/ 2147483647 w 646"/>
              <a:gd name="T99" fmla="*/ 2147483647 h 585"/>
              <a:gd name="T100" fmla="*/ 2147483647 w 646"/>
              <a:gd name="T101" fmla="*/ 2147483647 h 585"/>
              <a:gd name="T102" fmla="*/ 2147483647 w 646"/>
              <a:gd name="T103" fmla="*/ 2147483647 h 5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46" h="585">
                <a:moveTo>
                  <a:pt x="95" y="0"/>
                </a:moveTo>
                <a:lnTo>
                  <a:pt x="102" y="0"/>
                </a:lnTo>
                <a:lnTo>
                  <a:pt x="110" y="8"/>
                </a:lnTo>
                <a:lnTo>
                  <a:pt x="117" y="15"/>
                </a:lnTo>
                <a:lnTo>
                  <a:pt x="124" y="23"/>
                </a:lnTo>
                <a:lnTo>
                  <a:pt x="124" y="31"/>
                </a:lnTo>
                <a:lnTo>
                  <a:pt x="132" y="39"/>
                </a:lnTo>
                <a:lnTo>
                  <a:pt x="139" y="46"/>
                </a:lnTo>
                <a:lnTo>
                  <a:pt x="147" y="46"/>
                </a:lnTo>
                <a:lnTo>
                  <a:pt x="154" y="46"/>
                </a:lnTo>
                <a:lnTo>
                  <a:pt x="161" y="46"/>
                </a:lnTo>
                <a:lnTo>
                  <a:pt x="169" y="46"/>
                </a:lnTo>
                <a:lnTo>
                  <a:pt x="176" y="46"/>
                </a:lnTo>
                <a:lnTo>
                  <a:pt x="183" y="46"/>
                </a:lnTo>
                <a:lnTo>
                  <a:pt x="191" y="46"/>
                </a:lnTo>
                <a:lnTo>
                  <a:pt x="198" y="46"/>
                </a:lnTo>
                <a:lnTo>
                  <a:pt x="213" y="54"/>
                </a:lnTo>
                <a:lnTo>
                  <a:pt x="220" y="54"/>
                </a:lnTo>
                <a:lnTo>
                  <a:pt x="227" y="54"/>
                </a:lnTo>
                <a:lnTo>
                  <a:pt x="235" y="54"/>
                </a:lnTo>
                <a:lnTo>
                  <a:pt x="242" y="54"/>
                </a:lnTo>
                <a:lnTo>
                  <a:pt x="249" y="54"/>
                </a:lnTo>
                <a:lnTo>
                  <a:pt x="257" y="54"/>
                </a:lnTo>
                <a:lnTo>
                  <a:pt x="264" y="54"/>
                </a:lnTo>
                <a:lnTo>
                  <a:pt x="271" y="54"/>
                </a:lnTo>
                <a:lnTo>
                  <a:pt x="279" y="46"/>
                </a:lnTo>
                <a:lnTo>
                  <a:pt x="279" y="39"/>
                </a:lnTo>
                <a:lnTo>
                  <a:pt x="286" y="31"/>
                </a:lnTo>
                <a:lnTo>
                  <a:pt x="294" y="23"/>
                </a:lnTo>
                <a:lnTo>
                  <a:pt x="301" y="31"/>
                </a:lnTo>
                <a:lnTo>
                  <a:pt x="308" y="39"/>
                </a:lnTo>
                <a:lnTo>
                  <a:pt x="316" y="46"/>
                </a:lnTo>
                <a:lnTo>
                  <a:pt x="323" y="54"/>
                </a:lnTo>
                <a:lnTo>
                  <a:pt x="330" y="62"/>
                </a:lnTo>
                <a:lnTo>
                  <a:pt x="338" y="69"/>
                </a:lnTo>
                <a:lnTo>
                  <a:pt x="352" y="69"/>
                </a:lnTo>
                <a:lnTo>
                  <a:pt x="360" y="62"/>
                </a:lnTo>
                <a:lnTo>
                  <a:pt x="367" y="62"/>
                </a:lnTo>
                <a:lnTo>
                  <a:pt x="374" y="62"/>
                </a:lnTo>
                <a:lnTo>
                  <a:pt x="382" y="54"/>
                </a:lnTo>
                <a:lnTo>
                  <a:pt x="389" y="54"/>
                </a:lnTo>
                <a:lnTo>
                  <a:pt x="396" y="46"/>
                </a:lnTo>
                <a:lnTo>
                  <a:pt x="404" y="54"/>
                </a:lnTo>
                <a:lnTo>
                  <a:pt x="404" y="62"/>
                </a:lnTo>
                <a:lnTo>
                  <a:pt x="404" y="69"/>
                </a:lnTo>
                <a:lnTo>
                  <a:pt x="404" y="77"/>
                </a:lnTo>
                <a:lnTo>
                  <a:pt x="404" y="85"/>
                </a:lnTo>
                <a:lnTo>
                  <a:pt x="404" y="92"/>
                </a:lnTo>
                <a:lnTo>
                  <a:pt x="404" y="100"/>
                </a:lnTo>
                <a:lnTo>
                  <a:pt x="404" y="108"/>
                </a:lnTo>
                <a:lnTo>
                  <a:pt x="404" y="116"/>
                </a:lnTo>
                <a:lnTo>
                  <a:pt x="411" y="123"/>
                </a:lnTo>
                <a:lnTo>
                  <a:pt x="418" y="123"/>
                </a:lnTo>
                <a:lnTo>
                  <a:pt x="426" y="131"/>
                </a:lnTo>
                <a:lnTo>
                  <a:pt x="433" y="146"/>
                </a:lnTo>
                <a:lnTo>
                  <a:pt x="441" y="146"/>
                </a:lnTo>
                <a:lnTo>
                  <a:pt x="448" y="154"/>
                </a:lnTo>
                <a:lnTo>
                  <a:pt x="455" y="154"/>
                </a:lnTo>
                <a:lnTo>
                  <a:pt x="463" y="162"/>
                </a:lnTo>
                <a:lnTo>
                  <a:pt x="470" y="169"/>
                </a:lnTo>
                <a:lnTo>
                  <a:pt x="477" y="169"/>
                </a:lnTo>
                <a:lnTo>
                  <a:pt x="492" y="177"/>
                </a:lnTo>
                <a:lnTo>
                  <a:pt x="499" y="185"/>
                </a:lnTo>
                <a:lnTo>
                  <a:pt x="507" y="185"/>
                </a:lnTo>
                <a:lnTo>
                  <a:pt x="514" y="193"/>
                </a:lnTo>
                <a:lnTo>
                  <a:pt x="521" y="193"/>
                </a:lnTo>
                <a:lnTo>
                  <a:pt x="529" y="200"/>
                </a:lnTo>
                <a:lnTo>
                  <a:pt x="529" y="208"/>
                </a:lnTo>
                <a:lnTo>
                  <a:pt x="529" y="216"/>
                </a:lnTo>
                <a:lnTo>
                  <a:pt x="529" y="223"/>
                </a:lnTo>
                <a:lnTo>
                  <a:pt x="536" y="231"/>
                </a:lnTo>
                <a:lnTo>
                  <a:pt x="543" y="239"/>
                </a:lnTo>
                <a:lnTo>
                  <a:pt x="551" y="239"/>
                </a:lnTo>
                <a:lnTo>
                  <a:pt x="558" y="246"/>
                </a:lnTo>
                <a:lnTo>
                  <a:pt x="565" y="246"/>
                </a:lnTo>
                <a:lnTo>
                  <a:pt x="573" y="254"/>
                </a:lnTo>
                <a:lnTo>
                  <a:pt x="580" y="254"/>
                </a:lnTo>
                <a:lnTo>
                  <a:pt x="588" y="254"/>
                </a:lnTo>
                <a:lnTo>
                  <a:pt x="595" y="262"/>
                </a:lnTo>
                <a:lnTo>
                  <a:pt x="602" y="262"/>
                </a:lnTo>
                <a:lnTo>
                  <a:pt x="610" y="270"/>
                </a:lnTo>
                <a:lnTo>
                  <a:pt x="617" y="270"/>
                </a:lnTo>
                <a:lnTo>
                  <a:pt x="632" y="277"/>
                </a:lnTo>
                <a:lnTo>
                  <a:pt x="639" y="277"/>
                </a:lnTo>
                <a:lnTo>
                  <a:pt x="646" y="285"/>
                </a:lnTo>
                <a:lnTo>
                  <a:pt x="646" y="300"/>
                </a:lnTo>
                <a:lnTo>
                  <a:pt x="639" y="308"/>
                </a:lnTo>
                <a:lnTo>
                  <a:pt x="646" y="308"/>
                </a:lnTo>
                <a:lnTo>
                  <a:pt x="632" y="316"/>
                </a:lnTo>
                <a:lnTo>
                  <a:pt x="617" y="316"/>
                </a:lnTo>
                <a:lnTo>
                  <a:pt x="610" y="316"/>
                </a:lnTo>
                <a:lnTo>
                  <a:pt x="602" y="323"/>
                </a:lnTo>
                <a:lnTo>
                  <a:pt x="595" y="331"/>
                </a:lnTo>
                <a:lnTo>
                  <a:pt x="588" y="339"/>
                </a:lnTo>
                <a:lnTo>
                  <a:pt x="580" y="347"/>
                </a:lnTo>
                <a:lnTo>
                  <a:pt x="588" y="354"/>
                </a:lnTo>
                <a:lnTo>
                  <a:pt x="588" y="362"/>
                </a:lnTo>
                <a:lnTo>
                  <a:pt x="595" y="370"/>
                </a:lnTo>
                <a:lnTo>
                  <a:pt x="595" y="377"/>
                </a:lnTo>
                <a:lnTo>
                  <a:pt x="602" y="385"/>
                </a:lnTo>
                <a:lnTo>
                  <a:pt x="595" y="393"/>
                </a:lnTo>
                <a:lnTo>
                  <a:pt x="588" y="400"/>
                </a:lnTo>
                <a:lnTo>
                  <a:pt x="580" y="400"/>
                </a:lnTo>
                <a:lnTo>
                  <a:pt x="573" y="400"/>
                </a:lnTo>
                <a:lnTo>
                  <a:pt x="565" y="400"/>
                </a:lnTo>
                <a:lnTo>
                  <a:pt x="558" y="408"/>
                </a:lnTo>
                <a:lnTo>
                  <a:pt x="551" y="416"/>
                </a:lnTo>
                <a:lnTo>
                  <a:pt x="551" y="424"/>
                </a:lnTo>
                <a:lnTo>
                  <a:pt x="551" y="431"/>
                </a:lnTo>
                <a:lnTo>
                  <a:pt x="551" y="447"/>
                </a:lnTo>
                <a:lnTo>
                  <a:pt x="551" y="454"/>
                </a:lnTo>
                <a:lnTo>
                  <a:pt x="543" y="462"/>
                </a:lnTo>
                <a:lnTo>
                  <a:pt x="536" y="470"/>
                </a:lnTo>
                <a:lnTo>
                  <a:pt x="529" y="477"/>
                </a:lnTo>
                <a:lnTo>
                  <a:pt x="521" y="470"/>
                </a:lnTo>
                <a:lnTo>
                  <a:pt x="521" y="462"/>
                </a:lnTo>
                <a:lnTo>
                  <a:pt x="514" y="454"/>
                </a:lnTo>
                <a:lnTo>
                  <a:pt x="507" y="462"/>
                </a:lnTo>
                <a:lnTo>
                  <a:pt x="507" y="470"/>
                </a:lnTo>
                <a:lnTo>
                  <a:pt x="507" y="477"/>
                </a:lnTo>
                <a:lnTo>
                  <a:pt x="507" y="485"/>
                </a:lnTo>
                <a:lnTo>
                  <a:pt x="499" y="493"/>
                </a:lnTo>
                <a:lnTo>
                  <a:pt x="499" y="501"/>
                </a:lnTo>
                <a:lnTo>
                  <a:pt x="499" y="508"/>
                </a:lnTo>
                <a:lnTo>
                  <a:pt x="499" y="516"/>
                </a:lnTo>
                <a:lnTo>
                  <a:pt x="492" y="524"/>
                </a:lnTo>
                <a:lnTo>
                  <a:pt x="499" y="524"/>
                </a:lnTo>
                <a:lnTo>
                  <a:pt x="477" y="524"/>
                </a:lnTo>
                <a:lnTo>
                  <a:pt x="470" y="516"/>
                </a:lnTo>
                <a:lnTo>
                  <a:pt x="463" y="516"/>
                </a:lnTo>
                <a:lnTo>
                  <a:pt x="455" y="508"/>
                </a:lnTo>
                <a:lnTo>
                  <a:pt x="448" y="516"/>
                </a:lnTo>
                <a:lnTo>
                  <a:pt x="441" y="524"/>
                </a:lnTo>
                <a:lnTo>
                  <a:pt x="433" y="531"/>
                </a:lnTo>
                <a:lnTo>
                  <a:pt x="426" y="539"/>
                </a:lnTo>
                <a:lnTo>
                  <a:pt x="433" y="547"/>
                </a:lnTo>
                <a:lnTo>
                  <a:pt x="433" y="554"/>
                </a:lnTo>
                <a:lnTo>
                  <a:pt x="426" y="562"/>
                </a:lnTo>
                <a:lnTo>
                  <a:pt x="418" y="562"/>
                </a:lnTo>
                <a:lnTo>
                  <a:pt x="411" y="554"/>
                </a:lnTo>
                <a:lnTo>
                  <a:pt x="404" y="547"/>
                </a:lnTo>
                <a:lnTo>
                  <a:pt x="396" y="547"/>
                </a:lnTo>
                <a:lnTo>
                  <a:pt x="389" y="554"/>
                </a:lnTo>
                <a:lnTo>
                  <a:pt x="382" y="554"/>
                </a:lnTo>
                <a:lnTo>
                  <a:pt x="374" y="554"/>
                </a:lnTo>
                <a:lnTo>
                  <a:pt x="367" y="562"/>
                </a:lnTo>
                <a:lnTo>
                  <a:pt x="360" y="562"/>
                </a:lnTo>
                <a:lnTo>
                  <a:pt x="352" y="570"/>
                </a:lnTo>
                <a:lnTo>
                  <a:pt x="338" y="570"/>
                </a:lnTo>
                <a:lnTo>
                  <a:pt x="330" y="570"/>
                </a:lnTo>
                <a:lnTo>
                  <a:pt x="323" y="578"/>
                </a:lnTo>
                <a:lnTo>
                  <a:pt x="316" y="578"/>
                </a:lnTo>
                <a:lnTo>
                  <a:pt x="308" y="578"/>
                </a:lnTo>
                <a:lnTo>
                  <a:pt x="301" y="585"/>
                </a:lnTo>
                <a:lnTo>
                  <a:pt x="294" y="585"/>
                </a:lnTo>
                <a:lnTo>
                  <a:pt x="286" y="578"/>
                </a:lnTo>
                <a:lnTo>
                  <a:pt x="279" y="570"/>
                </a:lnTo>
                <a:lnTo>
                  <a:pt x="279" y="562"/>
                </a:lnTo>
                <a:lnTo>
                  <a:pt x="271" y="554"/>
                </a:lnTo>
                <a:lnTo>
                  <a:pt x="264" y="554"/>
                </a:lnTo>
                <a:lnTo>
                  <a:pt x="257" y="554"/>
                </a:lnTo>
                <a:lnTo>
                  <a:pt x="249" y="554"/>
                </a:lnTo>
                <a:lnTo>
                  <a:pt x="242" y="554"/>
                </a:lnTo>
                <a:lnTo>
                  <a:pt x="235" y="554"/>
                </a:lnTo>
                <a:lnTo>
                  <a:pt x="227" y="547"/>
                </a:lnTo>
                <a:lnTo>
                  <a:pt x="220" y="547"/>
                </a:lnTo>
                <a:lnTo>
                  <a:pt x="213" y="539"/>
                </a:lnTo>
                <a:lnTo>
                  <a:pt x="198" y="539"/>
                </a:lnTo>
                <a:lnTo>
                  <a:pt x="191" y="531"/>
                </a:lnTo>
                <a:lnTo>
                  <a:pt x="191" y="539"/>
                </a:lnTo>
                <a:lnTo>
                  <a:pt x="183" y="524"/>
                </a:lnTo>
                <a:lnTo>
                  <a:pt x="183" y="516"/>
                </a:lnTo>
                <a:lnTo>
                  <a:pt x="176" y="508"/>
                </a:lnTo>
                <a:lnTo>
                  <a:pt x="169" y="501"/>
                </a:lnTo>
                <a:lnTo>
                  <a:pt x="169" y="493"/>
                </a:lnTo>
                <a:lnTo>
                  <a:pt x="161" y="485"/>
                </a:lnTo>
                <a:lnTo>
                  <a:pt x="154" y="477"/>
                </a:lnTo>
                <a:lnTo>
                  <a:pt x="147" y="470"/>
                </a:lnTo>
                <a:lnTo>
                  <a:pt x="147" y="462"/>
                </a:lnTo>
                <a:lnTo>
                  <a:pt x="139" y="454"/>
                </a:lnTo>
                <a:lnTo>
                  <a:pt x="139" y="447"/>
                </a:lnTo>
                <a:lnTo>
                  <a:pt x="147" y="431"/>
                </a:lnTo>
                <a:lnTo>
                  <a:pt x="147" y="424"/>
                </a:lnTo>
                <a:lnTo>
                  <a:pt x="154" y="416"/>
                </a:lnTo>
                <a:lnTo>
                  <a:pt x="154" y="408"/>
                </a:lnTo>
                <a:lnTo>
                  <a:pt x="161" y="400"/>
                </a:lnTo>
                <a:lnTo>
                  <a:pt x="161" y="393"/>
                </a:lnTo>
                <a:lnTo>
                  <a:pt x="169" y="385"/>
                </a:lnTo>
                <a:lnTo>
                  <a:pt x="169" y="377"/>
                </a:lnTo>
                <a:lnTo>
                  <a:pt x="169" y="370"/>
                </a:lnTo>
                <a:lnTo>
                  <a:pt x="169" y="362"/>
                </a:lnTo>
                <a:lnTo>
                  <a:pt x="169" y="354"/>
                </a:lnTo>
                <a:lnTo>
                  <a:pt x="161" y="347"/>
                </a:lnTo>
                <a:lnTo>
                  <a:pt x="161" y="339"/>
                </a:lnTo>
                <a:lnTo>
                  <a:pt x="161" y="331"/>
                </a:lnTo>
                <a:lnTo>
                  <a:pt x="161" y="323"/>
                </a:lnTo>
                <a:lnTo>
                  <a:pt x="161" y="316"/>
                </a:lnTo>
                <a:lnTo>
                  <a:pt x="161" y="308"/>
                </a:lnTo>
                <a:lnTo>
                  <a:pt x="161" y="300"/>
                </a:lnTo>
                <a:lnTo>
                  <a:pt x="154" y="285"/>
                </a:lnTo>
                <a:lnTo>
                  <a:pt x="154" y="277"/>
                </a:lnTo>
                <a:lnTo>
                  <a:pt x="147" y="270"/>
                </a:lnTo>
                <a:lnTo>
                  <a:pt x="139" y="277"/>
                </a:lnTo>
                <a:lnTo>
                  <a:pt x="139" y="285"/>
                </a:lnTo>
                <a:lnTo>
                  <a:pt x="132" y="300"/>
                </a:lnTo>
                <a:lnTo>
                  <a:pt x="124" y="308"/>
                </a:lnTo>
                <a:lnTo>
                  <a:pt x="117" y="308"/>
                </a:lnTo>
                <a:lnTo>
                  <a:pt x="110" y="308"/>
                </a:lnTo>
                <a:lnTo>
                  <a:pt x="102" y="308"/>
                </a:lnTo>
                <a:lnTo>
                  <a:pt x="95" y="308"/>
                </a:lnTo>
                <a:lnTo>
                  <a:pt x="88" y="308"/>
                </a:lnTo>
                <a:lnTo>
                  <a:pt x="80" y="308"/>
                </a:lnTo>
                <a:lnTo>
                  <a:pt x="73" y="308"/>
                </a:lnTo>
                <a:lnTo>
                  <a:pt x="66" y="308"/>
                </a:lnTo>
                <a:lnTo>
                  <a:pt x="51" y="308"/>
                </a:lnTo>
                <a:lnTo>
                  <a:pt x="44" y="308"/>
                </a:lnTo>
                <a:lnTo>
                  <a:pt x="36" y="308"/>
                </a:lnTo>
                <a:lnTo>
                  <a:pt x="29" y="300"/>
                </a:lnTo>
                <a:lnTo>
                  <a:pt x="22" y="300"/>
                </a:lnTo>
                <a:lnTo>
                  <a:pt x="14" y="285"/>
                </a:lnTo>
                <a:lnTo>
                  <a:pt x="7" y="285"/>
                </a:lnTo>
                <a:lnTo>
                  <a:pt x="0" y="277"/>
                </a:lnTo>
                <a:lnTo>
                  <a:pt x="0" y="270"/>
                </a:lnTo>
                <a:lnTo>
                  <a:pt x="0" y="262"/>
                </a:lnTo>
                <a:lnTo>
                  <a:pt x="0" y="254"/>
                </a:lnTo>
                <a:lnTo>
                  <a:pt x="0" y="246"/>
                </a:lnTo>
                <a:lnTo>
                  <a:pt x="0" y="239"/>
                </a:lnTo>
                <a:lnTo>
                  <a:pt x="0" y="231"/>
                </a:lnTo>
                <a:lnTo>
                  <a:pt x="7" y="223"/>
                </a:lnTo>
                <a:lnTo>
                  <a:pt x="14" y="216"/>
                </a:lnTo>
                <a:lnTo>
                  <a:pt x="22" y="208"/>
                </a:lnTo>
                <a:lnTo>
                  <a:pt x="29" y="200"/>
                </a:lnTo>
                <a:lnTo>
                  <a:pt x="22" y="193"/>
                </a:lnTo>
                <a:lnTo>
                  <a:pt x="22" y="185"/>
                </a:lnTo>
                <a:lnTo>
                  <a:pt x="14" y="177"/>
                </a:lnTo>
                <a:lnTo>
                  <a:pt x="22" y="169"/>
                </a:lnTo>
                <a:lnTo>
                  <a:pt x="29" y="162"/>
                </a:lnTo>
                <a:lnTo>
                  <a:pt x="36" y="154"/>
                </a:lnTo>
                <a:lnTo>
                  <a:pt x="29" y="146"/>
                </a:lnTo>
                <a:lnTo>
                  <a:pt x="22" y="131"/>
                </a:lnTo>
                <a:lnTo>
                  <a:pt x="29" y="123"/>
                </a:lnTo>
                <a:lnTo>
                  <a:pt x="36" y="123"/>
                </a:lnTo>
                <a:lnTo>
                  <a:pt x="44" y="123"/>
                </a:lnTo>
                <a:lnTo>
                  <a:pt x="51" y="123"/>
                </a:lnTo>
                <a:lnTo>
                  <a:pt x="66" y="116"/>
                </a:lnTo>
                <a:lnTo>
                  <a:pt x="73" y="116"/>
                </a:lnTo>
                <a:lnTo>
                  <a:pt x="80" y="116"/>
                </a:lnTo>
                <a:lnTo>
                  <a:pt x="88" y="108"/>
                </a:lnTo>
                <a:lnTo>
                  <a:pt x="95" y="100"/>
                </a:lnTo>
                <a:lnTo>
                  <a:pt x="88" y="92"/>
                </a:lnTo>
                <a:lnTo>
                  <a:pt x="88" y="85"/>
                </a:lnTo>
                <a:lnTo>
                  <a:pt x="80" y="77"/>
                </a:lnTo>
                <a:lnTo>
                  <a:pt x="80" y="69"/>
                </a:lnTo>
                <a:lnTo>
                  <a:pt x="73" y="62"/>
                </a:lnTo>
                <a:lnTo>
                  <a:pt x="73" y="54"/>
                </a:lnTo>
                <a:lnTo>
                  <a:pt x="66" y="46"/>
                </a:lnTo>
                <a:lnTo>
                  <a:pt x="66" y="39"/>
                </a:lnTo>
                <a:lnTo>
                  <a:pt x="66" y="31"/>
                </a:lnTo>
                <a:lnTo>
                  <a:pt x="66" y="23"/>
                </a:lnTo>
                <a:lnTo>
                  <a:pt x="73" y="15"/>
                </a:lnTo>
                <a:lnTo>
                  <a:pt x="80" y="8"/>
                </a:lnTo>
                <a:lnTo>
                  <a:pt x="88" y="8"/>
                </a:lnTo>
                <a:lnTo>
                  <a:pt x="95" y="0"/>
                </a:lnTo>
                <a:close/>
              </a:path>
            </a:pathLst>
          </a:custGeom>
          <a:solidFill>
            <a:srgbClr val="E2F2CE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4" name="Freeform 29"/>
          <p:cNvSpPr>
            <a:spLocks/>
          </p:cNvSpPr>
          <p:nvPr/>
        </p:nvSpPr>
        <p:spPr bwMode="auto">
          <a:xfrm>
            <a:off x="2427288" y="892175"/>
            <a:ext cx="852487" cy="598488"/>
          </a:xfrm>
          <a:custGeom>
            <a:avLst/>
            <a:gdLst>
              <a:gd name="T0" fmla="*/ 2147483647 w 537"/>
              <a:gd name="T1" fmla="*/ 0 h 377"/>
              <a:gd name="T2" fmla="*/ 2147483647 w 537"/>
              <a:gd name="T3" fmla="*/ 0 h 377"/>
              <a:gd name="T4" fmla="*/ 2147483647 w 537"/>
              <a:gd name="T5" fmla="*/ 2147483647 h 377"/>
              <a:gd name="T6" fmla="*/ 2147483647 w 537"/>
              <a:gd name="T7" fmla="*/ 2147483647 h 377"/>
              <a:gd name="T8" fmla="*/ 2147483647 w 537"/>
              <a:gd name="T9" fmla="*/ 2147483647 h 377"/>
              <a:gd name="T10" fmla="*/ 2147483647 w 537"/>
              <a:gd name="T11" fmla="*/ 2147483647 h 377"/>
              <a:gd name="T12" fmla="*/ 2147483647 w 537"/>
              <a:gd name="T13" fmla="*/ 2147483647 h 377"/>
              <a:gd name="T14" fmla="*/ 2147483647 w 537"/>
              <a:gd name="T15" fmla="*/ 2147483647 h 377"/>
              <a:gd name="T16" fmla="*/ 2147483647 w 537"/>
              <a:gd name="T17" fmla="*/ 2147483647 h 377"/>
              <a:gd name="T18" fmla="*/ 2147483647 w 537"/>
              <a:gd name="T19" fmla="*/ 2147483647 h 377"/>
              <a:gd name="T20" fmla="*/ 2147483647 w 537"/>
              <a:gd name="T21" fmla="*/ 2147483647 h 377"/>
              <a:gd name="T22" fmla="*/ 2147483647 w 537"/>
              <a:gd name="T23" fmla="*/ 2147483647 h 377"/>
              <a:gd name="T24" fmla="*/ 2147483647 w 537"/>
              <a:gd name="T25" fmla="*/ 2147483647 h 377"/>
              <a:gd name="T26" fmla="*/ 2147483647 w 537"/>
              <a:gd name="T27" fmla="*/ 2147483647 h 377"/>
              <a:gd name="T28" fmla="*/ 2147483647 w 537"/>
              <a:gd name="T29" fmla="*/ 2147483647 h 377"/>
              <a:gd name="T30" fmla="*/ 2147483647 w 537"/>
              <a:gd name="T31" fmla="*/ 2147483647 h 377"/>
              <a:gd name="T32" fmla="*/ 2147483647 w 537"/>
              <a:gd name="T33" fmla="*/ 2147483647 h 377"/>
              <a:gd name="T34" fmla="*/ 2147483647 w 537"/>
              <a:gd name="T35" fmla="*/ 2147483647 h 377"/>
              <a:gd name="T36" fmla="*/ 2147483647 w 537"/>
              <a:gd name="T37" fmla="*/ 2147483647 h 377"/>
              <a:gd name="T38" fmla="*/ 2147483647 w 537"/>
              <a:gd name="T39" fmla="*/ 2147483647 h 377"/>
              <a:gd name="T40" fmla="*/ 2147483647 w 537"/>
              <a:gd name="T41" fmla="*/ 2147483647 h 377"/>
              <a:gd name="T42" fmla="*/ 2147483647 w 537"/>
              <a:gd name="T43" fmla="*/ 2147483647 h 377"/>
              <a:gd name="T44" fmla="*/ 2147483647 w 537"/>
              <a:gd name="T45" fmla="*/ 2147483647 h 377"/>
              <a:gd name="T46" fmla="*/ 2147483647 w 537"/>
              <a:gd name="T47" fmla="*/ 2147483647 h 377"/>
              <a:gd name="T48" fmla="*/ 2147483647 w 537"/>
              <a:gd name="T49" fmla="*/ 2147483647 h 377"/>
              <a:gd name="T50" fmla="*/ 2147483647 w 537"/>
              <a:gd name="T51" fmla="*/ 2147483647 h 377"/>
              <a:gd name="T52" fmla="*/ 2147483647 w 537"/>
              <a:gd name="T53" fmla="*/ 2147483647 h 377"/>
              <a:gd name="T54" fmla="*/ 2147483647 w 537"/>
              <a:gd name="T55" fmla="*/ 2147483647 h 377"/>
              <a:gd name="T56" fmla="*/ 2147483647 w 537"/>
              <a:gd name="T57" fmla="*/ 2147483647 h 377"/>
              <a:gd name="T58" fmla="*/ 2147483647 w 537"/>
              <a:gd name="T59" fmla="*/ 2147483647 h 377"/>
              <a:gd name="T60" fmla="*/ 2147483647 w 537"/>
              <a:gd name="T61" fmla="*/ 2147483647 h 377"/>
              <a:gd name="T62" fmla="*/ 2147483647 w 537"/>
              <a:gd name="T63" fmla="*/ 2147483647 h 377"/>
              <a:gd name="T64" fmla="*/ 2147483647 w 537"/>
              <a:gd name="T65" fmla="*/ 2147483647 h 377"/>
              <a:gd name="T66" fmla="*/ 2147483647 w 537"/>
              <a:gd name="T67" fmla="*/ 2147483647 h 377"/>
              <a:gd name="T68" fmla="*/ 2147483647 w 537"/>
              <a:gd name="T69" fmla="*/ 2147483647 h 377"/>
              <a:gd name="T70" fmla="*/ 2147483647 w 537"/>
              <a:gd name="T71" fmla="*/ 2147483647 h 377"/>
              <a:gd name="T72" fmla="*/ 2147483647 w 537"/>
              <a:gd name="T73" fmla="*/ 2147483647 h 377"/>
              <a:gd name="T74" fmla="*/ 2147483647 w 537"/>
              <a:gd name="T75" fmla="*/ 2147483647 h 377"/>
              <a:gd name="T76" fmla="*/ 2147483647 w 537"/>
              <a:gd name="T77" fmla="*/ 2147483647 h 377"/>
              <a:gd name="T78" fmla="*/ 2147483647 w 537"/>
              <a:gd name="T79" fmla="*/ 2147483647 h 377"/>
              <a:gd name="T80" fmla="*/ 0 w 537"/>
              <a:gd name="T81" fmla="*/ 2147483647 h 377"/>
              <a:gd name="T82" fmla="*/ 2147483647 w 537"/>
              <a:gd name="T83" fmla="*/ 2147483647 h 377"/>
              <a:gd name="T84" fmla="*/ 2147483647 w 537"/>
              <a:gd name="T85" fmla="*/ 2147483647 h 377"/>
              <a:gd name="T86" fmla="*/ 2147483647 w 537"/>
              <a:gd name="T87" fmla="*/ 2147483647 h 377"/>
              <a:gd name="T88" fmla="*/ 2147483647 w 537"/>
              <a:gd name="T89" fmla="*/ 2147483647 h 377"/>
              <a:gd name="T90" fmla="*/ 2147483647 w 537"/>
              <a:gd name="T91" fmla="*/ 2147483647 h 377"/>
              <a:gd name="T92" fmla="*/ 2147483647 w 537"/>
              <a:gd name="T93" fmla="*/ 2147483647 h 377"/>
              <a:gd name="T94" fmla="*/ 2147483647 w 537"/>
              <a:gd name="T95" fmla="*/ 2147483647 h 377"/>
              <a:gd name="T96" fmla="*/ 2147483647 w 537"/>
              <a:gd name="T97" fmla="*/ 2147483647 h 377"/>
              <a:gd name="T98" fmla="*/ 2147483647 w 537"/>
              <a:gd name="T99" fmla="*/ 2147483647 h 377"/>
              <a:gd name="T100" fmla="*/ 2147483647 w 537"/>
              <a:gd name="T101" fmla="*/ 2147483647 h 377"/>
              <a:gd name="T102" fmla="*/ 2147483647 w 537"/>
              <a:gd name="T103" fmla="*/ 2147483647 h 377"/>
              <a:gd name="T104" fmla="*/ 2147483647 w 537"/>
              <a:gd name="T105" fmla="*/ 2147483647 h 377"/>
              <a:gd name="T106" fmla="*/ 2147483647 w 537"/>
              <a:gd name="T107" fmla="*/ 2147483647 h 377"/>
              <a:gd name="T108" fmla="*/ 2147483647 w 537"/>
              <a:gd name="T109" fmla="*/ 2147483647 h 377"/>
              <a:gd name="T110" fmla="*/ 2147483647 w 537"/>
              <a:gd name="T111" fmla="*/ 2147483647 h 377"/>
              <a:gd name="T112" fmla="*/ 2147483647 w 537"/>
              <a:gd name="T113" fmla="*/ 2147483647 h 377"/>
              <a:gd name="T114" fmla="*/ 2147483647 w 537"/>
              <a:gd name="T115" fmla="*/ 2147483647 h 377"/>
              <a:gd name="T116" fmla="*/ 2147483647 w 537"/>
              <a:gd name="T117" fmla="*/ 2147483647 h 377"/>
              <a:gd name="T118" fmla="*/ 2147483647 w 537"/>
              <a:gd name="T119" fmla="*/ 0 h 37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37" h="377">
                <a:moveTo>
                  <a:pt x="419" y="0"/>
                </a:moveTo>
                <a:lnTo>
                  <a:pt x="427" y="0"/>
                </a:lnTo>
                <a:lnTo>
                  <a:pt x="434" y="0"/>
                </a:lnTo>
                <a:lnTo>
                  <a:pt x="441" y="0"/>
                </a:lnTo>
                <a:lnTo>
                  <a:pt x="449" y="0"/>
                </a:lnTo>
                <a:lnTo>
                  <a:pt x="456" y="0"/>
                </a:lnTo>
                <a:lnTo>
                  <a:pt x="463" y="7"/>
                </a:lnTo>
                <a:lnTo>
                  <a:pt x="471" y="7"/>
                </a:lnTo>
                <a:lnTo>
                  <a:pt x="478" y="7"/>
                </a:lnTo>
                <a:lnTo>
                  <a:pt x="493" y="7"/>
                </a:lnTo>
                <a:lnTo>
                  <a:pt x="500" y="7"/>
                </a:lnTo>
                <a:lnTo>
                  <a:pt x="508" y="7"/>
                </a:lnTo>
                <a:lnTo>
                  <a:pt x="508" y="15"/>
                </a:lnTo>
                <a:lnTo>
                  <a:pt x="508" y="23"/>
                </a:lnTo>
                <a:lnTo>
                  <a:pt x="508" y="30"/>
                </a:lnTo>
                <a:lnTo>
                  <a:pt x="508" y="38"/>
                </a:lnTo>
                <a:lnTo>
                  <a:pt x="500" y="46"/>
                </a:lnTo>
                <a:lnTo>
                  <a:pt x="493" y="46"/>
                </a:lnTo>
                <a:lnTo>
                  <a:pt x="478" y="53"/>
                </a:lnTo>
                <a:lnTo>
                  <a:pt x="478" y="61"/>
                </a:lnTo>
                <a:lnTo>
                  <a:pt x="493" y="69"/>
                </a:lnTo>
                <a:lnTo>
                  <a:pt x="500" y="77"/>
                </a:lnTo>
                <a:lnTo>
                  <a:pt x="508" y="84"/>
                </a:lnTo>
                <a:lnTo>
                  <a:pt x="500" y="92"/>
                </a:lnTo>
                <a:lnTo>
                  <a:pt x="500" y="107"/>
                </a:lnTo>
                <a:lnTo>
                  <a:pt x="500" y="115"/>
                </a:lnTo>
                <a:lnTo>
                  <a:pt x="500" y="123"/>
                </a:lnTo>
                <a:lnTo>
                  <a:pt x="493" y="130"/>
                </a:lnTo>
                <a:lnTo>
                  <a:pt x="493" y="138"/>
                </a:lnTo>
                <a:lnTo>
                  <a:pt x="493" y="146"/>
                </a:lnTo>
                <a:lnTo>
                  <a:pt x="500" y="154"/>
                </a:lnTo>
                <a:lnTo>
                  <a:pt x="508" y="161"/>
                </a:lnTo>
                <a:lnTo>
                  <a:pt x="515" y="169"/>
                </a:lnTo>
                <a:lnTo>
                  <a:pt x="515" y="177"/>
                </a:lnTo>
                <a:lnTo>
                  <a:pt x="522" y="184"/>
                </a:lnTo>
                <a:lnTo>
                  <a:pt x="530" y="192"/>
                </a:lnTo>
                <a:lnTo>
                  <a:pt x="537" y="200"/>
                </a:lnTo>
                <a:lnTo>
                  <a:pt x="537" y="207"/>
                </a:lnTo>
                <a:lnTo>
                  <a:pt x="537" y="215"/>
                </a:lnTo>
                <a:lnTo>
                  <a:pt x="537" y="223"/>
                </a:lnTo>
                <a:lnTo>
                  <a:pt x="530" y="231"/>
                </a:lnTo>
                <a:lnTo>
                  <a:pt x="522" y="231"/>
                </a:lnTo>
                <a:lnTo>
                  <a:pt x="515" y="223"/>
                </a:lnTo>
                <a:lnTo>
                  <a:pt x="508" y="223"/>
                </a:lnTo>
                <a:lnTo>
                  <a:pt x="500" y="231"/>
                </a:lnTo>
                <a:lnTo>
                  <a:pt x="493" y="238"/>
                </a:lnTo>
                <a:lnTo>
                  <a:pt x="493" y="246"/>
                </a:lnTo>
                <a:lnTo>
                  <a:pt x="478" y="261"/>
                </a:lnTo>
                <a:lnTo>
                  <a:pt x="478" y="269"/>
                </a:lnTo>
                <a:lnTo>
                  <a:pt x="471" y="277"/>
                </a:lnTo>
                <a:lnTo>
                  <a:pt x="471" y="284"/>
                </a:lnTo>
                <a:lnTo>
                  <a:pt x="471" y="292"/>
                </a:lnTo>
                <a:lnTo>
                  <a:pt x="463" y="300"/>
                </a:lnTo>
                <a:lnTo>
                  <a:pt x="463" y="308"/>
                </a:lnTo>
                <a:lnTo>
                  <a:pt x="456" y="315"/>
                </a:lnTo>
                <a:lnTo>
                  <a:pt x="456" y="323"/>
                </a:lnTo>
                <a:lnTo>
                  <a:pt x="449" y="331"/>
                </a:lnTo>
                <a:lnTo>
                  <a:pt x="441" y="338"/>
                </a:lnTo>
                <a:lnTo>
                  <a:pt x="434" y="331"/>
                </a:lnTo>
                <a:lnTo>
                  <a:pt x="427" y="331"/>
                </a:lnTo>
                <a:lnTo>
                  <a:pt x="419" y="323"/>
                </a:lnTo>
                <a:lnTo>
                  <a:pt x="412" y="323"/>
                </a:lnTo>
                <a:lnTo>
                  <a:pt x="405" y="331"/>
                </a:lnTo>
                <a:lnTo>
                  <a:pt x="397" y="338"/>
                </a:lnTo>
                <a:lnTo>
                  <a:pt x="390" y="338"/>
                </a:lnTo>
                <a:lnTo>
                  <a:pt x="383" y="338"/>
                </a:lnTo>
                <a:lnTo>
                  <a:pt x="375" y="338"/>
                </a:lnTo>
                <a:lnTo>
                  <a:pt x="368" y="331"/>
                </a:lnTo>
                <a:lnTo>
                  <a:pt x="361" y="331"/>
                </a:lnTo>
                <a:lnTo>
                  <a:pt x="353" y="331"/>
                </a:lnTo>
                <a:lnTo>
                  <a:pt x="346" y="331"/>
                </a:lnTo>
                <a:lnTo>
                  <a:pt x="331" y="338"/>
                </a:lnTo>
                <a:lnTo>
                  <a:pt x="324" y="346"/>
                </a:lnTo>
                <a:lnTo>
                  <a:pt x="316" y="354"/>
                </a:lnTo>
                <a:lnTo>
                  <a:pt x="316" y="361"/>
                </a:lnTo>
                <a:lnTo>
                  <a:pt x="309" y="369"/>
                </a:lnTo>
                <a:lnTo>
                  <a:pt x="302" y="377"/>
                </a:lnTo>
                <a:lnTo>
                  <a:pt x="294" y="377"/>
                </a:lnTo>
                <a:lnTo>
                  <a:pt x="287" y="369"/>
                </a:lnTo>
                <a:lnTo>
                  <a:pt x="280" y="369"/>
                </a:lnTo>
                <a:lnTo>
                  <a:pt x="272" y="361"/>
                </a:lnTo>
                <a:lnTo>
                  <a:pt x="272" y="354"/>
                </a:lnTo>
                <a:lnTo>
                  <a:pt x="265" y="346"/>
                </a:lnTo>
                <a:lnTo>
                  <a:pt x="258" y="338"/>
                </a:lnTo>
                <a:lnTo>
                  <a:pt x="250" y="338"/>
                </a:lnTo>
                <a:lnTo>
                  <a:pt x="243" y="338"/>
                </a:lnTo>
                <a:lnTo>
                  <a:pt x="236" y="338"/>
                </a:lnTo>
                <a:lnTo>
                  <a:pt x="228" y="338"/>
                </a:lnTo>
                <a:lnTo>
                  <a:pt x="221" y="338"/>
                </a:lnTo>
                <a:lnTo>
                  <a:pt x="214" y="338"/>
                </a:lnTo>
                <a:lnTo>
                  <a:pt x="206" y="338"/>
                </a:lnTo>
                <a:lnTo>
                  <a:pt x="192" y="338"/>
                </a:lnTo>
                <a:lnTo>
                  <a:pt x="184" y="338"/>
                </a:lnTo>
                <a:lnTo>
                  <a:pt x="177" y="331"/>
                </a:lnTo>
                <a:lnTo>
                  <a:pt x="169" y="331"/>
                </a:lnTo>
                <a:lnTo>
                  <a:pt x="162" y="323"/>
                </a:lnTo>
                <a:lnTo>
                  <a:pt x="155" y="323"/>
                </a:lnTo>
                <a:lnTo>
                  <a:pt x="147" y="315"/>
                </a:lnTo>
                <a:lnTo>
                  <a:pt x="147" y="308"/>
                </a:lnTo>
                <a:lnTo>
                  <a:pt x="147" y="300"/>
                </a:lnTo>
                <a:lnTo>
                  <a:pt x="140" y="292"/>
                </a:lnTo>
                <a:lnTo>
                  <a:pt x="133" y="284"/>
                </a:lnTo>
                <a:lnTo>
                  <a:pt x="125" y="292"/>
                </a:lnTo>
                <a:lnTo>
                  <a:pt x="118" y="292"/>
                </a:lnTo>
                <a:lnTo>
                  <a:pt x="111" y="292"/>
                </a:lnTo>
                <a:lnTo>
                  <a:pt x="103" y="284"/>
                </a:lnTo>
                <a:lnTo>
                  <a:pt x="96" y="284"/>
                </a:lnTo>
                <a:lnTo>
                  <a:pt x="89" y="277"/>
                </a:lnTo>
                <a:lnTo>
                  <a:pt x="81" y="277"/>
                </a:lnTo>
                <a:lnTo>
                  <a:pt x="74" y="277"/>
                </a:lnTo>
                <a:lnTo>
                  <a:pt x="67" y="284"/>
                </a:lnTo>
                <a:lnTo>
                  <a:pt x="52" y="292"/>
                </a:lnTo>
                <a:lnTo>
                  <a:pt x="45" y="292"/>
                </a:lnTo>
                <a:lnTo>
                  <a:pt x="37" y="292"/>
                </a:lnTo>
                <a:lnTo>
                  <a:pt x="30" y="292"/>
                </a:lnTo>
                <a:lnTo>
                  <a:pt x="22" y="292"/>
                </a:lnTo>
                <a:lnTo>
                  <a:pt x="15" y="292"/>
                </a:lnTo>
                <a:lnTo>
                  <a:pt x="8" y="284"/>
                </a:lnTo>
                <a:lnTo>
                  <a:pt x="8" y="292"/>
                </a:lnTo>
                <a:lnTo>
                  <a:pt x="8" y="277"/>
                </a:lnTo>
                <a:lnTo>
                  <a:pt x="8" y="269"/>
                </a:lnTo>
                <a:lnTo>
                  <a:pt x="0" y="261"/>
                </a:lnTo>
                <a:lnTo>
                  <a:pt x="0" y="246"/>
                </a:lnTo>
                <a:lnTo>
                  <a:pt x="0" y="238"/>
                </a:lnTo>
                <a:lnTo>
                  <a:pt x="8" y="231"/>
                </a:lnTo>
                <a:lnTo>
                  <a:pt x="15" y="223"/>
                </a:lnTo>
                <a:lnTo>
                  <a:pt x="22" y="215"/>
                </a:lnTo>
                <a:lnTo>
                  <a:pt x="30" y="207"/>
                </a:lnTo>
                <a:lnTo>
                  <a:pt x="37" y="200"/>
                </a:lnTo>
                <a:lnTo>
                  <a:pt x="45" y="192"/>
                </a:lnTo>
                <a:lnTo>
                  <a:pt x="52" y="184"/>
                </a:lnTo>
                <a:lnTo>
                  <a:pt x="67" y="177"/>
                </a:lnTo>
                <a:lnTo>
                  <a:pt x="74" y="169"/>
                </a:lnTo>
                <a:lnTo>
                  <a:pt x="81" y="169"/>
                </a:lnTo>
                <a:lnTo>
                  <a:pt x="89" y="161"/>
                </a:lnTo>
                <a:lnTo>
                  <a:pt x="96" y="161"/>
                </a:lnTo>
                <a:lnTo>
                  <a:pt x="103" y="161"/>
                </a:lnTo>
                <a:lnTo>
                  <a:pt x="111" y="161"/>
                </a:lnTo>
                <a:lnTo>
                  <a:pt x="118" y="154"/>
                </a:lnTo>
                <a:lnTo>
                  <a:pt x="125" y="154"/>
                </a:lnTo>
                <a:lnTo>
                  <a:pt x="133" y="154"/>
                </a:lnTo>
                <a:lnTo>
                  <a:pt x="140" y="154"/>
                </a:lnTo>
                <a:lnTo>
                  <a:pt x="147" y="146"/>
                </a:lnTo>
                <a:lnTo>
                  <a:pt x="155" y="146"/>
                </a:lnTo>
                <a:lnTo>
                  <a:pt x="162" y="138"/>
                </a:lnTo>
                <a:lnTo>
                  <a:pt x="162" y="130"/>
                </a:lnTo>
                <a:lnTo>
                  <a:pt x="169" y="123"/>
                </a:lnTo>
                <a:lnTo>
                  <a:pt x="177" y="115"/>
                </a:lnTo>
                <a:lnTo>
                  <a:pt x="177" y="107"/>
                </a:lnTo>
                <a:lnTo>
                  <a:pt x="184" y="92"/>
                </a:lnTo>
                <a:lnTo>
                  <a:pt x="192" y="84"/>
                </a:lnTo>
                <a:lnTo>
                  <a:pt x="206" y="84"/>
                </a:lnTo>
                <a:lnTo>
                  <a:pt x="214" y="77"/>
                </a:lnTo>
                <a:lnTo>
                  <a:pt x="221" y="77"/>
                </a:lnTo>
                <a:lnTo>
                  <a:pt x="228" y="69"/>
                </a:lnTo>
                <a:lnTo>
                  <a:pt x="236" y="61"/>
                </a:lnTo>
                <a:lnTo>
                  <a:pt x="243" y="61"/>
                </a:lnTo>
                <a:lnTo>
                  <a:pt x="250" y="53"/>
                </a:lnTo>
                <a:lnTo>
                  <a:pt x="258" y="53"/>
                </a:lnTo>
                <a:lnTo>
                  <a:pt x="265" y="53"/>
                </a:lnTo>
                <a:lnTo>
                  <a:pt x="272" y="61"/>
                </a:lnTo>
                <a:lnTo>
                  <a:pt x="280" y="61"/>
                </a:lnTo>
                <a:lnTo>
                  <a:pt x="287" y="61"/>
                </a:lnTo>
                <a:lnTo>
                  <a:pt x="294" y="61"/>
                </a:lnTo>
                <a:lnTo>
                  <a:pt x="302" y="61"/>
                </a:lnTo>
                <a:lnTo>
                  <a:pt x="309" y="61"/>
                </a:lnTo>
                <a:lnTo>
                  <a:pt x="316" y="69"/>
                </a:lnTo>
                <a:lnTo>
                  <a:pt x="324" y="69"/>
                </a:lnTo>
                <a:lnTo>
                  <a:pt x="331" y="69"/>
                </a:lnTo>
                <a:lnTo>
                  <a:pt x="346" y="69"/>
                </a:lnTo>
                <a:lnTo>
                  <a:pt x="353" y="61"/>
                </a:lnTo>
                <a:lnTo>
                  <a:pt x="361" y="53"/>
                </a:lnTo>
                <a:lnTo>
                  <a:pt x="368" y="46"/>
                </a:lnTo>
                <a:lnTo>
                  <a:pt x="375" y="38"/>
                </a:lnTo>
                <a:lnTo>
                  <a:pt x="383" y="38"/>
                </a:lnTo>
                <a:lnTo>
                  <a:pt x="390" y="30"/>
                </a:lnTo>
                <a:lnTo>
                  <a:pt x="397" y="23"/>
                </a:lnTo>
                <a:lnTo>
                  <a:pt x="405" y="15"/>
                </a:lnTo>
                <a:lnTo>
                  <a:pt x="412" y="7"/>
                </a:lnTo>
                <a:lnTo>
                  <a:pt x="419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5" name="Freeform 30"/>
          <p:cNvSpPr>
            <a:spLocks/>
          </p:cNvSpPr>
          <p:nvPr/>
        </p:nvSpPr>
        <p:spPr bwMode="auto">
          <a:xfrm>
            <a:off x="3814763" y="3427413"/>
            <a:ext cx="1062037" cy="746125"/>
          </a:xfrm>
          <a:custGeom>
            <a:avLst/>
            <a:gdLst>
              <a:gd name="T0" fmla="*/ 2147483647 w 669"/>
              <a:gd name="T1" fmla="*/ 2147483647 h 470"/>
              <a:gd name="T2" fmla="*/ 2147483647 w 669"/>
              <a:gd name="T3" fmla="*/ 2147483647 h 470"/>
              <a:gd name="T4" fmla="*/ 2147483647 w 669"/>
              <a:gd name="T5" fmla="*/ 2147483647 h 470"/>
              <a:gd name="T6" fmla="*/ 2147483647 w 669"/>
              <a:gd name="T7" fmla="*/ 2147483647 h 470"/>
              <a:gd name="T8" fmla="*/ 2147483647 w 669"/>
              <a:gd name="T9" fmla="*/ 2147483647 h 470"/>
              <a:gd name="T10" fmla="*/ 2147483647 w 669"/>
              <a:gd name="T11" fmla="*/ 2147483647 h 470"/>
              <a:gd name="T12" fmla="*/ 2147483647 w 669"/>
              <a:gd name="T13" fmla="*/ 2147483647 h 470"/>
              <a:gd name="T14" fmla="*/ 2147483647 w 669"/>
              <a:gd name="T15" fmla="*/ 2147483647 h 470"/>
              <a:gd name="T16" fmla="*/ 2147483647 w 669"/>
              <a:gd name="T17" fmla="*/ 2147483647 h 470"/>
              <a:gd name="T18" fmla="*/ 2147483647 w 669"/>
              <a:gd name="T19" fmla="*/ 2147483647 h 470"/>
              <a:gd name="T20" fmla="*/ 2147483647 w 669"/>
              <a:gd name="T21" fmla="*/ 2147483647 h 470"/>
              <a:gd name="T22" fmla="*/ 2147483647 w 669"/>
              <a:gd name="T23" fmla="*/ 2147483647 h 470"/>
              <a:gd name="T24" fmla="*/ 2147483647 w 669"/>
              <a:gd name="T25" fmla="*/ 2147483647 h 470"/>
              <a:gd name="T26" fmla="*/ 2147483647 w 669"/>
              <a:gd name="T27" fmla="*/ 2147483647 h 470"/>
              <a:gd name="T28" fmla="*/ 2147483647 w 669"/>
              <a:gd name="T29" fmla="*/ 2147483647 h 470"/>
              <a:gd name="T30" fmla="*/ 2147483647 w 669"/>
              <a:gd name="T31" fmla="*/ 2147483647 h 470"/>
              <a:gd name="T32" fmla="*/ 2147483647 w 669"/>
              <a:gd name="T33" fmla="*/ 2147483647 h 470"/>
              <a:gd name="T34" fmla="*/ 2147483647 w 669"/>
              <a:gd name="T35" fmla="*/ 2147483647 h 470"/>
              <a:gd name="T36" fmla="*/ 2147483647 w 669"/>
              <a:gd name="T37" fmla="*/ 2147483647 h 470"/>
              <a:gd name="T38" fmla="*/ 2147483647 w 669"/>
              <a:gd name="T39" fmla="*/ 2147483647 h 470"/>
              <a:gd name="T40" fmla="*/ 2147483647 w 669"/>
              <a:gd name="T41" fmla="*/ 2147483647 h 470"/>
              <a:gd name="T42" fmla="*/ 2147483647 w 669"/>
              <a:gd name="T43" fmla="*/ 2147483647 h 470"/>
              <a:gd name="T44" fmla="*/ 2147483647 w 669"/>
              <a:gd name="T45" fmla="*/ 2147483647 h 470"/>
              <a:gd name="T46" fmla="*/ 2147483647 w 669"/>
              <a:gd name="T47" fmla="*/ 2147483647 h 470"/>
              <a:gd name="T48" fmla="*/ 2147483647 w 669"/>
              <a:gd name="T49" fmla="*/ 2147483647 h 470"/>
              <a:gd name="T50" fmla="*/ 2147483647 w 669"/>
              <a:gd name="T51" fmla="*/ 2147483647 h 470"/>
              <a:gd name="T52" fmla="*/ 2147483647 w 669"/>
              <a:gd name="T53" fmla="*/ 2147483647 h 470"/>
              <a:gd name="T54" fmla="*/ 2147483647 w 669"/>
              <a:gd name="T55" fmla="*/ 2147483647 h 470"/>
              <a:gd name="T56" fmla="*/ 2147483647 w 669"/>
              <a:gd name="T57" fmla="*/ 2147483647 h 470"/>
              <a:gd name="T58" fmla="*/ 2147483647 w 669"/>
              <a:gd name="T59" fmla="*/ 2147483647 h 470"/>
              <a:gd name="T60" fmla="*/ 2147483647 w 669"/>
              <a:gd name="T61" fmla="*/ 2147483647 h 470"/>
              <a:gd name="T62" fmla="*/ 2147483647 w 669"/>
              <a:gd name="T63" fmla="*/ 2147483647 h 470"/>
              <a:gd name="T64" fmla="*/ 2147483647 w 669"/>
              <a:gd name="T65" fmla="*/ 2147483647 h 470"/>
              <a:gd name="T66" fmla="*/ 2147483647 w 669"/>
              <a:gd name="T67" fmla="*/ 2147483647 h 470"/>
              <a:gd name="T68" fmla="*/ 2147483647 w 669"/>
              <a:gd name="T69" fmla="*/ 2147483647 h 470"/>
              <a:gd name="T70" fmla="*/ 2147483647 w 669"/>
              <a:gd name="T71" fmla="*/ 2147483647 h 470"/>
              <a:gd name="T72" fmla="*/ 2147483647 w 669"/>
              <a:gd name="T73" fmla="*/ 2147483647 h 470"/>
              <a:gd name="T74" fmla="*/ 2147483647 w 669"/>
              <a:gd name="T75" fmla="*/ 2147483647 h 470"/>
              <a:gd name="T76" fmla="*/ 2147483647 w 669"/>
              <a:gd name="T77" fmla="*/ 2147483647 h 470"/>
              <a:gd name="T78" fmla="*/ 2147483647 w 669"/>
              <a:gd name="T79" fmla="*/ 2147483647 h 470"/>
              <a:gd name="T80" fmla="*/ 2147483647 w 669"/>
              <a:gd name="T81" fmla="*/ 2147483647 h 470"/>
              <a:gd name="T82" fmla="*/ 2147483647 w 669"/>
              <a:gd name="T83" fmla="*/ 2147483647 h 470"/>
              <a:gd name="T84" fmla="*/ 2147483647 w 669"/>
              <a:gd name="T85" fmla="*/ 2147483647 h 470"/>
              <a:gd name="T86" fmla="*/ 2147483647 w 669"/>
              <a:gd name="T87" fmla="*/ 2147483647 h 470"/>
              <a:gd name="T88" fmla="*/ 2147483647 w 669"/>
              <a:gd name="T89" fmla="*/ 2147483647 h 470"/>
              <a:gd name="T90" fmla="*/ 2147483647 w 669"/>
              <a:gd name="T91" fmla="*/ 2147483647 h 470"/>
              <a:gd name="T92" fmla="*/ 2147483647 w 669"/>
              <a:gd name="T93" fmla="*/ 2147483647 h 470"/>
              <a:gd name="T94" fmla="*/ 0 w 669"/>
              <a:gd name="T95" fmla="*/ 2147483647 h 470"/>
              <a:gd name="T96" fmla="*/ 2147483647 w 669"/>
              <a:gd name="T97" fmla="*/ 2147483647 h 470"/>
              <a:gd name="T98" fmla="*/ 2147483647 w 669"/>
              <a:gd name="T99" fmla="*/ 2147483647 h 470"/>
              <a:gd name="T100" fmla="*/ 2147483647 w 669"/>
              <a:gd name="T101" fmla="*/ 2147483647 h 470"/>
              <a:gd name="T102" fmla="*/ 2147483647 w 669"/>
              <a:gd name="T103" fmla="*/ 2147483647 h 470"/>
              <a:gd name="T104" fmla="*/ 2147483647 w 669"/>
              <a:gd name="T105" fmla="*/ 2147483647 h 470"/>
              <a:gd name="T106" fmla="*/ 2147483647 w 669"/>
              <a:gd name="T107" fmla="*/ 2147483647 h 470"/>
              <a:gd name="T108" fmla="*/ 2147483647 w 669"/>
              <a:gd name="T109" fmla="*/ 2147483647 h 470"/>
              <a:gd name="T110" fmla="*/ 2147483647 w 669"/>
              <a:gd name="T111" fmla="*/ 2147483647 h 470"/>
              <a:gd name="T112" fmla="*/ 2147483647 w 669"/>
              <a:gd name="T113" fmla="*/ 2147483647 h 47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69" h="470">
                <a:moveTo>
                  <a:pt x="301" y="0"/>
                </a:moveTo>
                <a:lnTo>
                  <a:pt x="308" y="0"/>
                </a:lnTo>
                <a:lnTo>
                  <a:pt x="316" y="8"/>
                </a:lnTo>
                <a:lnTo>
                  <a:pt x="330" y="16"/>
                </a:lnTo>
                <a:lnTo>
                  <a:pt x="330" y="31"/>
                </a:lnTo>
                <a:lnTo>
                  <a:pt x="338" y="39"/>
                </a:lnTo>
                <a:lnTo>
                  <a:pt x="345" y="39"/>
                </a:lnTo>
                <a:lnTo>
                  <a:pt x="353" y="46"/>
                </a:lnTo>
                <a:lnTo>
                  <a:pt x="360" y="46"/>
                </a:lnTo>
                <a:lnTo>
                  <a:pt x="367" y="46"/>
                </a:lnTo>
                <a:lnTo>
                  <a:pt x="375" y="46"/>
                </a:lnTo>
                <a:lnTo>
                  <a:pt x="382" y="54"/>
                </a:lnTo>
                <a:lnTo>
                  <a:pt x="389" y="54"/>
                </a:lnTo>
                <a:lnTo>
                  <a:pt x="397" y="54"/>
                </a:lnTo>
                <a:lnTo>
                  <a:pt x="404" y="54"/>
                </a:lnTo>
                <a:lnTo>
                  <a:pt x="411" y="62"/>
                </a:lnTo>
                <a:lnTo>
                  <a:pt x="419" y="62"/>
                </a:lnTo>
                <a:lnTo>
                  <a:pt x="426" y="62"/>
                </a:lnTo>
                <a:lnTo>
                  <a:pt x="433" y="62"/>
                </a:lnTo>
                <a:lnTo>
                  <a:pt x="441" y="69"/>
                </a:lnTo>
                <a:lnTo>
                  <a:pt x="448" y="69"/>
                </a:lnTo>
                <a:lnTo>
                  <a:pt x="455" y="69"/>
                </a:lnTo>
                <a:lnTo>
                  <a:pt x="470" y="69"/>
                </a:lnTo>
                <a:lnTo>
                  <a:pt x="477" y="77"/>
                </a:lnTo>
                <a:lnTo>
                  <a:pt x="485" y="77"/>
                </a:lnTo>
                <a:lnTo>
                  <a:pt x="492" y="77"/>
                </a:lnTo>
                <a:lnTo>
                  <a:pt x="500" y="77"/>
                </a:lnTo>
                <a:lnTo>
                  <a:pt x="507" y="69"/>
                </a:lnTo>
                <a:lnTo>
                  <a:pt x="514" y="69"/>
                </a:lnTo>
                <a:lnTo>
                  <a:pt x="522" y="69"/>
                </a:lnTo>
                <a:lnTo>
                  <a:pt x="529" y="62"/>
                </a:lnTo>
                <a:lnTo>
                  <a:pt x="536" y="62"/>
                </a:lnTo>
                <a:lnTo>
                  <a:pt x="544" y="54"/>
                </a:lnTo>
                <a:lnTo>
                  <a:pt x="551" y="54"/>
                </a:lnTo>
                <a:lnTo>
                  <a:pt x="558" y="62"/>
                </a:lnTo>
                <a:lnTo>
                  <a:pt x="566" y="69"/>
                </a:lnTo>
                <a:lnTo>
                  <a:pt x="573" y="77"/>
                </a:lnTo>
                <a:lnTo>
                  <a:pt x="573" y="85"/>
                </a:lnTo>
                <a:lnTo>
                  <a:pt x="580" y="93"/>
                </a:lnTo>
                <a:lnTo>
                  <a:pt x="588" y="100"/>
                </a:lnTo>
                <a:lnTo>
                  <a:pt x="595" y="108"/>
                </a:lnTo>
                <a:lnTo>
                  <a:pt x="610" y="108"/>
                </a:lnTo>
                <a:lnTo>
                  <a:pt x="617" y="108"/>
                </a:lnTo>
                <a:lnTo>
                  <a:pt x="624" y="108"/>
                </a:lnTo>
                <a:lnTo>
                  <a:pt x="632" y="108"/>
                </a:lnTo>
                <a:lnTo>
                  <a:pt x="639" y="108"/>
                </a:lnTo>
                <a:lnTo>
                  <a:pt x="647" y="108"/>
                </a:lnTo>
                <a:lnTo>
                  <a:pt x="654" y="116"/>
                </a:lnTo>
                <a:lnTo>
                  <a:pt x="661" y="123"/>
                </a:lnTo>
                <a:lnTo>
                  <a:pt x="661" y="131"/>
                </a:lnTo>
                <a:lnTo>
                  <a:pt x="669" y="139"/>
                </a:lnTo>
                <a:lnTo>
                  <a:pt x="661" y="146"/>
                </a:lnTo>
                <a:lnTo>
                  <a:pt x="669" y="146"/>
                </a:lnTo>
                <a:lnTo>
                  <a:pt x="654" y="146"/>
                </a:lnTo>
                <a:lnTo>
                  <a:pt x="647" y="146"/>
                </a:lnTo>
                <a:lnTo>
                  <a:pt x="639" y="154"/>
                </a:lnTo>
                <a:lnTo>
                  <a:pt x="632" y="154"/>
                </a:lnTo>
                <a:lnTo>
                  <a:pt x="624" y="162"/>
                </a:lnTo>
                <a:lnTo>
                  <a:pt x="617" y="162"/>
                </a:lnTo>
                <a:lnTo>
                  <a:pt x="610" y="162"/>
                </a:lnTo>
                <a:lnTo>
                  <a:pt x="595" y="162"/>
                </a:lnTo>
                <a:lnTo>
                  <a:pt x="588" y="162"/>
                </a:lnTo>
                <a:lnTo>
                  <a:pt x="580" y="162"/>
                </a:lnTo>
                <a:lnTo>
                  <a:pt x="573" y="170"/>
                </a:lnTo>
                <a:lnTo>
                  <a:pt x="566" y="185"/>
                </a:lnTo>
                <a:lnTo>
                  <a:pt x="566" y="193"/>
                </a:lnTo>
                <a:lnTo>
                  <a:pt x="558" y="200"/>
                </a:lnTo>
                <a:lnTo>
                  <a:pt x="551" y="208"/>
                </a:lnTo>
                <a:lnTo>
                  <a:pt x="558" y="216"/>
                </a:lnTo>
                <a:lnTo>
                  <a:pt x="566" y="216"/>
                </a:lnTo>
                <a:lnTo>
                  <a:pt x="573" y="223"/>
                </a:lnTo>
                <a:lnTo>
                  <a:pt x="580" y="223"/>
                </a:lnTo>
                <a:lnTo>
                  <a:pt x="588" y="231"/>
                </a:lnTo>
                <a:lnTo>
                  <a:pt x="595" y="239"/>
                </a:lnTo>
                <a:lnTo>
                  <a:pt x="595" y="247"/>
                </a:lnTo>
                <a:lnTo>
                  <a:pt x="595" y="254"/>
                </a:lnTo>
                <a:lnTo>
                  <a:pt x="595" y="262"/>
                </a:lnTo>
                <a:lnTo>
                  <a:pt x="595" y="270"/>
                </a:lnTo>
                <a:lnTo>
                  <a:pt x="595" y="277"/>
                </a:lnTo>
                <a:lnTo>
                  <a:pt x="595" y="285"/>
                </a:lnTo>
                <a:lnTo>
                  <a:pt x="588" y="293"/>
                </a:lnTo>
                <a:lnTo>
                  <a:pt x="588" y="300"/>
                </a:lnTo>
                <a:lnTo>
                  <a:pt x="580" y="308"/>
                </a:lnTo>
                <a:lnTo>
                  <a:pt x="580" y="316"/>
                </a:lnTo>
                <a:lnTo>
                  <a:pt x="573" y="331"/>
                </a:lnTo>
                <a:lnTo>
                  <a:pt x="566" y="339"/>
                </a:lnTo>
                <a:lnTo>
                  <a:pt x="566" y="347"/>
                </a:lnTo>
                <a:lnTo>
                  <a:pt x="558" y="354"/>
                </a:lnTo>
                <a:lnTo>
                  <a:pt x="558" y="362"/>
                </a:lnTo>
                <a:lnTo>
                  <a:pt x="551" y="370"/>
                </a:lnTo>
                <a:lnTo>
                  <a:pt x="544" y="377"/>
                </a:lnTo>
                <a:lnTo>
                  <a:pt x="536" y="377"/>
                </a:lnTo>
                <a:lnTo>
                  <a:pt x="529" y="385"/>
                </a:lnTo>
                <a:lnTo>
                  <a:pt x="522" y="393"/>
                </a:lnTo>
                <a:lnTo>
                  <a:pt x="514" y="393"/>
                </a:lnTo>
                <a:lnTo>
                  <a:pt x="507" y="401"/>
                </a:lnTo>
                <a:lnTo>
                  <a:pt x="500" y="408"/>
                </a:lnTo>
                <a:lnTo>
                  <a:pt x="492" y="416"/>
                </a:lnTo>
                <a:lnTo>
                  <a:pt x="485" y="416"/>
                </a:lnTo>
                <a:lnTo>
                  <a:pt x="477" y="424"/>
                </a:lnTo>
                <a:lnTo>
                  <a:pt x="470" y="431"/>
                </a:lnTo>
                <a:lnTo>
                  <a:pt x="455" y="431"/>
                </a:lnTo>
                <a:lnTo>
                  <a:pt x="448" y="439"/>
                </a:lnTo>
                <a:lnTo>
                  <a:pt x="441" y="447"/>
                </a:lnTo>
                <a:lnTo>
                  <a:pt x="433" y="454"/>
                </a:lnTo>
                <a:lnTo>
                  <a:pt x="433" y="462"/>
                </a:lnTo>
                <a:lnTo>
                  <a:pt x="426" y="470"/>
                </a:lnTo>
                <a:lnTo>
                  <a:pt x="419" y="470"/>
                </a:lnTo>
                <a:lnTo>
                  <a:pt x="411" y="462"/>
                </a:lnTo>
                <a:lnTo>
                  <a:pt x="404" y="462"/>
                </a:lnTo>
                <a:lnTo>
                  <a:pt x="397" y="462"/>
                </a:lnTo>
                <a:lnTo>
                  <a:pt x="389" y="454"/>
                </a:lnTo>
                <a:lnTo>
                  <a:pt x="382" y="454"/>
                </a:lnTo>
                <a:lnTo>
                  <a:pt x="375" y="454"/>
                </a:lnTo>
                <a:lnTo>
                  <a:pt x="367" y="447"/>
                </a:lnTo>
                <a:lnTo>
                  <a:pt x="360" y="447"/>
                </a:lnTo>
                <a:lnTo>
                  <a:pt x="353" y="447"/>
                </a:lnTo>
                <a:lnTo>
                  <a:pt x="345" y="439"/>
                </a:lnTo>
                <a:lnTo>
                  <a:pt x="338" y="439"/>
                </a:lnTo>
                <a:lnTo>
                  <a:pt x="330" y="439"/>
                </a:lnTo>
                <a:lnTo>
                  <a:pt x="316" y="431"/>
                </a:lnTo>
                <a:lnTo>
                  <a:pt x="308" y="431"/>
                </a:lnTo>
                <a:lnTo>
                  <a:pt x="301" y="431"/>
                </a:lnTo>
                <a:lnTo>
                  <a:pt x="294" y="424"/>
                </a:lnTo>
                <a:lnTo>
                  <a:pt x="286" y="424"/>
                </a:lnTo>
                <a:lnTo>
                  <a:pt x="279" y="424"/>
                </a:lnTo>
                <a:lnTo>
                  <a:pt x="272" y="416"/>
                </a:lnTo>
                <a:lnTo>
                  <a:pt x="264" y="408"/>
                </a:lnTo>
                <a:lnTo>
                  <a:pt x="264" y="401"/>
                </a:lnTo>
                <a:lnTo>
                  <a:pt x="257" y="393"/>
                </a:lnTo>
                <a:lnTo>
                  <a:pt x="250" y="401"/>
                </a:lnTo>
                <a:lnTo>
                  <a:pt x="242" y="401"/>
                </a:lnTo>
                <a:lnTo>
                  <a:pt x="235" y="408"/>
                </a:lnTo>
                <a:lnTo>
                  <a:pt x="228" y="416"/>
                </a:lnTo>
                <a:lnTo>
                  <a:pt x="220" y="424"/>
                </a:lnTo>
                <a:lnTo>
                  <a:pt x="213" y="424"/>
                </a:lnTo>
                <a:lnTo>
                  <a:pt x="206" y="431"/>
                </a:lnTo>
                <a:lnTo>
                  <a:pt x="198" y="439"/>
                </a:lnTo>
                <a:lnTo>
                  <a:pt x="191" y="431"/>
                </a:lnTo>
                <a:lnTo>
                  <a:pt x="176" y="431"/>
                </a:lnTo>
                <a:lnTo>
                  <a:pt x="169" y="424"/>
                </a:lnTo>
                <a:lnTo>
                  <a:pt x="169" y="416"/>
                </a:lnTo>
                <a:lnTo>
                  <a:pt x="176" y="408"/>
                </a:lnTo>
                <a:lnTo>
                  <a:pt x="176" y="401"/>
                </a:lnTo>
                <a:lnTo>
                  <a:pt x="191" y="393"/>
                </a:lnTo>
                <a:lnTo>
                  <a:pt x="191" y="385"/>
                </a:lnTo>
                <a:lnTo>
                  <a:pt x="198" y="377"/>
                </a:lnTo>
                <a:lnTo>
                  <a:pt x="198" y="370"/>
                </a:lnTo>
                <a:lnTo>
                  <a:pt x="191" y="362"/>
                </a:lnTo>
                <a:lnTo>
                  <a:pt x="176" y="354"/>
                </a:lnTo>
                <a:lnTo>
                  <a:pt x="169" y="347"/>
                </a:lnTo>
                <a:lnTo>
                  <a:pt x="169" y="339"/>
                </a:lnTo>
                <a:lnTo>
                  <a:pt x="161" y="331"/>
                </a:lnTo>
                <a:lnTo>
                  <a:pt x="154" y="316"/>
                </a:lnTo>
                <a:lnTo>
                  <a:pt x="147" y="308"/>
                </a:lnTo>
                <a:lnTo>
                  <a:pt x="139" y="300"/>
                </a:lnTo>
                <a:lnTo>
                  <a:pt x="147" y="293"/>
                </a:lnTo>
                <a:lnTo>
                  <a:pt x="154" y="293"/>
                </a:lnTo>
                <a:lnTo>
                  <a:pt x="161" y="285"/>
                </a:lnTo>
                <a:lnTo>
                  <a:pt x="161" y="277"/>
                </a:lnTo>
                <a:lnTo>
                  <a:pt x="154" y="270"/>
                </a:lnTo>
                <a:lnTo>
                  <a:pt x="147" y="270"/>
                </a:lnTo>
                <a:lnTo>
                  <a:pt x="139" y="270"/>
                </a:lnTo>
                <a:lnTo>
                  <a:pt x="132" y="262"/>
                </a:lnTo>
                <a:lnTo>
                  <a:pt x="125" y="262"/>
                </a:lnTo>
                <a:lnTo>
                  <a:pt x="117" y="254"/>
                </a:lnTo>
                <a:lnTo>
                  <a:pt x="117" y="247"/>
                </a:lnTo>
                <a:lnTo>
                  <a:pt x="110" y="239"/>
                </a:lnTo>
                <a:lnTo>
                  <a:pt x="103" y="231"/>
                </a:lnTo>
                <a:lnTo>
                  <a:pt x="95" y="223"/>
                </a:lnTo>
                <a:lnTo>
                  <a:pt x="95" y="216"/>
                </a:lnTo>
                <a:lnTo>
                  <a:pt x="88" y="208"/>
                </a:lnTo>
                <a:lnTo>
                  <a:pt x="81" y="200"/>
                </a:lnTo>
                <a:lnTo>
                  <a:pt x="81" y="193"/>
                </a:lnTo>
                <a:lnTo>
                  <a:pt x="73" y="185"/>
                </a:lnTo>
                <a:lnTo>
                  <a:pt x="66" y="170"/>
                </a:lnTo>
                <a:lnTo>
                  <a:pt x="59" y="162"/>
                </a:lnTo>
                <a:lnTo>
                  <a:pt x="59" y="154"/>
                </a:lnTo>
                <a:lnTo>
                  <a:pt x="51" y="146"/>
                </a:lnTo>
                <a:lnTo>
                  <a:pt x="44" y="154"/>
                </a:lnTo>
                <a:lnTo>
                  <a:pt x="29" y="154"/>
                </a:lnTo>
                <a:lnTo>
                  <a:pt x="22" y="154"/>
                </a:lnTo>
                <a:lnTo>
                  <a:pt x="14" y="146"/>
                </a:lnTo>
                <a:lnTo>
                  <a:pt x="14" y="139"/>
                </a:lnTo>
                <a:lnTo>
                  <a:pt x="14" y="131"/>
                </a:lnTo>
                <a:lnTo>
                  <a:pt x="14" y="123"/>
                </a:lnTo>
                <a:lnTo>
                  <a:pt x="7" y="116"/>
                </a:lnTo>
                <a:lnTo>
                  <a:pt x="7" y="108"/>
                </a:lnTo>
                <a:lnTo>
                  <a:pt x="7" y="100"/>
                </a:lnTo>
                <a:lnTo>
                  <a:pt x="0" y="93"/>
                </a:lnTo>
                <a:lnTo>
                  <a:pt x="0" y="85"/>
                </a:lnTo>
                <a:lnTo>
                  <a:pt x="0" y="77"/>
                </a:lnTo>
                <a:lnTo>
                  <a:pt x="14" y="69"/>
                </a:lnTo>
                <a:lnTo>
                  <a:pt x="22" y="69"/>
                </a:lnTo>
                <a:lnTo>
                  <a:pt x="29" y="77"/>
                </a:lnTo>
                <a:lnTo>
                  <a:pt x="44" y="77"/>
                </a:lnTo>
                <a:lnTo>
                  <a:pt x="51" y="77"/>
                </a:lnTo>
                <a:lnTo>
                  <a:pt x="59" y="69"/>
                </a:lnTo>
                <a:lnTo>
                  <a:pt x="66" y="69"/>
                </a:lnTo>
                <a:lnTo>
                  <a:pt x="73" y="69"/>
                </a:lnTo>
                <a:lnTo>
                  <a:pt x="81" y="69"/>
                </a:lnTo>
                <a:lnTo>
                  <a:pt x="88" y="62"/>
                </a:lnTo>
                <a:lnTo>
                  <a:pt x="95" y="62"/>
                </a:lnTo>
                <a:lnTo>
                  <a:pt x="103" y="62"/>
                </a:lnTo>
                <a:lnTo>
                  <a:pt x="110" y="54"/>
                </a:lnTo>
                <a:lnTo>
                  <a:pt x="117" y="54"/>
                </a:lnTo>
                <a:lnTo>
                  <a:pt x="125" y="54"/>
                </a:lnTo>
                <a:lnTo>
                  <a:pt x="132" y="46"/>
                </a:lnTo>
                <a:lnTo>
                  <a:pt x="139" y="46"/>
                </a:lnTo>
                <a:lnTo>
                  <a:pt x="147" y="46"/>
                </a:lnTo>
                <a:lnTo>
                  <a:pt x="154" y="46"/>
                </a:lnTo>
                <a:lnTo>
                  <a:pt x="161" y="39"/>
                </a:lnTo>
                <a:lnTo>
                  <a:pt x="169" y="39"/>
                </a:lnTo>
                <a:lnTo>
                  <a:pt x="176" y="39"/>
                </a:lnTo>
                <a:lnTo>
                  <a:pt x="191" y="46"/>
                </a:lnTo>
                <a:lnTo>
                  <a:pt x="198" y="46"/>
                </a:lnTo>
                <a:lnTo>
                  <a:pt x="206" y="54"/>
                </a:lnTo>
                <a:lnTo>
                  <a:pt x="213" y="54"/>
                </a:lnTo>
                <a:lnTo>
                  <a:pt x="220" y="54"/>
                </a:lnTo>
                <a:lnTo>
                  <a:pt x="228" y="46"/>
                </a:lnTo>
                <a:lnTo>
                  <a:pt x="235" y="46"/>
                </a:lnTo>
                <a:lnTo>
                  <a:pt x="242" y="39"/>
                </a:lnTo>
                <a:lnTo>
                  <a:pt x="250" y="39"/>
                </a:lnTo>
                <a:lnTo>
                  <a:pt x="257" y="31"/>
                </a:lnTo>
                <a:lnTo>
                  <a:pt x="264" y="31"/>
                </a:lnTo>
                <a:lnTo>
                  <a:pt x="272" y="16"/>
                </a:lnTo>
                <a:lnTo>
                  <a:pt x="279" y="16"/>
                </a:lnTo>
                <a:lnTo>
                  <a:pt x="286" y="8"/>
                </a:lnTo>
                <a:lnTo>
                  <a:pt x="294" y="8"/>
                </a:lnTo>
                <a:lnTo>
                  <a:pt x="301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6" name="Freeform 31"/>
          <p:cNvSpPr>
            <a:spLocks/>
          </p:cNvSpPr>
          <p:nvPr/>
        </p:nvSpPr>
        <p:spPr bwMode="auto">
          <a:xfrm>
            <a:off x="6172200" y="4611688"/>
            <a:ext cx="1120775" cy="733425"/>
          </a:xfrm>
          <a:custGeom>
            <a:avLst/>
            <a:gdLst>
              <a:gd name="T0" fmla="*/ 2147483647 w 706"/>
              <a:gd name="T1" fmla="*/ 2147483647 h 462"/>
              <a:gd name="T2" fmla="*/ 2147483647 w 706"/>
              <a:gd name="T3" fmla="*/ 2147483647 h 462"/>
              <a:gd name="T4" fmla="*/ 2147483647 w 706"/>
              <a:gd name="T5" fmla="*/ 2147483647 h 462"/>
              <a:gd name="T6" fmla="*/ 2147483647 w 706"/>
              <a:gd name="T7" fmla="*/ 2147483647 h 462"/>
              <a:gd name="T8" fmla="*/ 2147483647 w 706"/>
              <a:gd name="T9" fmla="*/ 2147483647 h 462"/>
              <a:gd name="T10" fmla="*/ 2147483647 w 706"/>
              <a:gd name="T11" fmla="*/ 2147483647 h 462"/>
              <a:gd name="T12" fmla="*/ 2147483647 w 706"/>
              <a:gd name="T13" fmla="*/ 2147483647 h 462"/>
              <a:gd name="T14" fmla="*/ 2147483647 w 706"/>
              <a:gd name="T15" fmla="*/ 2147483647 h 462"/>
              <a:gd name="T16" fmla="*/ 2147483647 w 706"/>
              <a:gd name="T17" fmla="*/ 2147483647 h 462"/>
              <a:gd name="T18" fmla="*/ 2147483647 w 706"/>
              <a:gd name="T19" fmla="*/ 2147483647 h 462"/>
              <a:gd name="T20" fmla="*/ 2147483647 w 706"/>
              <a:gd name="T21" fmla="*/ 2147483647 h 462"/>
              <a:gd name="T22" fmla="*/ 2147483647 w 706"/>
              <a:gd name="T23" fmla="*/ 2147483647 h 462"/>
              <a:gd name="T24" fmla="*/ 2147483647 w 706"/>
              <a:gd name="T25" fmla="*/ 2147483647 h 462"/>
              <a:gd name="T26" fmla="*/ 2147483647 w 706"/>
              <a:gd name="T27" fmla="*/ 2147483647 h 462"/>
              <a:gd name="T28" fmla="*/ 2147483647 w 706"/>
              <a:gd name="T29" fmla="*/ 2147483647 h 462"/>
              <a:gd name="T30" fmla="*/ 2147483647 w 706"/>
              <a:gd name="T31" fmla="*/ 2147483647 h 462"/>
              <a:gd name="T32" fmla="*/ 2147483647 w 706"/>
              <a:gd name="T33" fmla="*/ 2147483647 h 462"/>
              <a:gd name="T34" fmla="*/ 2147483647 w 706"/>
              <a:gd name="T35" fmla="*/ 2147483647 h 462"/>
              <a:gd name="T36" fmla="*/ 2147483647 w 706"/>
              <a:gd name="T37" fmla="*/ 2147483647 h 462"/>
              <a:gd name="T38" fmla="*/ 2147483647 w 706"/>
              <a:gd name="T39" fmla="*/ 2147483647 h 462"/>
              <a:gd name="T40" fmla="*/ 2147483647 w 706"/>
              <a:gd name="T41" fmla="*/ 2147483647 h 462"/>
              <a:gd name="T42" fmla="*/ 2147483647 w 706"/>
              <a:gd name="T43" fmla="*/ 2147483647 h 462"/>
              <a:gd name="T44" fmla="*/ 2147483647 w 706"/>
              <a:gd name="T45" fmla="*/ 2147483647 h 462"/>
              <a:gd name="T46" fmla="*/ 2147483647 w 706"/>
              <a:gd name="T47" fmla="*/ 2147483647 h 462"/>
              <a:gd name="T48" fmla="*/ 2147483647 w 706"/>
              <a:gd name="T49" fmla="*/ 2147483647 h 462"/>
              <a:gd name="T50" fmla="*/ 2147483647 w 706"/>
              <a:gd name="T51" fmla="*/ 2147483647 h 462"/>
              <a:gd name="T52" fmla="*/ 2147483647 w 706"/>
              <a:gd name="T53" fmla="*/ 2147483647 h 462"/>
              <a:gd name="T54" fmla="*/ 2147483647 w 706"/>
              <a:gd name="T55" fmla="*/ 2147483647 h 462"/>
              <a:gd name="T56" fmla="*/ 2147483647 w 706"/>
              <a:gd name="T57" fmla="*/ 2147483647 h 462"/>
              <a:gd name="T58" fmla="*/ 2147483647 w 706"/>
              <a:gd name="T59" fmla="*/ 2147483647 h 462"/>
              <a:gd name="T60" fmla="*/ 2147483647 w 706"/>
              <a:gd name="T61" fmla="*/ 2147483647 h 462"/>
              <a:gd name="T62" fmla="*/ 2147483647 w 706"/>
              <a:gd name="T63" fmla="*/ 2147483647 h 462"/>
              <a:gd name="T64" fmla="*/ 2147483647 w 706"/>
              <a:gd name="T65" fmla="*/ 2147483647 h 462"/>
              <a:gd name="T66" fmla="*/ 2147483647 w 706"/>
              <a:gd name="T67" fmla="*/ 2147483647 h 462"/>
              <a:gd name="T68" fmla="*/ 2147483647 w 706"/>
              <a:gd name="T69" fmla="*/ 2147483647 h 462"/>
              <a:gd name="T70" fmla="*/ 2147483647 w 706"/>
              <a:gd name="T71" fmla="*/ 2147483647 h 462"/>
              <a:gd name="T72" fmla="*/ 2147483647 w 706"/>
              <a:gd name="T73" fmla="*/ 2147483647 h 462"/>
              <a:gd name="T74" fmla="*/ 2147483647 w 706"/>
              <a:gd name="T75" fmla="*/ 2147483647 h 462"/>
              <a:gd name="T76" fmla="*/ 2147483647 w 706"/>
              <a:gd name="T77" fmla="*/ 2147483647 h 462"/>
              <a:gd name="T78" fmla="*/ 2147483647 w 706"/>
              <a:gd name="T79" fmla="*/ 2147483647 h 462"/>
              <a:gd name="T80" fmla="*/ 2147483647 w 706"/>
              <a:gd name="T81" fmla="*/ 2147483647 h 462"/>
              <a:gd name="T82" fmla="*/ 2147483647 w 706"/>
              <a:gd name="T83" fmla="*/ 2147483647 h 462"/>
              <a:gd name="T84" fmla="*/ 2147483647 w 706"/>
              <a:gd name="T85" fmla="*/ 2147483647 h 462"/>
              <a:gd name="T86" fmla="*/ 0 w 706"/>
              <a:gd name="T87" fmla="*/ 2147483647 h 462"/>
              <a:gd name="T88" fmla="*/ 0 w 706"/>
              <a:gd name="T89" fmla="*/ 2147483647 h 462"/>
              <a:gd name="T90" fmla="*/ 2147483647 w 706"/>
              <a:gd name="T91" fmla="*/ 2147483647 h 462"/>
              <a:gd name="T92" fmla="*/ 2147483647 w 706"/>
              <a:gd name="T93" fmla="*/ 2147483647 h 462"/>
              <a:gd name="T94" fmla="*/ 2147483647 w 706"/>
              <a:gd name="T95" fmla="*/ 2147483647 h 462"/>
              <a:gd name="T96" fmla="*/ 2147483647 w 706"/>
              <a:gd name="T97" fmla="*/ 2147483647 h 462"/>
              <a:gd name="T98" fmla="*/ 2147483647 w 706"/>
              <a:gd name="T99" fmla="*/ 2147483647 h 462"/>
              <a:gd name="T100" fmla="*/ 2147483647 w 706"/>
              <a:gd name="T101" fmla="*/ 2147483647 h 462"/>
              <a:gd name="T102" fmla="*/ 2147483647 w 706"/>
              <a:gd name="T103" fmla="*/ 2147483647 h 462"/>
              <a:gd name="T104" fmla="*/ 2147483647 w 706"/>
              <a:gd name="T105" fmla="*/ 2147483647 h 462"/>
              <a:gd name="T106" fmla="*/ 2147483647 w 706"/>
              <a:gd name="T107" fmla="*/ 2147483647 h 462"/>
              <a:gd name="T108" fmla="*/ 2147483647 w 706"/>
              <a:gd name="T109" fmla="*/ 0 h 4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06" h="462">
                <a:moveTo>
                  <a:pt x="243" y="0"/>
                </a:moveTo>
                <a:lnTo>
                  <a:pt x="250" y="8"/>
                </a:lnTo>
                <a:lnTo>
                  <a:pt x="265" y="8"/>
                </a:lnTo>
                <a:lnTo>
                  <a:pt x="272" y="15"/>
                </a:lnTo>
                <a:lnTo>
                  <a:pt x="279" y="23"/>
                </a:lnTo>
                <a:lnTo>
                  <a:pt x="287" y="31"/>
                </a:lnTo>
                <a:lnTo>
                  <a:pt x="294" y="31"/>
                </a:lnTo>
                <a:lnTo>
                  <a:pt x="301" y="46"/>
                </a:lnTo>
                <a:lnTo>
                  <a:pt x="309" y="54"/>
                </a:lnTo>
                <a:lnTo>
                  <a:pt x="316" y="54"/>
                </a:lnTo>
                <a:lnTo>
                  <a:pt x="323" y="62"/>
                </a:lnTo>
                <a:lnTo>
                  <a:pt x="331" y="62"/>
                </a:lnTo>
                <a:lnTo>
                  <a:pt x="338" y="62"/>
                </a:lnTo>
                <a:lnTo>
                  <a:pt x="346" y="62"/>
                </a:lnTo>
                <a:lnTo>
                  <a:pt x="353" y="62"/>
                </a:lnTo>
                <a:lnTo>
                  <a:pt x="360" y="62"/>
                </a:lnTo>
                <a:lnTo>
                  <a:pt x="368" y="54"/>
                </a:lnTo>
                <a:lnTo>
                  <a:pt x="368" y="46"/>
                </a:lnTo>
                <a:lnTo>
                  <a:pt x="368" y="31"/>
                </a:lnTo>
                <a:lnTo>
                  <a:pt x="368" y="23"/>
                </a:lnTo>
                <a:lnTo>
                  <a:pt x="375" y="15"/>
                </a:lnTo>
                <a:lnTo>
                  <a:pt x="382" y="15"/>
                </a:lnTo>
                <a:lnTo>
                  <a:pt x="390" y="15"/>
                </a:lnTo>
                <a:lnTo>
                  <a:pt x="397" y="23"/>
                </a:lnTo>
                <a:lnTo>
                  <a:pt x="412" y="23"/>
                </a:lnTo>
                <a:lnTo>
                  <a:pt x="419" y="23"/>
                </a:lnTo>
                <a:lnTo>
                  <a:pt x="426" y="23"/>
                </a:lnTo>
                <a:lnTo>
                  <a:pt x="434" y="23"/>
                </a:lnTo>
                <a:lnTo>
                  <a:pt x="441" y="23"/>
                </a:lnTo>
                <a:lnTo>
                  <a:pt x="448" y="23"/>
                </a:lnTo>
                <a:lnTo>
                  <a:pt x="456" y="23"/>
                </a:lnTo>
                <a:lnTo>
                  <a:pt x="463" y="31"/>
                </a:lnTo>
                <a:lnTo>
                  <a:pt x="470" y="31"/>
                </a:lnTo>
                <a:lnTo>
                  <a:pt x="478" y="31"/>
                </a:lnTo>
                <a:lnTo>
                  <a:pt x="485" y="31"/>
                </a:lnTo>
                <a:lnTo>
                  <a:pt x="493" y="31"/>
                </a:lnTo>
                <a:lnTo>
                  <a:pt x="500" y="31"/>
                </a:lnTo>
                <a:lnTo>
                  <a:pt x="507" y="46"/>
                </a:lnTo>
                <a:lnTo>
                  <a:pt x="515" y="46"/>
                </a:lnTo>
                <a:lnTo>
                  <a:pt x="522" y="46"/>
                </a:lnTo>
                <a:lnTo>
                  <a:pt x="529" y="54"/>
                </a:lnTo>
                <a:lnTo>
                  <a:pt x="537" y="54"/>
                </a:lnTo>
                <a:lnTo>
                  <a:pt x="551" y="62"/>
                </a:lnTo>
                <a:lnTo>
                  <a:pt x="559" y="62"/>
                </a:lnTo>
                <a:lnTo>
                  <a:pt x="566" y="62"/>
                </a:lnTo>
                <a:lnTo>
                  <a:pt x="573" y="69"/>
                </a:lnTo>
                <a:lnTo>
                  <a:pt x="581" y="69"/>
                </a:lnTo>
                <a:lnTo>
                  <a:pt x="581" y="77"/>
                </a:lnTo>
                <a:lnTo>
                  <a:pt x="581" y="85"/>
                </a:lnTo>
                <a:lnTo>
                  <a:pt x="581" y="92"/>
                </a:lnTo>
                <a:lnTo>
                  <a:pt x="581" y="100"/>
                </a:lnTo>
                <a:lnTo>
                  <a:pt x="581" y="108"/>
                </a:lnTo>
                <a:lnTo>
                  <a:pt x="581" y="116"/>
                </a:lnTo>
                <a:lnTo>
                  <a:pt x="581" y="123"/>
                </a:lnTo>
                <a:lnTo>
                  <a:pt x="573" y="131"/>
                </a:lnTo>
                <a:lnTo>
                  <a:pt x="566" y="131"/>
                </a:lnTo>
                <a:lnTo>
                  <a:pt x="559" y="139"/>
                </a:lnTo>
                <a:lnTo>
                  <a:pt x="551" y="146"/>
                </a:lnTo>
                <a:lnTo>
                  <a:pt x="551" y="154"/>
                </a:lnTo>
                <a:lnTo>
                  <a:pt x="537" y="162"/>
                </a:lnTo>
                <a:lnTo>
                  <a:pt x="537" y="169"/>
                </a:lnTo>
                <a:lnTo>
                  <a:pt x="537" y="177"/>
                </a:lnTo>
                <a:lnTo>
                  <a:pt x="537" y="193"/>
                </a:lnTo>
                <a:lnTo>
                  <a:pt x="537" y="200"/>
                </a:lnTo>
                <a:lnTo>
                  <a:pt x="529" y="208"/>
                </a:lnTo>
                <a:lnTo>
                  <a:pt x="529" y="216"/>
                </a:lnTo>
                <a:lnTo>
                  <a:pt x="529" y="223"/>
                </a:lnTo>
                <a:lnTo>
                  <a:pt x="537" y="231"/>
                </a:lnTo>
                <a:lnTo>
                  <a:pt x="551" y="239"/>
                </a:lnTo>
                <a:lnTo>
                  <a:pt x="559" y="246"/>
                </a:lnTo>
                <a:lnTo>
                  <a:pt x="566" y="246"/>
                </a:lnTo>
                <a:lnTo>
                  <a:pt x="573" y="254"/>
                </a:lnTo>
                <a:lnTo>
                  <a:pt x="581" y="262"/>
                </a:lnTo>
                <a:lnTo>
                  <a:pt x="588" y="262"/>
                </a:lnTo>
                <a:lnTo>
                  <a:pt x="595" y="254"/>
                </a:lnTo>
                <a:lnTo>
                  <a:pt x="603" y="254"/>
                </a:lnTo>
                <a:lnTo>
                  <a:pt x="610" y="246"/>
                </a:lnTo>
                <a:lnTo>
                  <a:pt x="617" y="246"/>
                </a:lnTo>
                <a:lnTo>
                  <a:pt x="625" y="239"/>
                </a:lnTo>
                <a:lnTo>
                  <a:pt x="632" y="246"/>
                </a:lnTo>
                <a:lnTo>
                  <a:pt x="632" y="254"/>
                </a:lnTo>
                <a:lnTo>
                  <a:pt x="640" y="262"/>
                </a:lnTo>
                <a:lnTo>
                  <a:pt x="647" y="270"/>
                </a:lnTo>
                <a:lnTo>
                  <a:pt x="654" y="277"/>
                </a:lnTo>
                <a:lnTo>
                  <a:pt x="654" y="285"/>
                </a:lnTo>
                <a:lnTo>
                  <a:pt x="662" y="293"/>
                </a:lnTo>
                <a:lnTo>
                  <a:pt x="669" y="300"/>
                </a:lnTo>
                <a:lnTo>
                  <a:pt x="669" y="308"/>
                </a:lnTo>
                <a:lnTo>
                  <a:pt x="676" y="316"/>
                </a:lnTo>
                <a:lnTo>
                  <a:pt x="691" y="323"/>
                </a:lnTo>
                <a:lnTo>
                  <a:pt x="698" y="331"/>
                </a:lnTo>
                <a:lnTo>
                  <a:pt x="698" y="347"/>
                </a:lnTo>
                <a:lnTo>
                  <a:pt x="706" y="354"/>
                </a:lnTo>
                <a:lnTo>
                  <a:pt x="706" y="362"/>
                </a:lnTo>
                <a:lnTo>
                  <a:pt x="706" y="370"/>
                </a:lnTo>
                <a:lnTo>
                  <a:pt x="706" y="377"/>
                </a:lnTo>
                <a:lnTo>
                  <a:pt x="706" y="385"/>
                </a:lnTo>
                <a:lnTo>
                  <a:pt x="706" y="393"/>
                </a:lnTo>
                <a:lnTo>
                  <a:pt x="706" y="400"/>
                </a:lnTo>
                <a:lnTo>
                  <a:pt x="706" y="408"/>
                </a:lnTo>
                <a:lnTo>
                  <a:pt x="706" y="416"/>
                </a:lnTo>
                <a:lnTo>
                  <a:pt x="698" y="424"/>
                </a:lnTo>
                <a:lnTo>
                  <a:pt x="691" y="424"/>
                </a:lnTo>
                <a:lnTo>
                  <a:pt x="676" y="431"/>
                </a:lnTo>
                <a:lnTo>
                  <a:pt x="669" y="431"/>
                </a:lnTo>
                <a:lnTo>
                  <a:pt x="662" y="431"/>
                </a:lnTo>
                <a:lnTo>
                  <a:pt x="654" y="431"/>
                </a:lnTo>
                <a:lnTo>
                  <a:pt x="647" y="431"/>
                </a:lnTo>
                <a:lnTo>
                  <a:pt x="640" y="439"/>
                </a:lnTo>
                <a:lnTo>
                  <a:pt x="632" y="439"/>
                </a:lnTo>
                <a:lnTo>
                  <a:pt x="625" y="439"/>
                </a:lnTo>
                <a:lnTo>
                  <a:pt x="617" y="447"/>
                </a:lnTo>
                <a:lnTo>
                  <a:pt x="610" y="454"/>
                </a:lnTo>
                <a:lnTo>
                  <a:pt x="603" y="462"/>
                </a:lnTo>
                <a:lnTo>
                  <a:pt x="595" y="462"/>
                </a:lnTo>
                <a:lnTo>
                  <a:pt x="588" y="454"/>
                </a:lnTo>
                <a:lnTo>
                  <a:pt x="581" y="454"/>
                </a:lnTo>
                <a:lnTo>
                  <a:pt x="573" y="454"/>
                </a:lnTo>
                <a:lnTo>
                  <a:pt x="566" y="447"/>
                </a:lnTo>
                <a:lnTo>
                  <a:pt x="559" y="447"/>
                </a:lnTo>
                <a:lnTo>
                  <a:pt x="551" y="447"/>
                </a:lnTo>
                <a:lnTo>
                  <a:pt x="537" y="439"/>
                </a:lnTo>
                <a:lnTo>
                  <a:pt x="529" y="439"/>
                </a:lnTo>
                <a:lnTo>
                  <a:pt x="522" y="431"/>
                </a:lnTo>
                <a:lnTo>
                  <a:pt x="522" y="424"/>
                </a:lnTo>
                <a:lnTo>
                  <a:pt x="515" y="416"/>
                </a:lnTo>
                <a:lnTo>
                  <a:pt x="515" y="408"/>
                </a:lnTo>
                <a:lnTo>
                  <a:pt x="522" y="400"/>
                </a:lnTo>
                <a:lnTo>
                  <a:pt x="529" y="393"/>
                </a:lnTo>
                <a:lnTo>
                  <a:pt x="537" y="385"/>
                </a:lnTo>
                <a:lnTo>
                  <a:pt x="537" y="377"/>
                </a:lnTo>
                <a:lnTo>
                  <a:pt x="537" y="370"/>
                </a:lnTo>
                <a:lnTo>
                  <a:pt x="537" y="362"/>
                </a:lnTo>
                <a:lnTo>
                  <a:pt x="537" y="354"/>
                </a:lnTo>
                <a:lnTo>
                  <a:pt x="537" y="347"/>
                </a:lnTo>
                <a:lnTo>
                  <a:pt x="537" y="331"/>
                </a:lnTo>
                <a:lnTo>
                  <a:pt x="537" y="323"/>
                </a:lnTo>
                <a:lnTo>
                  <a:pt x="529" y="316"/>
                </a:lnTo>
                <a:lnTo>
                  <a:pt x="529" y="308"/>
                </a:lnTo>
                <a:lnTo>
                  <a:pt x="522" y="300"/>
                </a:lnTo>
                <a:lnTo>
                  <a:pt x="515" y="293"/>
                </a:lnTo>
                <a:lnTo>
                  <a:pt x="507" y="285"/>
                </a:lnTo>
                <a:lnTo>
                  <a:pt x="507" y="277"/>
                </a:lnTo>
                <a:lnTo>
                  <a:pt x="500" y="270"/>
                </a:lnTo>
                <a:lnTo>
                  <a:pt x="493" y="262"/>
                </a:lnTo>
                <a:lnTo>
                  <a:pt x="485" y="262"/>
                </a:lnTo>
                <a:lnTo>
                  <a:pt x="478" y="270"/>
                </a:lnTo>
                <a:lnTo>
                  <a:pt x="470" y="270"/>
                </a:lnTo>
                <a:lnTo>
                  <a:pt x="463" y="277"/>
                </a:lnTo>
                <a:lnTo>
                  <a:pt x="456" y="277"/>
                </a:lnTo>
                <a:lnTo>
                  <a:pt x="448" y="285"/>
                </a:lnTo>
                <a:lnTo>
                  <a:pt x="441" y="285"/>
                </a:lnTo>
                <a:lnTo>
                  <a:pt x="434" y="285"/>
                </a:lnTo>
                <a:lnTo>
                  <a:pt x="426" y="285"/>
                </a:lnTo>
                <a:lnTo>
                  <a:pt x="419" y="285"/>
                </a:lnTo>
                <a:lnTo>
                  <a:pt x="412" y="285"/>
                </a:lnTo>
                <a:lnTo>
                  <a:pt x="397" y="285"/>
                </a:lnTo>
                <a:lnTo>
                  <a:pt x="390" y="285"/>
                </a:lnTo>
                <a:lnTo>
                  <a:pt x="382" y="285"/>
                </a:lnTo>
                <a:lnTo>
                  <a:pt x="375" y="285"/>
                </a:lnTo>
                <a:lnTo>
                  <a:pt x="368" y="285"/>
                </a:lnTo>
                <a:lnTo>
                  <a:pt x="360" y="285"/>
                </a:lnTo>
                <a:lnTo>
                  <a:pt x="353" y="285"/>
                </a:lnTo>
                <a:lnTo>
                  <a:pt x="346" y="285"/>
                </a:lnTo>
                <a:lnTo>
                  <a:pt x="338" y="285"/>
                </a:lnTo>
                <a:lnTo>
                  <a:pt x="331" y="293"/>
                </a:lnTo>
                <a:lnTo>
                  <a:pt x="323" y="300"/>
                </a:lnTo>
                <a:lnTo>
                  <a:pt x="323" y="308"/>
                </a:lnTo>
                <a:lnTo>
                  <a:pt x="316" y="316"/>
                </a:lnTo>
                <a:lnTo>
                  <a:pt x="309" y="323"/>
                </a:lnTo>
                <a:lnTo>
                  <a:pt x="309" y="331"/>
                </a:lnTo>
                <a:lnTo>
                  <a:pt x="301" y="347"/>
                </a:lnTo>
                <a:lnTo>
                  <a:pt x="301" y="354"/>
                </a:lnTo>
                <a:lnTo>
                  <a:pt x="294" y="362"/>
                </a:lnTo>
                <a:lnTo>
                  <a:pt x="287" y="370"/>
                </a:lnTo>
                <a:lnTo>
                  <a:pt x="287" y="377"/>
                </a:lnTo>
                <a:lnTo>
                  <a:pt x="279" y="385"/>
                </a:lnTo>
                <a:lnTo>
                  <a:pt x="272" y="393"/>
                </a:lnTo>
                <a:lnTo>
                  <a:pt x="265" y="400"/>
                </a:lnTo>
                <a:lnTo>
                  <a:pt x="250" y="408"/>
                </a:lnTo>
                <a:lnTo>
                  <a:pt x="250" y="416"/>
                </a:lnTo>
                <a:lnTo>
                  <a:pt x="243" y="424"/>
                </a:lnTo>
                <a:lnTo>
                  <a:pt x="235" y="431"/>
                </a:lnTo>
                <a:lnTo>
                  <a:pt x="228" y="439"/>
                </a:lnTo>
                <a:lnTo>
                  <a:pt x="228" y="447"/>
                </a:lnTo>
                <a:lnTo>
                  <a:pt x="221" y="454"/>
                </a:lnTo>
                <a:lnTo>
                  <a:pt x="213" y="462"/>
                </a:lnTo>
                <a:lnTo>
                  <a:pt x="206" y="462"/>
                </a:lnTo>
                <a:lnTo>
                  <a:pt x="199" y="454"/>
                </a:lnTo>
                <a:lnTo>
                  <a:pt x="191" y="454"/>
                </a:lnTo>
                <a:lnTo>
                  <a:pt x="184" y="447"/>
                </a:lnTo>
                <a:lnTo>
                  <a:pt x="176" y="447"/>
                </a:lnTo>
                <a:lnTo>
                  <a:pt x="169" y="447"/>
                </a:lnTo>
                <a:lnTo>
                  <a:pt x="162" y="439"/>
                </a:lnTo>
                <a:lnTo>
                  <a:pt x="154" y="439"/>
                </a:lnTo>
                <a:lnTo>
                  <a:pt x="147" y="431"/>
                </a:lnTo>
                <a:lnTo>
                  <a:pt x="140" y="431"/>
                </a:lnTo>
                <a:lnTo>
                  <a:pt x="132" y="424"/>
                </a:lnTo>
                <a:lnTo>
                  <a:pt x="125" y="424"/>
                </a:lnTo>
                <a:lnTo>
                  <a:pt x="110" y="424"/>
                </a:lnTo>
                <a:lnTo>
                  <a:pt x="103" y="431"/>
                </a:lnTo>
                <a:lnTo>
                  <a:pt x="96" y="431"/>
                </a:lnTo>
                <a:lnTo>
                  <a:pt x="88" y="431"/>
                </a:lnTo>
                <a:lnTo>
                  <a:pt x="81" y="439"/>
                </a:lnTo>
                <a:lnTo>
                  <a:pt x="74" y="439"/>
                </a:lnTo>
                <a:lnTo>
                  <a:pt x="66" y="439"/>
                </a:lnTo>
                <a:lnTo>
                  <a:pt x="59" y="439"/>
                </a:lnTo>
                <a:lnTo>
                  <a:pt x="52" y="447"/>
                </a:lnTo>
                <a:lnTo>
                  <a:pt x="44" y="447"/>
                </a:lnTo>
                <a:lnTo>
                  <a:pt x="37" y="447"/>
                </a:lnTo>
                <a:lnTo>
                  <a:pt x="29" y="454"/>
                </a:lnTo>
                <a:lnTo>
                  <a:pt x="22" y="447"/>
                </a:lnTo>
                <a:lnTo>
                  <a:pt x="22" y="454"/>
                </a:lnTo>
                <a:lnTo>
                  <a:pt x="15" y="439"/>
                </a:lnTo>
                <a:lnTo>
                  <a:pt x="15" y="431"/>
                </a:lnTo>
                <a:lnTo>
                  <a:pt x="7" y="424"/>
                </a:lnTo>
                <a:lnTo>
                  <a:pt x="7" y="416"/>
                </a:lnTo>
                <a:lnTo>
                  <a:pt x="0" y="408"/>
                </a:lnTo>
                <a:lnTo>
                  <a:pt x="0" y="400"/>
                </a:lnTo>
                <a:lnTo>
                  <a:pt x="0" y="393"/>
                </a:lnTo>
                <a:lnTo>
                  <a:pt x="0" y="385"/>
                </a:lnTo>
                <a:lnTo>
                  <a:pt x="0" y="377"/>
                </a:lnTo>
                <a:lnTo>
                  <a:pt x="0" y="370"/>
                </a:lnTo>
                <a:lnTo>
                  <a:pt x="0" y="362"/>
                </a:lnTo>
                <a:lnTo>
                  <a:pt x="0" y="354"/>
                </a:lnTo>
                <a:lnTo>
                  <a:pt x="7" y="347"/>
                </a:lnTo>
                <a:lnTo>
                  <a:pt x="15" y="331"/>
                </a:lnTo>
                <a:lnTo>
                  <a:pt x="22" y="323"/>
                </a:lnTo>
                <a:lnTo>
                  <a:pt x="29" y="316"/>
                </a:lnTo>
                <a:lnTo>
                  <a:pt x="37" y="308"/>
                </a:lnTo>
                <a:lnTo>
                  <a:pt x="44" y="300"/>
                </a:lnTo>
                <a:lnTo>
                  <a:pt x="52" y="293"/>
                </a:lnTo>
                <a:lnTo>
                  <a:pt x="59" y="285"/>
                </a:lnTo>
                <a:lnTo>
                  <a:pt x="66" y="277"/>
                </a:lnTo>
                <a:lnTo>
                  <a:pt x="74" y="270"/>
                </a:lnTo>
                <a:lnTo>
                  <a:pt x="81" y="270"/>
                </a:lnTo>
                <a:lnTo>
                  <a:pt x="88" y="270"/>
                </a:lnTo>
                <a:lnTo>
                  <a:pt x="96" y="270"/>
                </a:lnTo>
                <a:lnTo>
                  <a:pt x="103" y="270"/>
                </a:lnTo>
                <a:lnTo>
                  <a:pt x="110" y="270"/>
                </a:lnTo>
                <a:lnTo>
                  <a:pt x="125" y="262"/>
                </a:lnTo>
                <a:lnTo>
                  <a:pt x="110" y="254"/>
                </a:lnTo>
                <a:lnTo>
                  <a:pt x="110" y="246"/>
                </a:lnTo>
                <a:lnTo>
                  <a:pt x="103" y="239"/>
                </a:lnTo>
                <a:lnTo>
                  <a:pt x="103" y="231"/>
                </a:lnTo>
                <a:lnTo>
                  <a:pt x="103" y="223"/>
                </a:lnTo>
                <a:lnTo>
                  <a:pt x="96" y="216"/>
                </a:lnTo>
                <a:lnTo>
                  <a:pt x="96" y="208"/>
                </a:lnTo>
                <a:lnTo>
                  <a:pt x="88" y="200"/>
                </a:lnTo>
                <a:lnTo>
                  <a:pt x="96" y="193"/>
                </a:lnTo>
                <a:lnTo>
                  <a:pt x="103" y="177"/>
                </a:lnTo>
                <a:lnTo>
                  <a:pt x="110" y="177"/>
                </a:lnTo>
                <a:lnTo>
                  <a:pt x="125" y="169"/>
                </a:lnTo>
                <a:lnTo>
                  <a:pt x="132" y="169"/>
                </a:lnTo>
                <a:lnTo>
                  <a:pt x="140" y="162"/>
                </a:lnTo>
                <a:lnTo>
                  <a:pt x="147" y="162"/>
                </a:lnTo>
                <a:lnTo>
                  <a:pt x="154" y="154"/>
                </a:lnTo>
                <a:lnTo>
                  <a:pt x="162" y="146"/>
                </a:lnTo>
                <a:lnTo>
                  <a:pt x="162" y="139"/>
                </a:lnTo>
                <a:lnTo>
                  <a:pt x="169" y="131"/>
                </a:lnTo>
                <a:lnTo>
                  <a:pt x="169" y="123"/>
                </a:lnTo>
                <a:lnTo>
                  <a:pt x="169" y="116"/>
                </a:lnTo>
                <a:lnTo>
                  <a:pt x="176" y="100"/>
                </a:lnTo>
                <a:lnTo>
                  <a:pt x="176" y="92"/>
                </a:lnTo>
                <a:lnTo>
                  <a:pt x="184" y="85"/>
                </a:lnTo>
                <a:lnTo>
                  <a:pt x="191" y="77"/>
                </a:lnTo>
                <a:lnTo>
                  <a:pt x="191" y="69"/>
                </a:lnTo>
                <a:lnTo>
                  <a:pt x="199" y="62"/>
                </a:lnTo>
                <a:lnTo>
                  <a:pt x="206" y="54"/>
                </a:lnTo>
                <a:lnTo>
                  <a:pt x="213" y="46"/>
                </a:lnTo>
                <a:lnTo>
                  <a:pt x="221" y="31"/>
                </a:lnTo>
                <a:lnTo>
                  <a:pt x="228" y="23"/>
                </a:lnTo>
                <a:lnTo>
                  <a:pt x="228" y="15"/>
                </a:lnTo>
                <a:lnTo>
                  <a:pt x="235" y="8"/>
                </a:lnTo>
                <a:lnTo>
                  <a:pt x="243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7" name="Freeform 32"/>
          <p:cNvSpPr>
            <a:spLocks/>
          </p:cNvSpPr>
          <p:nvPr/>
        </p:nvSpPr>
        <p:spPr bwMode="auto">
          <a:xfrm>
            <a:off x="3836988" y="1263650"/>
            <a:ext cx="1074737" cy="977900"/>
          </a:xfrm>
          <a:custGeom>
            <a:avLst/>
            <a:gdLst>
              <a:gd name="T0" fmla="*/ 2147483647 w 677"/>
              <a:gd name="T1" fmla="*/ 2147483647 h 616"/>
              <a:gd name="T2" fmla="*/ 2147483647 w 677"/>
              <a:gd name="T3" fmla="*/ 2147483647 h 616"/>
              <a:gd name="T4" fmla="*/ 2147483647 w 677"/>
              <a:gd name="T5" fmla="*/ 2147483647 h 616"/>
              <a:gd name="T6" fmla="*/ 2147483647 w 677"/>
              <a:gd name="T7" fmla="*/ 2147483647 h 616"/>
              <a:gd name="T8" fmla="*/ 2147483647 w 677"/>
              <a:gd name="T9" fmla="*/ 2147483647 h 616"/>
              <a:gd name="T10" fmla="*/ 2147483647 w 677"/>
              <a:gd name="T11" fmla="*/ 2147483647 h 616"/>
              <a:gd name="T12" fmla="*/ 2147483647 w 677"/>
              <a:gd name="T13" fmla="*/ 2147483647 h 616"/>
              <a:gd name="T14" fmla="*/ 2147483647 w 677"/>
              <a:gd name="T15" fmla="*/ 2147483647 h 616"/>
              <a:gd name="T16" fmla="*/ 2147483647 w 677"/>
              <a:gd name="T17" fmla="*/ 2147483647 h 616"/>
              <a:gd name="T18" fmla="*/ 2147483647 w 677"/>
              <a:gd name="T19" fmla="*/ 2147483647 h 616"/>
              <a:gd name="T20" fmla="*/ 2147483647 w 677"/>
              <a:gd name="T21" fmla="*/ 2147483647 h 616"/>
              <a:gd name="T22" fmla="*/ 2147483647 w 677"/>
              <a:gd name="T23" fmla="*/ 2147483647 h 616"/>
              <a:gd name="T24" fmla="*/ 2147483647 w 677"/>
              <a:gd name="T25" fmla="*/ 2147483647 h 616"/>
              <a:gd name="T26" fmla="*/ 2147483647 w 677"/>
              <a:gd name="T27" fmla="*/ 2147483647 h 616"/>
              <a:gd name="T28" fmla="*/ 2147483647 w 677"/>
              <a:gd name="T29" fmla="*/ 2147483647 h 616"/>
              <a:gd name="T30" fmla="*/ 2147483647 w 677"/>
              <a:gd name="T31" fmla="*/ 2147483647 h 616"/>
              <a:gd name="T32" fmla="*/ 2147483647 w 677"/>
              <a:gd name="T33" fmla="*/ 2147483647 h 616"/>
              <a:gd name="T34" fmla="*/ 2147483647 w 677"/>
              <a:gd name="T35" fmla="*/ 2147483647 h 616"/>
              <a:gd name="T36" fmla="*/ 2147483647 w 677"/>
              <a:gd name="T37" fmla="*/ 2147483647 h 616"/>
              <a:gd name="T38" fmla="*/ 2147483647 w 677"/>
              <a:gd name="T39" fmla="*/ 2147483647 h 616"/>
              <a:gd name="T40" fmla="*/ 2147483647 w 677"/>
              <a:gd name="T41" fmla="*/ 2147483647 h 616"/>
              <a:gd name="T42" fmla="*/ 2147483647 w 677"/>
              <a:gd name="T43" fmla="*/ 2147483647 h 616"/>
              <a:gd name="T44" fmla="*/ 2147483647 w 677"/>
              <a:gd name="T45" fmla="*/ 2147483647 h 616"/>
              <a:gd name="T46" fmla="*/ 2147483647 w 677"/>
              <a:gd name="T47" fmla="*/ 2147483647 h 616"/>
              <a:gd name="T48" fmla="*/ 2147483647 w 677"/>
              <a:gd name="T49" fmla="*/ 2147483647 h 616"/>
              <a:gd name="T50" fmla="*/ 2147483647 w 677"/>
              <a:gd name="T51" fmla="*/ 2147483647 h 616"/>
              <a:gd name="T52" fmla="*/ 2147483647 w 677"/>
              <a:gd name="T53" fmla="*/ 2147483647 h 616"/>
              <a:gd name="T54" fmla="*/ 2147483647 w 677"/>
              <a:gd name="T55" fmla="*/ 2147483647 h 616"/>
              <a:gd name="T56" fmla="*/ 2147483647 w 677"/>
              <a:gd name="T57" fmla="*/ 2147483647 h 616"/>
              <a:gd name="T58" fmla="*/ 2147483647 w 677"/>
              <a:gd name="T59" fmla="*/ 2147483647 h 616"/>
              <a:gd name="T60" fmla="*/ 2147483647 w 677"/>
              <a:gd name="T61" fmla="*/ 2147483647 h 616"/>
              <a:gd name="T62" fmla="*/ 2147483647 w 677"/>
              <a:gd name="T63" fmla="*/ 2147483647 h 616"/>
              <a:gd name="T64" fmla="*/ 2147483647 w 677"/>
              <a:gd name="T65" fmla="*/ 2147483647 h 616"/>
              <a:gd name="T66" fmla="*/ 2147483647 w 677"/>
              <a:gd name="T67" fmla="*/ 2147483647 h 616"/>
              <a:gd name="T68" fmla="*/ 2147483647 w 677"/>
              <a:gd name="T69" fmla="*/ 2147483647 h 616"/>
              <a:gd name="T70" fmla="*/ 2147483647 w 677"/>
              <a:gd name="T71" fmla="*/ 2147483647 h 616"/>
              <a:gd name="T72" fmla="*/ 2147483647 w 677"/>
              <a:gd name="T73" fmla="*/ 2147483647 h 616"/>
              <a:gd name="T74" fmla="*/ 2147483647 w 677"/>
              <a:gd name="T75" fmla="*/ 2147483647 h 616"/>
              <a:gd name="T76" fmla="*/ 2147483647 w 677"/>
              <a:gd name="T77" fmla="*/ 2147483647 h 616"/>
              <a:gd name="T78" fmla="*/ 2147483647 w 677"/>
              <a:gd name="T79" fmla="*/ 2147483647 h 616"/>
              <a:gd name="T80" fmla="*/ 2147483647 w 677"/>
              <a:gd name="T81" fmla="*/ 2147483647 h 616"/>
              <a:gd name="T82" fmla="*/ 2147483647 w 677"/>
              <a:gd name="T83" fmla="*/ 2147483647 h 616"/>
              <a:gd name="T84" fmla="*/ 2147483647 w 677"/>
              <a:gd name="T85" fmla="*/ 2147483647 h 616"/>
              <a:gd name="T86" fmla="*/ 2147483647 w 677"/>
              <a:gd name="T87" fmla="*/ 2147483647 h 616"/>
              <a:gd name="T88" fmla="*/ 0 w 677"/>
              <a:gd name="T89" fmla="*/ 2147483647 h 616"/>
              <a:gd name="T90" fmla="*/ 2147483647 w 677"/>
              <a:gd name="T91" fmla="*/ 2147483647 h 616"/>
              <a:gd name="T92" fmla="*/ 2147483647 w 677"/>
              <a:gd name="T93" fmla="*/ 2147483647 h 616"/>
              <a:gd name="T94" fmla="*/ 2147483647 w 677"/>
              <a:gd name="T95" fmla="*/ 2147483647 h 616"/>
              <a:gd name="T96" fmla="*/ 2147483647 w 677"/>
              <a:gd name="T97" fmla="*/ 2147483647 h 616"/>
              <a:gd name="T98" fmla="*/ 2147483647 w 677"/>
              <a:gd name="T99" fmla="*/ 2147483647 h 616"/>
              <a:gd name="T100" fmla="*/ 2147483647 w 677"/>
              <a:gd name="T101" fmla="*/ 2147483647 h 616"/>
              <a:gd name="T102" fmla="*/ 2147483647 w 677"/>
              <a:gd name="T103" fmla="*/ 2147483647 h 616"/>
              <a:gd name="T104" fmla="*/ 2147483647 w 677"/>
              <a:gd name="T105" fmla="*/ 2147483647 h 616"/>
              <a:gd name="T106" fmla="*/ 2147483647 w 677"/>
              <a:gd name="T107" fmla="*/ 2147483647 h 616"/>
              <a:gd name="T108" fmla="*/ 2147483647 w 677"/>
              <a:gd name="T109" fmla="*/ 2147483647 h 616"/>
              <a:gd name="T110" fmla="*/ 2147483647 w 677"/>
              <a:gd name="T111" fmla="*/ 2147483647 h 616"/>
              <a:gd name="T112" fmla="*/ 2147483647 w 677"/>
              <a:gd name="T113" fmla="*/ 2147483647 h 616"/>
              <a:gd name="T114" fmla="*/ 2147483647 w 677"/>
              <a:gd name="T115" fmla="*/ 2147483647 h 616"/>
              <a:gd name="T116" fmla="*/ 2147483647 w 677"/>
              <a:gd name="T117" fmla="*/ 2147483647 h 616"/>
              <a:gd name="T118" fmla="*/ 2147483647 w 677"/>
              <a:gd name="T119" fmla="*/ 0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77" h="616">
                <a:moveTo>
                  <a:pt x="361" y="0"/>
                </a:moveTo>
                <a:lnTo>
                  <a:pt x="368" y="0"/>
                </a:lnTo>
                <a:lnTo>
                  <a:pt x="375" y="0"/>
                </a:lnTo>
                <a:lnTo>
                  <a:pt x="383" y="8"/>
                </a:lnTo>
                <a:lnTo>
                  <a:pt x="390" y="8"/>
                </a:lnTo>
                <a:lnTo>
                  <a:pt x="397" y="23"/>
                </a:lnTo>
                <a:lnTo>
                  <a:pt x="405" y="23"/>
                </a:lnTo>
                <a:lnTo>
                  <a:pt x="412" y="31"/>
                </a:lnTo>
                <a:lnTo>
                  <a:pt x="419" y="39"/>
                </a:lnTo>
                <a:lnTo>
                  <a:pt x="427" y="39"/>
                </a:lnTo>
                <a:lnTo>
                  <a:pt x="434" y="46"/>
                </a:lnTo>
                <a:lnTo>
                  <a:pt x="441" y="46"/>
                </a:lnTo>
                <a:lnTo>
                  <a:pt x="456" y="54"/>
                </a:lnTo>
                <a:lnTo>
                  <a:pt x="463" y="54"/>
                </a:lnTo>
                <a:lnTo>
                  <a:pt x="471" y="46"/>
                </a:lnTo>
                <a:lnTo>
                  <a:pt x="478" y="46"/>
                </a:lnTo>
                <a:lnTo>
                  <a:pt x="486" y="46"/>
                </a:lnTo>
                <a:lnTo>
                  <a:pt x="493" y="54"/>
                </a:lnTo>
                <a:lnTo>
                  <a:pt x="486" y="62"/>
                </a:lnTo>
                <a:lnTo>
                  <a:pt x="486" y="70"/>
                </a:lnTo>
                <a:lnTo>
                  <a:pt x="478" y="77"/>
                </a:lnTo>
                <a:lnTo>
                  <a:pt x="478" y="85"/>
                </a:lnTo>
                <a:lnTo>
                  <a:pt x="486" y="93"/>
                </a:lnTo>
                <a:lnTo>
                  <a:pt x="493" y="100"/>
                </a:lnTo>
                <a:lnTo>
                  <a:pt x="500" y="108"/>
                </a:lnTo>
                <a:lnTo>
                  <a:pt x="508" y="100"/>
                </a:lnTo>
                <a:lnTo>
                  <a:pt x="515" y="93"/>
                </a:lnTo>
                <a:lnTo>
                  <a:pt x="522" y="93"/>
                </a:lnTo>
                <a:lnTo>
                  <a:pt x="530" y="100"/>
                </a:lnTo>
                <a:lnTo>
                  <a:pt x="537" y="108"/>
                </a:lnTo>
                <a:lnTo>
                  <a:pt x="544" y="116"/>
                </a:lnTo>
                <a:lnTo>
                  <a:pt x="552" y="123"/>
                </a:lnTo>
                <a:lnTo>
                  <a:pt x="559" y="123"/>
                </a:lnTo>
                <a:lnTo>
                  <a:pt x="566" y="123"/>
                </a:lnTo>
                <a:lnTo>
                  <a:pt x="574" y="131"/>
                </a:lnTo>
                <a:lnTo>
                  <a:pt x="581" y="139"/>
                </a:lnTo>
                <a:lnTo>
                  <a:pt x="581" y="147"/>
                </a:lnTo>
                <a:lnTo>
                  <a:pt x="581" y="154"/>
                </a:lnTo>
                <a:lnTo>
                  <a:pt x="596" y="162"/>
                </a:lnTo>
                <a:lnTo>
                  <a:pt x="603" y="177"/>
                </a:lnTo>
                <a:lnTo>
                  <a:pt x="610" y="177"/>
                </a:lnTo>
                <a:lnTo>
                  <a:pt x="618" y="185"/>
                </a:lnTo>
                <a:lnTo>
                  <a:pt x="625" y="185"/>
                </a:lnTo>
                <a:lnTo>
                  <a:pt x="633" y="185"/>
                </a:lnTo>
                <a:lnTo>
                  <a:pt x="640" y="193"/>
                </a:lnTo>
                <a:lnTo>
                  <a:pt x="647" y="193"/>
                </a:lnTo>
                <a:lnTo>
                  <a:pt x="655" y="200"/>
                </a:lnTo>
                <a:lnTo>
                  <a:pt x="655" y="208"/>
                </a:lnTo>
                <a:lnTo>
                  <a:pt x="647" y="216"/>
                </a:lnTo>
                <a:lnTo>
                  <a:pt x="647" y="224"/>
                </a:lnTo>
                <a:lnTo>
                  <a:pt x="647" y="231"/>
                </a:lnTo>
                <a:lnTo>
                  <a:pt x="655" y="239"/>
                </a:lnTo>
                <a:lnTo>
                  <a:pt x="662" y="239"/>
                </a:lnTo>
                <a:lnTo>
                  <a:pt x="669" y="247"/>
                </a:lnTo>
                <a:lnTo>
                  <a:pt x="677" y="254"/>
                </a:lnTo>
                <a:lnTo>
                  <a:pt x="669" y="262"/>
                </a:lnTo>
                <a:lnTo>
                  <a:pt x="669" y="270"/>
                </a:lnTo>
                <a:lnTo>
                  <a:pt x="669" y="277"/>
                </a:lnTo>
                <a:lnTo>
                  <a:pt x="669" y="285"/>
                </a:lnTo>
                <a:lnTo>
                  <a:pt x="662" y="293"/>
                </a:lnTo>
                <a:lnTo>
                  <a:pt x="662" y="301"/>
                </a:lnTo>
                <a:lnTo>
                  <a:pt x="662" y="308"/>
                </a:lnTo>
                <a:lnTo>
                  <a:pt x="662" y="316"/>
                </a:lnTo>
                <a:lnTo>
                  <a:pt x="669" y="331"/>
                </a:lnTo>
                <a:lnTo>
                  <a:pt x="669" y="339"/>
                </a:lnTo>
                <a:lnTo>
                  <a:pt x="662" y="347"/>
                </a:lnTo>
                <a:lnTo>
                  <a:pt x="662" y="354"/>
                </a:lnTo>
                <a:lnTo>
                  <a:pt x="655" y="362"/>
                </a:lnTo>
                <a:lnTo>
                  <a:pt x="655" y="370"/>
                </a:lnTo>
                <a:lnTo>
                  <a:pt x="647" y="378"/>
                </a:lnTo>
                <a:lnTo>
                  <a:pt x="647" y="385"/>
                </a:lnTo>
                <a:lnTo>
                  <a:pt x="640" y="393"/>
                </a:lnTo>
                <a:lnTo>
                  <a:pt x="633" y="401"/>
                </a:lnTo>
                <a:lnTo>
                  <a:pt x="625" y="408"/>
                </a:lnTo>
                <a:lnTo>
                  <a:pt x="618" y="416"/>
                </a:lnTo>
                <a:lnTo>
                  <a:pt x="610" y="424"/>
                </a:lnTo>
                <a:lnTo>
                  <a:pt x="603" y="424"/>
                </a:lnTo>
                <a:lnTo>
                  <a:pt x="596" y="431"/>
                </a:lnTo>
                <a:lnTo>
                  <a:pt x="581" y="439"/>
                </a:lnTo>
                <a:lnTo>
                  <a:pt x="574" y="447"/>
                </a:lnTo>
                <a:lnTo>
                  <a:pt x="566" y="455"/>
                </a:lnTo>
                <a:lnTo>
                  <a:pt x="559" y="462"/>
                </a:lnTo>
                <a:lnTo>
                  <a:pt x="552" y="462"/>
                </a:lnTo>
                <a:lnTo>
                  <a:pt x="544" y="478"/>
                </a:lnTo>
                <a:lnTo>
                  <a:pt x="537" y="485"/>
                </a:lnTo>
                <a:lnTo>
                  <a:pt x="544" y="493"/>
                </a:lnTo>
                <a:lnTo>
                  <a:pt x="544" y="501"/>
                </a:lnTo>
                <a:lnTo>
                  <a:pt x="537" y="508"/>
                </a:lnTo>
                <a:lnTo>
                  <a:pt x="537" y="516"/>
                </a:lnTo>
                <a:lnTo>
                  <a:pt x="530" y="524"/>
                </a:lnTo>
                <a:lnTo>
                  <a:pt x="522" y="524"/>
                </a:lnTo>
                <a:lnTo>
                  <a:pt x="515" y="516"/>
                </a:lnTo>
                <a:lnTo>
                  <a:pt x="508" y="516"/>
                </a:lnTo>
                <a:lnTo>
                  <a:pt x="500" y="508"/>
                </a:lnTo>
                <a:lnTo>
                  <a:pt x="493" y="516"/>
                </a:lnTo>
                <a:lnTo>
                  <a:pt x="493" y="524"/>
                </a:lnTo>
                <a:lnTo>
                  <a:pt x="486" y="532"/>
                </a:lnTo>
                <a:lnTo>
                  <a:pt x="486" y="539"/>
                </a:lnTo>
                <a:lnTo>
                  <a:pt x="478" y="547"/>
                </a:lnTo>
                <a:lnTo>
                  <a:pt x="478" y="555"/>
                </a:lnTo>
                <a:lnTo>
                  <a:pt x="471" y="562"/>
                </a:lnTo>
                <a:lnTo>
                  <a:pt x="471" y="570"/>
                </a:lnTo>
                <a:lnTo>
                  <a:pt x="463" y="578"/>
                </a:lnTo>
                <a:lnTo>
                  <a:pt x="463" y="585"/>
                </a:lnTo>
                <a:lnTo>
                  <a:pt x="456" y="593"/>
                </a:lnTo>
                <a:lnTo>
                  <a:pt x="456" y="601"/>
                </a:lnTo>
                <a:lnTo>
                  <a:pt x="441" y="609"/>
                </a:lnTo>
                <a:lnTo>
                  <a:pt x="434" y="616"/>
                </a:lnTo>
                <a:lnTo>
                  <a:pt x="427" y="609"/>
                </a:lnTo>
                <a:lnTo>
                  <a:pt x="427" y="601"/>
                </a:lnTo>
                <a:lnTo>
                  <a:pt x="419" y="593"/>
                </a:lnTo>
                <a:lnTo>
                  <a:pt x="419" y="585"/>
                </a:lnTo>
                <a:lnTo>
                  <a:pt x="412" y="578"/>
                </a:lnTo>
                <a:lnTo>
                  <a:pt x="405" y="578"/>
                </a:lnTo>
                <a:lnTo>
                  <a:pt x="397" y="570"/>
                </a:lnTo>
                <a:lnTo>
                  <a:pt x="390" y="570"/>
                </a:lnTo>
                <a:lnTo>
                  <a:pt x="383" y="570"/>
                </a:lnTo>
                <a:lnTo>
                  <a:pt x="375" y="562"/>
                </a:lnTo>
                <a:lnTo>
                  <a:pt x="368" y="562"/>
                </a:lnTo>
                <a:lnTo>
                  <a:pt x="361" y="562"/>
                </a:lnTo>
                <a:lnTo>
                  <a:pt x="353" y="562"/>
                </a:lnTo>
                <a:lnTo>
                  <a:pt x="346" y="555"/>
                </a:lnTo>
                <a:lnTo>
                  <a:pt x="339" y="555"/>
                </a:lnTo>
                <a:lnTo>
                  <a:pt x="331" y="555"/>
                </a:lnTo>
                <a:lnTo>
                  <a:pt x="324" y="547"/>
                </a:lnTo>
                <a:lnTo>
                  <a:pt x="316" y="547"/>
                </a:lnTo>
                <a:lnTo>
                  <a:pt x="302" y="539"/>
                </a:lnTo>
                <a:lnTo>
                  <a:pt x="294" y="532"/>
                </a:lnTo>
                <a:lnTo>
                  <a:pt x="294" y="524"/>
                </a:lnTo>
                <a:lnTo>
                  <a:pt x="287" y="516"/>
                </a:lnTo>
                <a:lnTo>
                  <a:pt x="280" y="508"/>
                </a:lnTo>
                <a:lnTo>
                  <a:pt x="272" y="501"/>
                </a:lnTo>
                <a:lnTo>
                  <a:pt x="265" y="493"/>
                </a:lnTo>
                <a:lnTo>
                  <a:pt x="258" y="485"/>
                </a:lnTo>
                <a:lnTo>
                  <a:pt x="258" y="478"/>
                </a:lnTo>
                <a:lnTo>
                  <a:pt x="250" y="462"/>
                </a:lnTo>
                <a:lnTo>
                  <a:pt x="243" y="455"/>
                </a:lnTo>
                <a:lnTo>
                  <a:pt x="236" y="447"/>
                </a:lnTo>
                <a:lnTo>
                  <a:pt x="243" y="439"/>
                </a:lnTo>
                <a:lnTo>
                  <a:pt x="250" y="431"/>
                </a:lnTo>
                <a:lnTo>
                  <a:pt x="250" y="424"/>
                </a:lnTo>
                <a:lnTo>
                  <a:pt x="243" y="416"/>
                </a:lnTo>
                <a:lnTo>
                  <a:pt x="236" y="416"/>
                </a:lnTo>
                <a:lnTo>
                  <a:pt x="228" y="424"/>
                </a:lnTo>
                <a:lnTo>
                  <a:pt x="228" y="431"/>
                </a:lnTo>
                <a:lnTo>
                  <a:pt x="221" y="439"/>
                </a:lnTo>
                <a:lnTo>
                  <a:pt x="214" y="439"/>
                </a:lnTo>
                <a:lnTo>
                  <a:pt x="206" y="439"/>
                </a:lnTo>
                <a:lnTo>
                  <a:pt x="199" y="439"/>
                </a:lnTo>
                <a:lnTo>
                  <a:pt x="192" y="439"/>
                </a:lnTo>
                <a:lnTo>
                  <a:pt x="184" y="431"/>
                </a:lnTo>
                <a:lnTo>
                  <a:pt x="177" y="424"/>
                </a:lnTo>
                <a:lnTo>
                  <a:pt x="162" y="416"/>
                </a:lnTo>
                <a:lnTo>
                  <a:pt x="155" y="416"/>
                </a:lnTo>
                <a:lnTo>
                  <a:pt x="147" y="408"/>
                </a:lnTo>
                <a:lnTo>
                  <a:pt x="140" y="401"/>
                </a:lnTo>
                <a:lnTo>
                  <a:pt x="133" y="401"/>
                </a:lnTo>
                <a:lnTo>
                  <a:pt x="125" y="393"/>
                </a:lnTo>
                <a:lnTo>
                  <a:pt x="118" y="385"/>
                </a:lnTo>
                <a:lnTo>
                  <a:pt x="111" y="385"/>
                </a:lnTo>
                <a:lnTo>
                  <a:pt x="103" y="378"/>
                </a:lnTo>
                <a:lnTo>
                  <a:pt x="96" y="370"/>
                </a:lnTo>
                <a:lnTo>
                  <a:pt x="96" y="362"/>
                </a:lnTo>
                <a:lnTo>
                  <a:pt x="89" y="354"/>
                </a:lnTo>
                <a:lnTo>
                  <a:pt x="89" y="347"/>
                </a:lnTo>
                <a:lnTo>
                  <a:pt x="81" y="339"/>
                </a:lnTo>
                <a:lnTo>
                  <a:pt x="81" y="331"/>
                </a:lnTo>
                <a:lnTo>
                  <a:pt x="74" y="316"/>
                </a:lnTo>
                <a:lnTo>
                  <a:pt x="74" y="308"/>
                </a:lnTo>
                <a:lnTo>
                  <a:pt x="67" y="301"/>
                </a:lnTo>
                <a:lnTo>
                  <a:pt x="59" y="308"/>
                </a:lnTo>
                <a:lnTo>
                  <a:pt x="52" y="316"/>
                </a:lnTo>
                <a:lnTo>
                  <a:pt x="45" y="316"/>
                </a:lnTo>
                <a:lnTo>
                  <a:pt x="37" y="316"/>
                </a:lnTo>
                <a:lnTo>
                  <a:pt x="30" y="316"/>
                </a:lnTo>
                <a:lnTo>
                  <a:pt x="15" y="308"/>
                </a:lnTo>
                <a:lnTo>
                  <a:pt x="15" y="301"/>
                </a:lnTo>
                <a:lnTo>
                  <a:pt x="8" y="293"/>
                </a:lnTo>
                <a:lnTo>
                  <a:pt x="8" y="285"/>
                </a:lnTo>
                <a:lnTo>
                  <a:pt x="0" y="277"/>
                </a:lnTo>
                <a:lnTo>
                  <a:pt x="8" y="270"/>
                </a:lnTo>
                <a:lnTo>
                  <a:pt x="15" y="270"/>
                </a:lnTo>
                <a:lnTo>
                  <a:pt x="30" y="262"/>
                </a:lnTo>
                <a:lnTo>
                  <a:pt x="30" y="254"/>
                </a:lnTo>
                <a:lnTo>
                  <a:pt x="37" y="247"/>
                </a:lnTo>
                <a:lnTo>
                  <a:pt x="37" y="239"/>
                </a:lnTo>
                <a:lnTo>
                  <a:pt x="45" y="231"/>
                </a:lnTo>
                <a:lnTo>
                  <a:pt x="45" y="224"/>
                </a:lnTo>
                <a:lnTo>
                  <a:pt x="52" y="216"/>
                </a:lnTo>
                <a:lnTo>
                  <a:pt x="52" y="208"/>
                </a:lnTo>
                <a:lnTo>
                  <a:pt x="59" y="200"/>
                </a:lnTo>
                <a:lnTo>
                  <a:pt x="67" y="193"/>
                </a:lnTo>
                <a:lnTo>
                  <a:pt x="74" y="185"/>
                </a:lnTo>
                <a:lnTo>
                  <a:pt x="81" y="185"/>
                </a:lnTo>
                <a:lnTo>
                  <a:pt x="89" y="177"/>
                </a:lnTo>
                <a:lnTo>
                  <a:pt x="96" y="177"/>
                </a:lnTo>
                <a:lnTo>
                  <a:pt x="103" y="162"/>
                </a:lnTo>
                <a:lnTo>
                  <a:pt x="111" y="162"/>
                </a:lnTo>
                <a:lnTo>
                  <a:pt x="118" y="162"/>
                </a:lnTo>
                <a:lnTo>
                  <a:pt x="125" y="162"/>
                </a:lnTo>
                <a:lnTo>
                  <a:pt x="133" y="162"/>
                </a:lnTo>
                <a:lnTo>
                  <a:pt x="140" y="154"/>
                </a:lnTo>
                <a:lnTo>
                  <a:pt x="147" y="154"/>
                </a:lnTo>
                <a:lnTo>
                  <a:pt x="155" y="154"/>
                </a:lnTo>
                <a:lnTo>
                  <a:pt x="162" y="162"/>
                </a:lnTo>
                <a:lnTo>
                  <a:pt x="177" y="162"/>
                </a:lnTo>
                <a:lnTo>
                  <a:pt x="184" y="154"/>
                </a:lnTo>
                <a:lnTo>
                  <a:pt x="184" y="162"/>
                </a:lnTo>
                <a:lnTo>
                  <a:pt x="184" y="147"/>
                </a:lnTo>
                <a:lnTo>
                  <a:pt x="184" y="139"/>
                </a:lnTo>
                <a:lnTo>
                  <a:pt x="184" y="131"/>
                </a:lnTo>
                <a:lnTo>
                  <a:pt x="192" y="123"/>
                </a:lnTo>
                <a:lnTo>
                  <a:pt x="199" y="116"/>
                </a:lnTo>
                <a:lnTo>
                  <a:pt x="206" y="116"/>
                </a:lnTo>
                <a:lnTo>
                  <a:pt x="214" y="123"/>
                </a:lnTo>
                <a:lnTo>
                  <a:pt x="214" y="131"/>
                </a:lnTo>
                <a:lnTo>
                  <a:pt x="221" y="139"/>
                </a:lnTo>
                <a:lnTo>
                  <a:pt x="228" y="131"/>
                </a:lnTo>
                <a:lnTo>
                  <a:pt x="236" y="123"/>
                </a:lnTo>
                <a:lnTo>
                  <a:pt x="236" y="116"/>
                </a:lnTo>
                <a:lnTo>
                  <a:pt x="243" y="108"/>
                </a:lnTo>
                <a:lnTo>
                  <a:pt x="250" y="100"/>
                </a:lnTo>
                <a:lnTo>
                  <a:pt x="258" y="93"/>
                </a:lnTo>
                <a:lnTo>
                  <a:pt x="265" y="85"/>
                </a:lnTo>
                <a:lnTo>
                  <a:pt x="272" y="77"/>
                </a:lnTo>
                <a:lnTo>
                  <a:pt x="272" y="70"/>
                </a:lnTo>
                <a:lnTo>
                  <a:pt x="280" y="62"/>
                </a:lnTo>
                <a:lnTo>
                  <a:pt x="287" y="54"/>
                </a:lnTo>
                <a:lnTo>
                  <a:pt x="280" y="46"/>
                </a:lnTo>
                <a:lnTo>
                  <a:pt x="280" y="39"/>
                </a:lnTo>
                <a:lnTo>
                  <a:pt x="287" y="31"/>
                </a:lnTo>
                <a:lnTo>
                  <a:pt x="294" y="23"/>
                </a:lnTo>
                <a:lnTo>
                  <a:pt x="302" y="23"/>
                </a:lnTo>
                <a:lnTo>
                  <a:pt x="316" y="23"/>
                </a:lnTo>
                <a:lnTo>
                  <a:pt x="324" y="23"/>
                </a:lnTo>
                <a:lnTo>
                  <a:pt x="331" y="8"/>
                </a:lnTo>
                <a:lnTo>
                  <a:pt x="339" y="8"/>
                </a:lnTo>
                <a:lnTo>
                  <a:pt x="346" y="8"/>
                </a:lnTo>
                <a:lnTo>
                  <a:pt x="353" y="8"/>
                </a:lnTo>
                <a:lnTo>
                  <a:pt x="361" y="0"/>
                </a:lnTo>
                <a:close/>
              </a:path>
            </a:pathLst>
          </a:custGeom>
          <a:solidFill>
            <a:srgbClr val="EDB9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8" name="Freeform 34"/>
          <p:cNvSpPr>
            <a:spLocks/>
          </p:cNvSpPr>
          <p:nvPr/>
        </p:nvSpPr>
        <p:spPr bwMode="auto">
          <a:xfrm>
            <a:off x="2320925" y="2462213"/>
            <a:ext cx="1166813" cy="1100137"/>
          </a:xfrm>
          <a:custGeom>
            <a:avLst/>
            <a:gdLst>
              <a:gd name="T0" fmla="*/ 2147483647 w 735"/>
              <a:gd name="T1" fmla="*/ 2147483647 h 693"/>
              <a:gd name="T2" fmla="*/ 2147483647 w 735"/>
              <a:gd name="T3" fmla="*/ 2147483647 h 693"/>
              <a:gd name="T4" fmla="*/ 2147483647 w 735"/>
              <a:gd name="T5" fmla="*/ 2147483647 h 693"/>
              <a:gd name="T6" fmla="*/ 2147483647 w 735"/>
              <a:gd name="T7" fmla="*/ 2147483647 h 693"/>
              <a:gd name="T8" fmla="*/ 2147483647 w 735"/>
              <a:gd name="T9" fmla="*/ 2147483647 h 693"/>
              <a:gd name="T10" fmla="*/ 2147483647 w 735"/>
              <a:gd name="T11" fmla="*/ 2147483647 h 693"/>
              <a:gd name="T12" fmla="*/ 2147483647 w 735"/>
              <a:gd name="T13" fmla="*/ 2147483647 h 693"/>
              <a:gd name="T14" fmla="*/ 2147483647 w 735"/>
              <a:gd name="T15" fmla="*/ 2147483647 h 693"/>
              <a:gd name="T16" fmla="*/ 2147483647 w 735"/>
              <a:gd name="T17" fmla="*/ 2147483647 h 693"/>
              <a:gd name="T18" fmla="*/ 2147483647 w 735"/>
              <a:gd name="T19" fmla="*/ 2147483647 h 693"/>
              <a:gd name="T20" fmla="*/ 2147483647 w 735"/>
              <a:gd name="T21" fmla="*/ 2147483647 h 693"/>
              <a:gd name="T22" fmla="*/ 2147483647 w 735"/>
              <a:gd name="T23" fmla="*/ 2147483647 h 693"/>
              <a:gd name="T24" fmla="*/ 2147483647 w 735"/>
              <a:gd name="T25" fmla="*/ 2147483647 h 693"/>
              <a:gd name="T26" fmla="*/ 2147483647 w 735"/>
              <a:gd name="T27" fmla="*/ 2147483647 h 693"/>
              <a:gd name="T28" fmla="*/ 2147483647 w 735"/>
              <a:gd name="T29" fmla="*/ 2147483647 h 693"/>
              <a:gd name="T30" fmla="*/ 2147483647 w 735"/>
              <a:gd name="T31" fmla="*/ 2147483647 h 693"/>
              <a:gd name="T32" fmla="*/ 2147483647 w 735"/>
              <a:gd name="T33" fmla="*/ 2147483647 h 693"/>
              <a:gd name="T34" fmla="*/ 2147483647 w 735"/>
              <a:gd name="T35" fmla="*/ 2147483647 h 693"/>
              <a:gd name="T36" fmla="*/ 2147483647 w 735"/>
              <a:gd name="T37" fmla="*/ 2147483647 h 693"/>
              <a:gd name="T38" fmla="*/ 2147483647 w 735"/>
              <a:gd name="T39" fmla="*/ 2147483647 h 693"/>
              <a:gd name="T40" fmla="*/ 2147483647 w 735"/>
              <a:gd name="T41" fmla="*/ 2147483647 h 693"/>
              <a:gd name="T42" fmla="*/ 2147483647 w 735"/>
              <a:gd name="T43" fmla="*/ 2147483647 h 693"/>
              <a:gd name="T44" fmla="*/ 2147483647 w 735"/>
              <a:gd name="T45" fmla="*/ 2147483647 h 693"/>
              <a:gd name="T46" fmla="*/ 2147483647 w 735"/>
              <a:gd name="T47" fmla="*/ 2147483647 h 693"/>
              <a:gd name="T48" fmla="*/ 2147483647 w 735"/>
              <a:gd name="T49" fmla="*/ 2147483647 h 693"/>
              <a:gd name="T50" fmla="*/ 2147483647 w 735"/>
              <a:gd name="T51" fmla="*/ 2147483647 h 693"/>
              <a:gd name="T52" fmla="*/ 2147483647 w 735"/>
              <a:gd name="T53" fmla="*/ 2147483647 h 693"/>
              <a:gd name="T54" fmla="*/ 2147483647 w 735"/>
              <a:gd name="T55" fmla="*/ 2147483647 h 693"/>
              <a:gd name="T56" fmla="*/ 2147483647 w 735"/>
              <a:gd name="T57" fmla="*/ 2147483647 h 693"/>
              <a:gd name="T58" fmla="*/ 2147483647 w 735"/>
              <a:gd name="T59" fmla="*/ 2147483647 h 693"/>
              <a:gd name="T60" fmla="*/ 2147483647 w 735"/>
              <a:gd name="T61" fmla="*/ 2147483647 h 693"/>
              <a:gd name="T62" fmla="*/ 2147483647 w 735"/>
              <a:gd name="T63" fmla="*/ 2147483647 h 693"/>
              <a:gd name="T64" fmla="*/ 2147483647 w 735"/>
              <a:gd name="T65" fmla="*/ 2147483647 h 693"/>
              <a:gd name="T66" fmla="*/ 2147483647 w 735"/>
              <a:gd name="T67" fmla="*/ 2147483647 h 693"/>
              <a:gd name="T68" fmla="*/ 2147483647 w 735"/>
              <a:gd name="T69" fmla="*/ 2147483647 h 693"/>
              <a:gd name="T70" fmla="*/ 2147483647 w 735"/>
              <a:gd name="T71" fmla="*/ 2147483647 h 693"/>
              <a:gd name="T72" fmla="*/ 2147483647 w 735"/>
              <a:gd name="T73" fmla="*/ 2147483647 h 693"/>
              <a:gd name="T74" fmla="*/ 2147483647 w 735"/>
              <a:gd name="T75" fmla="*/ 2147483647 h 693"/>
              <a:gd name="T76" fmla="*/ 2147483647 w 735"/>
              <a:gd name="T77" fmla="*/ 2147483647 h 693"/>
              <a:gd name="T78" fmla="*/ 2147483647 w 735"/>
              <a:gd name="T79" fmla="*/ 2147483647 h 693"/>
              <a:gd name="T80" fmla="*/ 2147483647 w 735"/>
              <a:gd name="T81" fmla="*/ 2147483647 h 693"/>
              <a:gd name="T82" fmla="*/ 2147483647 w 735"/>
              <a:gd name="T83" fmla="*/ 2147483647 h 693"/>
              <a:gd name="T84" fmla="*/ 2147483647 w 735"/>
              <a:gd name="T85" fmla="*/ 2147483647 h 693"/>
              <a:gd name="T86" fmla="*/ 2147483647 w 735"/>
              <a:gd name="T87" fmla="*/ 2147483647 h 693"/>
              <a:gd name="T88" fmla="*/ 2147483647 w 735"/>
              <a:gd name="T89" fmla="*/ 2147483647 h 693"/>
              <a:gd name="T90" fmla="*/ 2147483647 w 735"/>
              <a:gd name="T91" fmla="*/ 2147483647 h 693"/>
              <a:gd name="T92" fmla="*/ 2147483647 w 735"/>
              <a:gd name="T93" fmla="*/ 2147483647 h 693"/>
              <a:gd name="T94" fmla="*/ 2147483647 w 735"/>
              <a:gd name="T95" fmla="*/ 2147483647 h 693"/>
              <a:gd name="T96" fmla="*/ 2147483647 w 735"/>
              <a:gd name="T97" fmla="*/ 2147483647 h 693"/>
              <a:gd name="T98" fmla="*/ 2147483647 w 735"/>
              <a:gd name="T99" fmla="*/ 2147483647 h 693"/>
              <a:gd name="T100" fmla="*/ 2147483647 w 735"/>
              <a:gd name="T101" fmla="*/ 2147483647 h 693"/>
              <a:gd name="T102" fmla="*/ 2147483647 w 735"/>
              <a:gd name="T103" fmla="*/ 2147483647 h 693"/>
              <a:gd name="T104" fmla="*/ 2147483647 w 735"/>
              <a:gd name="T105" fmla="*/ 2147483647 h 693"/>
              <a:gd name="T106" fmla="*/ 2147483647 w 735"/>
              <a:gd name="T107" fmla="*/ 2147483647 h 693"/>
              <a:gd name="T108" fmla="*/ 2147483647 w 735"/>
              <a:gd name="T109" fmla="*/ 2147483647 h 693"/>
              <a:gd name="T110" fmla="*/ 2147483647 w 735"/>
              <a:gd name="T111" fmla="*/ 2147483647 h 693"/>
              <a:gd name="T112" fmla="*/ 2147483647 w 735"/>
              <a:gd name="T113" fmla="*/ 2147483647 h 693"/>
              <a:gd name="T114" fmla="*/ 2147483647 w 735"/>
              <a:gd name="T115" fmla="*/ 2147483647 h 693"/>
              <a:gd name="T116" fmla="*/ 2147483647 w 735"/>
              <a:gd name="T117" fmla="*/ 2147483647 h 693"/>
              <a:gd name="T118" fmla="*/ 2147483647 w 735"/>
              <a:gd name="T119" fmla="*/ 2147483647 h 693"/>
              <a:gd name="T120" fmla="*/ 2147483647 w 735"/>
              <a:gd name="T121" fmla="*/ 2147483647 h 693"/>
              <a:gd name="T122" fmla="*/ 2147483647 w 735"/>
              <a:gd name="T123" fmla="*/ 2147483647 h 69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35" h="693">
                <a:moveTo>
                  <a:pt x="294" y="0"/>
                </a:moveTo>
                <a:lnTo>
                  <a:pt x="301" y="0"/>
                </a:lnTo>
                <a:lnTo>
                  <a:pt x="309" y="8"/>
                </a:lnTo>
                <a:lnTo>
                  <a:pt x="309" y="15"/>
                </a:lnTo>
                <a:lnTo>
                  <a:pt x="316" y="31"/>
                </a:lnTo>
                <a:lnTo>
                  <a:pt x="323" y="38"/>
                </a:lnTo>
                <a:lnTo>
                  <a:pt x="331" y="46"/>
                </a:lnTo>
                <a:lnTo>
                  <a:pt x="331" y="54"/>
                </a:lnTo>
                <a:lnTo>
                  <a:pt x="338" y="61"/>
                </a:lnTo>
                <a:lnTo>
                  <a:pt x="345" y="69"/>
                </a:lnTo>
                <a:lnTo>
                  <a:pt x="353" y="77"/>
                </a:lnTo>
                <a:lnTo>
                  <a:pt x="353" y="85"/>
                </a:lnTo>
                <a:lnTo>
                  <a:pt x="360" y="92"/>
                </a:lnTo>
                <a:lnTo>
                  <a:pt x="367" y="85"/>
                </a:lnTo>
                <a:lnTo>
                  <a:pt x="375" y="77"/>
                </a:lnTo>
                <a:lnTo>
                  <a:pt x="375" y="69"/>
                </a:lnTo>
                <a:lnTo>
                  <a:pt x="382" y="61"/>
                </a:lnTo>
                <a:lnTo>
                  <a:pt x="389" y="54"/>
                </a:lnTo>
                <a:lnTo>
                  <a:pt x="397" y="46"/>
                </a:lnTo>
                <a:lnTo>
                  <a:pt x="397" y="38"/>
                </a:lnTo>
                <a:lnTo>
                  <a:pt x="404" y="31"/>
                </a:lnTo>
                <a:lnTo>
                  <a:pt x="419" y="15"/>
                </a:lnTo>
                <a:lnTo>
                  <a:pt x="426" y="31"/>
                </a:lnTo>
                <a:lnTo>
                  <a:pt x="434" y="31"/>
                </a:lnTo>
                <a:lnTo>
                  <a:pt x="441" y="38"/>
                </a:lnTo>
                <a:lnTo>
                  <a:pt x="448" y="38"/>
                </a:lnTo>
                <a:lnTo>
                  <a:pt x="448" y="46"/>
                </a:lnTo>
                <a:lnTo>
                  <a:pt x="448" y="54"/>
                </a:lnTo>
                <a:lnTo>
                  <a:pt x="456" y="61"/>
                </a:lnTo>
                <a:lnTo>
                  <a:pt x="456" y="69"/>
                </a:lnTo>
                <a:lnTo>
                  <a:pt x="456" y="77"/>
                </a:lnTo>
                <a:lnTo>
                  <a:pt x="456" y="85"/>
                </a:lnTo>
                <a:lnTo>
                  <a:pt x="463" y="92"/>
                </a:lnTo>
                <a:lnTo>
                  <a:pt x="463" y="100"/>
                </a:lnTo>
                <a:lnTo>
                  <a:pt x="463" y="108"/>
                </a:lnTo>
                <a:lnTo>
                  <a:pt x="463" y="115"/>
                </a:lnTo>
                <a:lnTo>
                  <a:pt x="463" y="123"/>
                </a:lnTo>
                <a:lnTo>
                  <a:pt x="463" y="131"/>
                </a:lnTo>
                <a:lnTo>
                  <a:pt x="463" y="138"/>
                </a:lnTo>
                <a:lnTo>
                  <a:pt x="463" y="146"/>
                </a:lnTo>
                <a:lnTo>
                  <a:pt x="470" y="154"/>
                </a:lnTo>
                <a:lnTo>
                  <a:pt x="470" y="162"/>
                </a:lnTo>
                <a:lnTo>
                  <a:pt x="470" y="169"/>
                </a:lnTo>
                <a:lnTo>
                  <a:pt x="470" y="185"/>
                </a:lnTo>
                <a:lnTo>
                  <a:pt x="478" y="192"/>
                </a:lnTo>
                <a:lnTo>
                  <a:pt x="485" y="185"/>
                </a:lnTo>
                <a:lnTo>
                  <a:pt x="485" y="169"/>
                </a:lnTo>
                <a:lnTo>
                  <a:pt x="492" y="162"/>
                </a:lnTo>
                <a:lnTo>
                  <a:pt x="500" y="169"/>
                </a:lnTo>
                <a:lnTo>
                  <a:pt x="507" y="185"/>
                </a:lnTo>
                <a:lnTo>
                  <a:pt x="514" y="192"/>
                </a:lnTo>
                <a:lnTo>
                  <a:pt x="522" y="200"/>
                </a:lnTo>
                <a:lnTo>
                  <a:pt x="529" y="208"/>
                </a:lnTo>
                <a:lnTo>
                  <a:pt x="529" y="215"/>
                </a:lnTo>
                <a:lnTo>
                  <a:pt x="536" y="223"/>
                </a:lnTo>
                <a:lnTo>
                  <a:pt x="544" y="231"/>
                </a:lnTo>
                <a:lnTo>
                  <a:pt x="551" y="239"/>
                </a:lnTo>
                <a:lnTo>
                  <a:pt x="566" y="246"/>
                </a:lnTo>
                <a:lnTo>
                  <a:pt x="573" y="254"/>
                </a:lnTo>
                <a:lnTo>
                  <a:pt x="566" y="262"/>
                </a:lnTo>
                <a:lnTo>
                  <a:pt x="551" y="269"/>
                </a:lnTo>
                <a:lnTo>
                  <a:pt x="551" y="277"/>
                </a:lnTo>
                <a:lnTo>
                  <a:pt x="544" y="285"/>
                </a:lnTo>
                <a:lnTo>
                  <a:pt x="536" y="285"/>
                </a:lnTo>
                <a:lnTo>
                  <a:pt x="529" y="285"/>
                </a:lnTo>
                <a:lnTo>
                  <a:pt x="522" y="285"/>
                </a:lnTo>
                <a:lnTo>
                  <a:pt x="514" y="292"/>
                </a:lnTo>
                <a:lnTo>
                  <a:pt x="507" y="300"/>
                </a:lnTo>
                <a:lnTo>
                  <a:pt x="507" y="308"/>
                </a:lnTo>
                <a:lnTo>
                  <a:pt x="500" y="316"/>
                </a:lnTo>
                <a:lnTo>
                  <a:pt x="500" y="331"/>
                </a:lnTo>
                <a:lnTo>
                  <a:pt x="492" y="339"/>
                </a:lnTo>
                <a:lnTo>
                  <a:pt x="492" y="346"/>
                </a:lnTo>
                <a:lnTo>
                  <a:pt x="492" y="354"/>
                </a:lnTo>
                <a:lnTo>
                  <a:pt x="485" y="362"/>
                </a:lnTo>
                <a:lnTo>
                  <a:pt x="485" y="369"/>
                </a:lnTo>
                <a:lnTo>
                  <a:pt x="478" y="377"/>
                </a:lnTo>
                <a:lnTo>
                  <a:pt x="478" y="385"/>
                </a:lnTo>
                <a:lnTo>
                  <a:pt x="485" y="393"/>
                </a:lnTo>
                <a:lnTo>
                  <a:pt x="492" y="393"/>
                </a:lnTo>
                <a:lnTo>
                  <a:pt x="500" y="400"/>
                </a:lnTo>
                <a:lnTo>
                  <a:pt x="507" y="400"/>
                </a:lnTo>
                <a:lnTo>
                  <a:pt x="514" y="408"/>
                </a:lnTo>
                <a:lnTo>
                  <a:pt x="522" y="408"/>
                </a:lnTo>
                <a:lnTo>
                  <a:pt x="529" y="416"/>
                </a:lnTo>
                <a:lnTo>
                  <a:pt x="536" y="416"/>
                </a:lnTo>
                <a:lnTo>
                  <a:pt x="544" y="423"/>
                </a:lnTo>
                <a:lnTo>
                  <a:pt x="551" y="423"/>
                </a:lnTo>
                <a:lnTo>
                  <a:pt x="566" y="431"/>
                </a:lnTo>
                <a:lnTo>
                  <a:pt x="573" y="439"/>
                </a:lnTo>
                <a:lnTo>
                  <a:pt x="573" y="446"/>
                </a:lnTo>
                <a:lnTo>
                  <a:pt x="573" y="454"/>
                </a:lnTo>
                <a:lnTo>
                  <a:pt x="581" y="462"/>
                </a:lnTo>
                <a:lnTo>
                  <a:pt x="581" y="470"/>
                </a:lnTo>
                <a:lnTo>
                  <a:pt x="581" y="485"/>
                </a:lnTo>
                <a:lnTo>
                  <a:pt x="581" y="493"/>
                </a:lnTo>
                <a:lnTo>
                  <a:pt x="581" y="500"/>
                </a:lnTo>
                <a:lnTo>
                  <a:pt x="581" y="508"/>
                </a:lnTo>
                <a:lnTo>
                  <a:pt x="588" y="516"/>
                </a:lnTo>
                <a:lnTo>
                  <a:pt x="588" y="523"/>
                </a:lnTo>
                <a:lnTo>
                  <a:pt x="595" y="531"/>
                </a:lnTo>
                <a:lnTo>
                  <a:pt x="603" y="531"/>
                </a:lnTo>
                <a:lnTo>
                  <a:pt x="610" y="523"/>
                </a:lnTo>
                <a:lnTo>
                  <a:pt x="617" y="523"/>
                </a:lnTo>
                <a:lnTo>
                  <a:pt x="625" y="516"/>
                </a:lnTo>
                <a:lnTo>
                  <a:pt x="632" y="508"/>
                </a:lnTo>
                <a:lnTo>
                  <a:pt x="639" y="508"/>
                </a:lnTo>
                <a:lnTo>
                  <a:pt x="647" y="508"/>
                </a:lnTo>
                <a:lnTo>
                  <a:pt x="654" y="516"/>
                </a:lnTo>
                <a:lnTo>
                  <a:pt x="654" y="523"/>
                </a:lnTo>
                <a:lnTo>
                  <a:pt x="654" y="531"/>
                </a:lnTo>
                <a:lnTo>
                  <a:pt x="654" y="539"/>
                </a:lnTo>
                <a:lnTo>
                  <a:pt x="661" y="547"/>
                </a:lnTo>
                <a:lnTo>
                  <a:pt x="669" y="554"/>
                </a:lnTo>
                <a:lnTo>
                  <a:pt x="676" y="547"/>
                </a:lnTo>
                <a:lnTo>
                  <a:pt x="683" y="547"/>
                </a:lnTo>
                <a:lnTo>
                  <a:pt x="691" y="539"/>
                </a:lnTo>
                <a:lnTo>
                  <a:pt x="706" y="539"/>
                </a:lnTo>
                <a:lnTo>
                  <a:pt x="713" y="547"/>
                </a:lnTo>
                <a:lnTo>
                  <a:pt x="720" y="547"/>
                </a:lnTo>
                <a:lnTo>
                  <a:pt x="728" y="547"/>
                </a:lnTo>
                <a:lnTo>
                  <a:pt x="735" y="554"/>
                </a:lnTo>
                <a:lnTo>
                  <a:pt x="735" y="562"/>
                </a:lnTo>
                <a:lnTo>
                  <a:pt x="735" y="570"/>
                </a:lnTo>
                <a:lnTo>
                  <a:pt x="728" y="577"/>
                </a:lnTo>
                <a:lnTo>
                  <a:pt x="720" y="585"/>
                </a:lnTo>
                <a:lnTo>
                  <a:pt x="720" y="593"/>
                </a:lnTo>
                <a:lnTo>
                  <a:pt x="713" y="600"/>
                </a:lnTo>
                <a:lnTo>
                  <a:pt x="713" y="608"/>
                </a:lnTo>
                <a:lnTo>
                  <a:pt x="713" y="616"/>
                </a:lnTo>
                <a:lnTo>
                  <a:pt x="713" y="624"/>
                </a:lnTo>
                <a:lnTo>
                  <a:pt x="713" y="639"/>
                </a:lnTo>
                <a:lnTo>
                  <a:pt x="706" y="647"/>
                </a:lnTo>
                <a:lnTo>
                  <a:pt x="691" y="654"/>
                </a:lnTo>
                <a:lnTo>
                  <a:pt x="683" y="662"/>
                </a:lnTo>
                <a:lnTo>
                  <a:pt x="691" y="662"/>
                </a:lnTo>
                <a:lnTo>
                  <a:pt x="676" y="670"/>
                </a:lnTo>
                <a:lnTo>
                  <a:pt x="669" y="670"/>
                </a:lnTo>
                <a:lnTo>
                  <a:pt x="661" y="670"/>
                </a:lnTo>
                <a:lnTo>
                  <a:pt x="654" y="662"/>
                </a:lnTo>
                <a:lnTo>
                  <a:pt x="647" y="662"/>
                </a:lnTo>
                <a:lnTo>
                  <a:pt x="639" y="670"/>
                </a:lnTo>
                <a:lnTo>
                  <a:pt x="632" y="677"/>
                </a:lnTo>
                <a:lnTo>
                  <a:pt x="632" y="685"/>
                </a:lnTo>
                <a:lnTo>
                  <a:pt x="625" y="693"/>
                </a:lnTo>
                <a:lnTo>
                  <a:pt x="617" y="693"/>
                </a:lnTo>
                <a:lnTo>
                  <a:pt x="610" y="693"/>
                </a:lnTo>
                <a:lnTo>
                  <a:pt x="603" y="693"/>
                </a:lnTo>
                <a:lnTo>
                  <a:pt x="595" y="693"/>
                </a:lnTo>
                <a:lnTo>
                  <a:pt x="588" y="685"/>
                </a:lnTo>
                <a:lnTo>
                  <a:pt x="581" y="685"/>
                </a:lnTo>
                <a:lnTo>
                  <a:pt x="573" y="677"/>
                </a:lnTo>
                <a:lnTo>
                  <a:pt x="566" y="670"/>
                </a:lnTo>
                <a:lnTo>
                  <a:pt x="551" y="670"/>
                </a:lnTo>
                <a:lnTo>
                  <a:pt x="544" y="662"/>
                </a:lnTo>
                <a:lnTo>
                  <a:pt x="544" y="654"/>
                </a:lnTo>
                <a:lnTo>
                  <a:pt x="544" y="647"/>
                </a:lnTo>
                <a:lnTo>
                  <a:pt x="544" y="639"/>
                </a:lnTo>
                <a:lnTo>
                  <a:pt x="551" y="624"/>
                </a:lnTo>
                <a:lnTo>
                  <a:pt x="551" y="616"/>
                </a:lnTo>
                <a:lnTo>
                  <a:pt x="544" y="608"/>
                </a:lnTo>
                <a:lnTo>
                  <a:pt x="536" y="608"/>
                </a:lnTo>
                <a:lnTo>
                  <a:pt x="529" y="616"/>
                </a:lnTo>
                <a:lnTo>
                  <a:pt x="522" y="616"/>
                </a:lnTo>
                <a:lnTo>
                  <a:pt x="514" y="616"/>
                </a:lnTo>
                <a:lnTo>
                  <a:pt x="507" y="616"/>
                </a:lnTo>
                <a:lnTo>
                  <a:pt x="500" y="616"/>
                </a:lnTo>
                <a:lnTo>
                  <a:pt x="492" y="616"/>
                </a:lnTo>
                <a:lnTo>
                  <a:pt x="485" y="616"/>
                </a:lnTo>
                <a:lnTo>
                  <a:pt x="478" y="608"/>
                </a:lnTo>
                <a:lnTo>
                  <a:pt x="470" y="608"/>
                </a:lnTo>
                <a:lnTo>
                  <a:pt x="463" y="608"/>
                </a:lnTo>
                <a:lnTo>
                  <a:pt x="456" y="608"/>
                </a:lnTo>
                <a:lnTo>
                  <a:pt x="448" y="608"/>
                </a:lnTo>
                <a:lnTo>
                  <a:pt x="441" y="600"/>
                </a:lnTo>
                <a:lnTo>
                  <a:pt x="434" y="600"/>
                </a:lnTo>
                <a:lnTo>
                  <a:pt x="426" y="593"/>
                </a:lnTo>
                <a:lnTo>
                  <a:pt x="419" y="585"/>
                </a:lnTo>
                <a:lnTo>
                  <a:pt x="404" y="577"/>
                </a:lnTo>
                <a:lnTo>
                  <a:pt x="397" y="577"/>
                </a:lnTo>
                <a:lnTo>
                  <a:pt x="389" y="570"/>
                </a:lnTo>
                <a:lnTo>
                  <a:pt x="382" y="562"/>
                </a:lnTo>
                <a:lnTo>
                  <a:pt x="375" y="562"/>
                </a:lnTo>
                <a:lnTo>
                  <a:pt x="367" y="554"/>
                </a:lnTo>
                <a:lnTo>
                  <a:pt x="360" y="547"/>
                </a:lnTo>
                <a:lnTo>
                  <a:pt x="353" y="539"/>
                </a:lnTo>
                <a:lnTo>
                  <a:pt x="345" y="539"/>
                </a:lnTo>
                <a:lnTo>
                  <a:pt x="338" y="531"/>
                </a:lnTo>
                <a:lnTo>
                  <a:pt x="331" y="523"/>
                </a:lnTo>
                <a:lnTo>
                  <a:pt x="323" y="516"/>
                </a:lnTo>
                <a:lnTo>
                  <a:pt x="316" y="516"/>
                </a:lnTo>
                <a:lnTo>
                  <a:pt x="309" y="508"/>
                </a:lnTo>
                <a:lnTo>
                  <a:pt x="301" y="500"/>
                </a:lnTo>
                <a:lnTo>
                  <a:pt x="294" y="500"/>
                </a:lnTo>
                <a:lnTo>
                  <a:pt x="287" y="493"/>
                </a:lnTo>
                <a:lnTo>
                  <a:pt x="279" y="485"/>
                </a:lnTo>
                <a:lnTo>
                  <a:pt x="265" y="470"/>
                </a:lnTo>
                <a:lnTo>
                  <a:pt x="257" y="470"/>
                </a:lnTo>
                <a:lnTo>
                  <a:pt x="250" y="462"/>
                </a:lnTo>
                <a:lnTo>
                  <a:pt x="242" y="462"/>
                </a:lnTo>
                <a:lnTo>
                  <a:pt x="235" y="470"/>
                </a:lnTo>
                <a:lnTo>
                  <a:pt x="228" y="470"/>
                </a:lnTo>
                <a:lnTo>
                  <a:pt x="220" y="470"/>
                </a:lnTo>
                <a:lnTo>
                  <a:pt x="213" y="485"/>
                </a:lnTo>
                <a:lnTo>
                  <a:pt x="206" y="485"/>
                </a:lnTo>
                <a:lnTo>
                  <a:pt x="198" y="470"/>
                </a:lnTo>
                <a:lnTo>
                  <a:pt x="198" y="462"/>
                </a:lnTo>
                <a:lnTo>
                  <a:pt x="191" y="454"/>
                </a:lnTo>
                <a:lnTo>
                  <a:pt x="191" y="446"/>
                </a:lnTo>
                <a:lnTo>
                  <a:pt x="184" y="439"/>
                </a:lnTo>
                <a:lnTo>
                  <a:pt x="176" y="431"/>
                </a:lnTo>
                <a:lnTo>
                  <a:pt x="176" y="423"/>
                </a:lnTo>
                <a:lnTo>
                  <a:pt x="169" y="416"/>
                </a:lnTo>
                <a:lnTo>
                  <a:pt x="162" y="408"/>
                </a:lnTo>
                <a:lnTo>
                  <a:pt x="162" y="400"/>
                </a:lnTo>
                <a:lnTo>
                  <a:pt x="154" y="393"/>
                </a:lnTo>
                <a:lnTo>
                  <a:pt x="154" y="385"/>
                </a:lnTo>
                <a:lnTo>
                  <a:pt x="147" y="377"/>
                </a:lnTo>
                <a:lnTo>
                  <a:pt x="140" y="369"/>
                </a:lnTo>
                <a:lnTo>
                  <a:pt x="140" y="362"/>
                </a:lnTo>
                <a:lnTo>
                  <a:pt x="125" y="354"/>
                </a:lnTo>
                <a:lnTo>
                  <a:pt x="118" y="362"/>
                </a:lnTo>
                <a:lnTo>
                  <a:pt x="110" y="362"/>
                </a:lnTo>
                <a:lnTo>
                  <a:pt x="103" y="369"/>
                </a:lnTo>
                <a:lnTo>
                  <a:pt x="95" y="377"/>
                </a:lnTo>
                <a:lnTo>
                  <a:pt x="88" y="377"/>
                </a:lnTo>
                <a:lnTo>
                  <a:pt x="81" y="385"/>
                </a:lnTo>
                <a:lnTo>
                  <a:pt x="73" y="393"/>
                </a:lnTo>
                <a:lnTo>
                  <a:pt x="66" y="393"/>
                </a:lnTo>
                <a:lnTo>
                  <a:pt x="59" y="385"/>
                </a:lnTo>
                <a:lnTo>
                  <a:pt x="59" y="393"/>
                </a:lnTo>
                <a:lnTo>
                  <a:pt x="59" y="377"/>
                </a:lnTo>
                <a:lnTo>
                  <a:pt x="59" y="369"/>
                </a:lnTo>
                <a:lnTo>
                  <a:pt x="59" y="362"/>
                </a:lnTo>
                <a:lnTo>
                  <a:pt x="66" y="354"/>
                </a:lnTo>
                <a:lnTo>
                  <a:pt x="66" y="346"/>
                </a:lnTo>
                <a:lnTo>
                  <a:pt x="66" y="339"/>
                </a:lnTo>
                <a:lnTo>
                  <a:pt x="66" y="331"/>
                </a:lnTo>
                <a:lnTo>
                  <a:pt x="66" y="316"/>
                </a:lnTo>
                <a:lnTo>
                  <a:pt x="59" y="308"/>
                </a:lnTo>
                <a:lnTo>
                  <a:pt x="59" y="300"/>
                </a:lnTo>
                <a:lnTo>
                  <a:pt x="51" y="292"/>
                </a:lnTo>
                <a:lnTo>
                  <a:pt x="44" y="285"/>
                </a:lnTo>
                <a:lnTo>
                  <a:pt x="44" y="277"/>
                </a:lnTo>
                <a:lnTo>
                  <a:pt x="51" y="269"/>
                </a:lnTo>
                <a:lnTo>
                  <a:pt x="44" y="262"/>
                </a:lnTo>
                <a:lnTo>
                  <a:pt x="51" y="262"/>
                </a:lnTo>
                <a:lnTo>
                  <a:pt x="37" y="262"/>
                </a:lnTo>
                <a:lnTo>
                  <a:pt x="29" y="262"/>
                </a:lnTo>
                <a:lnTo>
                  <a:pt x="22" y="262"/>
                </a:lnTo>
                <a:lnTo>
                  <a:pt x="15" y="269"/>
                </a:lnTo>
                <a:lnTo>
                  <a:pt x="7" y="269"/>
                </a:lnTo>
                <a:lnTo>
                  <a:pt x="0" y="262"/>
                </a:lnTo>
                <a:lnTo>
                  <a:pt x="7" y="254"/>
                </a:lnTo>
                <a:lnTo>
                  <a:pt x="7" y="246"/>
                </a:lnTo>
                <a:lnTo>
                  <a:pt x="15" y="239"/>
                </a:lnTo>
                <a:lnTo>
                  <a:pt x="15" y="231"/>
                </a:lnTo>
                <a:lnTo>
                  <a:pt x="15" y="223"/>
                </a:lnTo>
                <a:lnTo>
                  <a:pt x="22" y="215"/>
                </a:lnTo>
                <a:lnTo>
                  <a:pt x="22" y="208"/>
                </a:lnTo>
                <a:lnTo>
                  <a:pt x="22" y="200"/>
                </a:lnTo>
                <a:lnTo>
                  <a:pt x="29" y="192"/>
                </a:lnTo>
                <a:lnTo>
                  <a:pt x="29" y="185"/>
                </a:lnTo>
                <a:lnTo>
                  <a:pt x="37" y="169"/>
                </a:lnTo>
                <a:lnTo>
                  <a:pt x="37" y="162"/>
                </a:lnTo>
                <a:lnTo>
                  <a:pt x="37" y="154"/>
                </a:lnTo>
                <a:lnTo>
                  <a:pt x="44" y="146"/>
                </a:lnTo>
                <a:lnTo>
                  <a:pt x="44" y="138"/>
                </a:lnTo>
                <a:lnTo>
                  <a:pt x="51" y="131"/>
                </a:lnTo>
                <a:lnTo>
                  <a:pt x="59" y="123"/>
                </a:lnTo>
                <a:lnTo>
                  <a:pt x="66" y="115"/>
                </a:lnTo>
                <a:lnTo>
                  <a:pt x="73" y="115"/>
                </a:lnTo>
                <a:lnTo>
                  <a:pt x="81" y="115"/>
                </a:lnTo>
                <a:lnTo>
                  <a:pt x="88" y="108"/>
                </a:lnTo>
                <a:lnTo>
                  <a:pt x="95" y="108"/>
                </a:lnTo>
                <a:lnTo>
                  <a:pt x="103" y="100"/>
                </a:lnTo>
                <a:lnTo>
                  <a:pt x="110" y="100"/>
                </a:lnTo>
                <a:lnTo>
                  <a:pt x="118" y="108"/>
                </a:lnTo>
                <a:lnTo>
                  <a:pt x="125" y="108"/>
                </a:lnTo>
                <a:lnTo>
                  <a:pt x="140" y="100"/>
                </a:lnTo>
                <a:lnTo>
                  <a:pt x="147" y="108"/>
                </a:lnTo>
                <a:lnTo>
                  <a:pt x="140" y="115"/>
                </a:lnTo>
                <a:lnTo>
                  <a:pt x="140" y="92"/>
                </a:lnTo>
                <a:lnTo>
                  <a:pt x="140" y="85"/>
                </a:lnTo>
                <a:lnTo>
                  <a:pt x="125" y="77"/>
                </a:lnTo>
                <a:lnTo>
                  <a:pt x="125" y="69"/>
                </a:lnTo>
                <a:lnTo>
                  <a:pt x="140" y="61"/>
                </a:lnTo>
                <a:lnTo>
                  <a:pt x="147" y="54"/>
                </a:lnTo>
                <a:lnTo>
                  <a:pt x="147" y="46"/>
                </a:lnTo>
                <a:lnTo>
                  <a:pt x="154" y="38"/>
                </a:lnTo>
                <a:lnTo>
                  <a:pt x="162" y="31"/>
                </a:lnTo>
                <a:lnTo>
                  <a:pt x="169" y="38"/>
                </a:lnTo>
                <a:lnTo>
                  <a:pt x="176" y="38"/>
                </a:lnTo>
                <a:lnTo>
                  <a:pt x="184" y="46"/>
                </a:lnTo>
                <a:lnTo>
                  <a:pt x="191" y="46"/>
                </a:lnTo>
                <a:lnTo>
                  <a:pt x="198" y="54"/>
                </a:lnTo>
                <a:lnTo>
                  <a:pt x="206" y="61"/>
                </a:lnTo>
                <a:lnTo>
                  <a:pt x="213" y="61"/>
                </a:lnTo>
                <a:lnTo>
                  <a:pt x="220" y="69"/>
                </a:lnTo>
                <a:lnTo>
                  <a:pt x="228" y="69"/>
                </a:lnTo>
                <a:lnTo>
                  <a:pt x="235" y="77"/>
                </a:lnTo>
                <a:lnTo>
                  <a:pt x="242" y="69"/>
                </a:lnTo>
                <a:lnTo>
                  <a:pt x="250" y="61"/>
                </a:lnTo>
                <a:lnTo>
                  <a:pt x="257" y="61"/>
                </a:lnTo>
                <a:lnTo>
                  <a:pt x="265" y="54"/>
                </a:lnTo>
                <a:lnTo>
                  <a:pt x="279" y="46"/>
                </a:lnTo>
                <a:lnTo>
                  <a:pt x="279" y="38"/>
                </a:lnTo>
                <a:lnTo>
                  <a:pt x="287" y="31"/>
                </a:lnTo>
                <a:lnTo>
                  <a:pt x="287" y="15"/>
                </a:lnTo>
                <a:lnTo>
                  <a:pt x="287" y="8"/>
                </a:lnTo>
                <a:lnTo>
                  <a:pt x="294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099" name="Freeform 33"/>
          <p:cNvSpPr>
            <a:spLocks/>
          </p:cNvSpPr>
          <p:nvPr/>
        </p:nvSpPr>
        <p:spPr bwMode="auto">
          <a:xfrm>
            <a:off x="3032125" y="2290763"/>
            <a:ext cx="863600" cy="623887"/>
          </a:xfrm>
          <a:custGeom>
            <a:avLst/>
            <a:gdLst>
              <a:gd name="T0" fmla="*/ 2147483647 w 544"/>
              <a:gd name="T1" fmla="*/ 0 h 393"/>
              <a:gd name="T2" fmla="*/ 2147483647 w 544"/>
              <a:gd name="T3" fmla="*/ 2147483647 h 393"/>
              <a:gd name="T4" fmla="*/ 2147483647 w 544"/>
              <a:gd name="T5" fmla="*/ 2147483647 h 393"/>
              <a:gd name="T6" fmla="*/ 2147483647 w 544"/>
              <a:gd name="T7" fmla="*/ 2147483647 h 393"/>
              <a:gd name="T8" fmla="*/ 2147483647 w 544"/>
              <a:gd name="T9" fmla="*/ 2147483647 h 393"/>
              <a:gd name="T10" fmla="*/ 2147483647 w 544"/>
              <a:gd name="T11" fmla="*/ 2147483647 h 393"/>
              <a:gd name="T12" fmla="*/ 2147483647 w 544"/>
              <a:gd name="T13" fmla="*/ 2147483647 h 393"/>
              <a:gd name="T14" fmla="*/ 2147483647 w 544"/>
              <a:gd name="T15" fmla="*/ 2147483647 h 393"/>
              <a:gd name="T16" fmla="*/ 2147483647 w 544"/>
              <a:gd name="T17" fmla="*/ 2147483647 h 393"/>
              <a:gd name="T18" fmla="*/ 2147483647 w 544"/>
              <a:gd name="T19" fmla="*/ 2147483647 h 393"/>
              <a:gd name="T20" fmla="*/ 2147483647 w 544"/>
              <a:gd name="T21" fmla="*/ 2147483647 h 393"/>
              <a:gd name="T22" fmla="*/ 2147483647 w 544"/>
              <a:gd name="T23" fmla="*/ 2147483647 h 393"/>
              <a:gd name="T24" fmla="*/ 2147483647 w 544"/>
              <a:gd name="T25" fmla="*/ 2147483647 h 393"/>
              <a:gd name="T26" fmla="*/ 2147483647 w 544"/>
              <a:gd name="T27" fmla="*/ 2147483647 h 393"/>
              <a:gd name="T28" fmla="*/ 2147483647 w 544"/>
              <a:gd name="T29" fmla="*/ 2147483647 h 393"/>
              <a:gd name="T30" fmla="*/ 2147483647 w 544"/>
              <a:gd name="T31" fmla="*/ 2147483647 h 393"/>
              <a:gd name="T32" fmla="*/ 2147483647 w 544"/>
              <a:gd name="T33" fmla="*/ 2147483647 h 393"/>
              <a:gd name="T34" fmla="*/ 2147483647 w 544"/>
              <a:gd name="T35" fmla="*/ 2147483647 h 393"/>
              <a:gd name="T36" fmla="*/ 2147483647 w 544"/>
              <a:gd name="T37" fmla="*/ 2147483647 h 393"/>
              <a:gd name="T38" fmla="*/ 2147483647 w 544"/>
              <a:gd name="T39" fmla="*/ 2147483647 h 393"/>
              <a:gd name="T40" fmla="*/ 2147483647 w 544"/>
              <a:gd name="T41" fmla="*/ 2147483647 h 393"/>
              <a:gd name="T42" fmla="*/ 2147483647 w 544"/>
              <a:gd name="T43" fmla="*/ 2147483647 h 393"/>
              <a:gd name="T44" fmla="*/ 2147483647 w 544"/>
              <a:gd name="T45" fmla="*/ 2147483647 h 393"/>
              <a:gd name="T46" fmla="*/ 2147483647 w 544"/>
              <a:gd name="T47" fmla="*/ 2147483647 h 393"/>
              <a:gd name="T48" fmla="*/ 2147483647 w 544"/>
              <a:gd name="T49" fmla="*/ 2147483647 h 393"/>
              <a:gd name="T50" fmla="*/ 2147483647 w 544"/>
              <a:gd name="T51" fmla="*/ 2147483647 h 393"/>
              <a:gd name="T52" fmla="*/ 2147483647 w 544"/>
              <a:gd name="T53" fmla="*/ 2147483647 h 393"/>
              <a:gd name="T54" fmla="*/ 2147483647 w 544"/>
              <a:gd name="T55" fmla="*/ 2147483647 h 393"/>
              <a:gd name="T56" fmla="*/ 2147483647 w 544"/>
              <a:gd name="T57" fmla="*/ 2147483647 h 393"/>
              <a:gd name="T58" fmla="*/ 2147483647 w 544"/>
              <a:gd name="T59" fmla="*/ 2147483647 h 393"/>
              <a:gd name="T60" fmla="*/ 2147483647 w 544"/>
              <a:gd name="T61" fmla="*/ 2147483647 h 393"/>
              <a:gd name="T62" fmla="*/ 2147483647 w 544"/>
              <a:gd name="T63" fmla="*/ 2147483647 h 393"/>
              <a:gd name="T64" fmla="*/ 2147483647 w 544"/>
              <a:gd name="T65" fmla="*/ 2147483647 h 393"/>
              <a:gd name="T66" fmla="*/ 2147483647 w 544"/>
              <a:gd name="T67" fmla="*/ 2147483647 h 393"/>
              <a:gd name="T68" fmla="*/ 2147483647 w 544"/>
              <a:gd name="T69" fmla="*/ 2147483647 h 393"/>
              <a:gd name="T70" fmla="*/ 2147483647 w 544"/>
              <a:gd name="T71" fmla="*/ 2147483647 h 393"/>
              <a:gd name="T72" fmla="*/ 2147483647 w 544"/>
              <a:gd name="T73" fmla="*/ 2147483647 h 393"/>
              <a:gd name="T74" fmla="*/ 2147483647 w 544"/>
              <a:gd name="T75" fmla="*/ 2147483647 h 393"/>
              <a:gd name="T76" fmla="*/ 2147483647 w 544"/>
              <a:gd name="T77" fmla="*/ 2147483647 h 393"/>
              <a:gd name="T78" fmla="*/ 2147483647 w 544"/>
              <a:gd name="T79" fmla="*/ 2147483647 h 393"/>
              <a:gd name="T80" fmla="*/ 2147483647 w 544"/>
              <a:gd name="T81" fmla="*/ 2147483647 h 393"/>
              <a:gd name="T82" fmla="*/ 2147483647 w 544"/>
              <a:gd name="T83" fmla="*/ 2147483647 h 393"/>
              <a:gd name="T84" fmla="*/ 2147483647 w 544"/>
              <a:gd name="T85" fmla="*/ 2147483647 h 393"/>
              <a:gd name="T86" fmla="*/ 2147483647 w 544"/>
              <a:gd name="T87" fmla="*/ 2147483647 h 393"/>
              <a:gd name="T88" fmla="*/ 2147483647 w 544"/>
              <a:gd name="T89" fmla="*/ 2147483647 h 393"/>
              <a:gd name="T90" fmla="*/ 2147483647 w 544"/>
              <a:gd name="T91" fmla="*/ 2147483647 h 393"/>
              <a:gd name="T92" fmla="*/ 2147483647 w 544"/>
              <a:gd name="T93" fmla="*/ 2147483647 h 393"/>
              <a:gd name="T94" fmla="*/ 2147483647 w 544"/>
              <a:gd name="T95" fmla="*/ 2147483647 h 393"/>
              <a:gd name="T96" fmla="*/ 2147483647 w 544"/>
              <a:gd name="T97" fmla="*/ 2147483647 h 393"/>
              <a:gd name="T98" fmla="*/ 2147483647 w 544"/>
              <a:gd name="T99" fmla="*/ 2147483647 h 393"/>
              <a:gd name="T100" fmla="*/ 2147483647 w 544"/>
              <a:gd name="T101" fmla="*/ 2147483647 h 3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44" h="393">
                <a:moveTo>
                  <a:pt x="258" y="0"/>
                </a:moveTo>
                <a:lnTo>
                  <a:pt x="265" y="0"/>
                </a:lnTo>
                <a:lnTo>
                  <a:pt x="272" y="0"/>
                </a:lnTo>
                <a:lnTo>
                  <a:pt x="280" y="0"/>
                </a:lnTo>
                <a:lnTo>
                  <a:pt x="287" y="0"/>
                </a:lnTo>
                <a:lnTo>
                  <a:pt x="294" y="8"/>
                </a:lnTo>
                <a:lnTo>
                  <a:pt x="302" y="15"/>
                </a:lnTo>
                <a:lnTo>
                  <a:pt x="302" y="23"/>
                </a:lnTo>
                <a:lnTo>
                  <a:pt x="309" y="31"/>
                </a:lnTo>
                <a:lnTo>
                  <a:pt x="316" y="23"/>
                </a:lnTo>
                <a:lnTo>
                  <a:pt x="324" y="23"/>
                </a:lnTo>
                <a:lnTo>
                  <a:pt x="331" y="15"/>
                </a:lnTo>
                <a:lnTo>
                  <a:pt x="338" y="15"/>
                </a:lnTo>
                <a:lnTo>
                  <a:pt x="346" y="23"/>
                </a:lnTo>
                <a:lnTo>
                  <a:pt x="353" y="31"/>
                </a:lnTo>
                <a:lnTo>
                  <a:pt x="360" y="31"/>
                </a:lnTo>
                <a:lnTo>
                  <a:pt x="368" y="23"/>
                </a:lnTo>
                <a:lnTo>
                  <a:pt x="375" y="23"/>
                </a:lnTo>
                <a:lnTo>
                  <a:pt x="382" y="23"/>
                </a:lnTo>
                <a:lnTo>
                  <a:pt x="397" y="23"/>
                </a:lnTo>
                <a:lnTo>
                  <a:pt x="405" y="15"/>
                </a:lnTo>
                <a:lnTo>
                  <a:pt x="412" y="15"/>
                </a:lnTo>
                <a:lnTo>
                  <a:pt x="419" y="15"/>
                </a:lnTo>
                <a:lnTo>
                  <a:pt x="427" y="15"/>
                </a:lnTo>
                <a:lnTo>
                  <a:pt x="434" y="23"/>
                </a:lnTo>
                <a:lnTo>
                  <a:pt x="434" y="31"/>
                </a:lnTo>
                <a:lnTo>
                  <a:pt x="434" y="39"/>
                </a:lnTo>
                <a:lnTo>
                  <a:pt x="434" y="46"/>
                </a:lnTo>
                <a:lnTo>
                  <a:pt x="427" y="54"/>
                </a:lnTo>
                <a:lnTo>
                  <a:pt x="434" y="62"/>
                </a:lnTo>
                <a:lnTo>
                  <a:pt x="441" y="62"/>
                </a:lnTo>
                <a:lnTo>
                  <a:pt x="449" y="69"/>
                </a:lnTo>
                <a:lnTo>
                  <a:pt x="456" y="69"/>
                </a:lnTo>
                <a:lnTo>
                  <a:pt x="463" y="77"/>
                </a:lnTo>
                <a:lnTo>
                  <a:pt x="456" y="85"/>
                </a:lnTo>
                <a:lnTo>
                  <a:pt x="456" y="92"/>
                </a:lnTo>
                <a:lnTo>
                  <a:pt x="449" y="100"/>
                </a:lnTo>
                <a:lnTo>
                  <a:pt x="449" y="108"/>
                </a:lnTo>
                <a:lnTo>
                  <a:pt x="456" y="116"/>
                </a:lnTo>
                <a:lnTo>
                  <a:pt x="463" y="116"/>
                </a:lnTo>
                <a:lnTo>
                  <a:pt x="471" y="123"/>
                </a:lnTo>
                <a:lnTo>
                  <a:pt x="478" y="123"/>
                </a:lnTo>
                <a:lnTo>
                  <a:pt x="485" y="139"/>
                </a:lnTo>
                <a:lnTo>
                  <a:pt x="493" y="139"/>
                </a:lnTo>
                <a:lnTo>
                  <a:pt x="500" y="146"/>
                </a:lnTo>
                <a:lnTo>
                  <a:pt x="500" y="154"/>
                </a:lnTo>
                <a:lnTo>
                  <a:pt x="500" y="162"/>
                </a:lnTo>
                <a:lnTo>
                  <a:pt x="500" y="169"/>
                </a:lnTo>
                <a:lnTo>
                  <a:pt x="500" y="177"/>
                </a:lnTo>
                <a:lnTo>
                  <a:pt x="500" y="185"/>
                </a:lnTo>
                <a:lnTo>
                  <a:pt x="500" y="193"/>
                </a:lnTo>
                <a:lnTo>
                  <a:pt x="507" y="200"/>
                </a:lnTo>
                <a:lnTo>
                  <a:pt x="515" y="208"/>
                </a:lnTo>
                <a:lnTo>
                  <a:pt x="522" y="216"/>
                </a:lnTo>
                <a:lnTo>
                  <a:pt x="537" y="223"/>
                </a:lnTo>
                <a:lnTo>
                  <a:pt x="544" y="231"/>
                </a:lnTo>
                <a:lnTo>
                  <a:pt x="544" y="239"/>
                </a:lnTo>
                <a:lnTo>
                  <a:pt x="537" y="246"/>
                </a:lnTo>
                <a:lnTo>
                  <a:pt x="537" y="254"/>
                </a:lnTo>
                <a:lnTo>
                  <a:pt x="537" y="262"/>
                </a:lnTo>
                <a:lnTo>
                  <a:pt x="522" y="270"/>
                </a:lnTo>
                <a:lnTo>
                  <a:pt x="522" y="277"/>
                </a:lnTo>
                <a:lnTo>
                  <a:pt x="515" y="293"/>
                </a:lnTo>
                <a:lnTo>
                  <a:pt x="515" y="300"/>
                </a:lnTo>
                <a:lnTo>
                  <a:pt x="507" y="308"/>
                </a:lnTo>
                <a:lnTo>
                  <a:pt x="507" y="316"/>
                </a:lnTo>
                <a:lnTo>
                  <a:pt x="500" y="323"/>
                </a:lnTo>
                <a:lnTo>
                  <a:pt x="500" y="331"/>
                </a:lnTo>
                <a:lnTo>
                  <a:pt x="493" y="316"/>
                </a:lnTo>
                <a:lnTo>
                  <a:pt x="493" y="308"/>
                </a:lnTo>
                <a:lnTo>
                  <a:pt x="493" y="300"/>
                </a:lnTo>
                <a:lnTo>
                  <a:pt x="485" y="293"/>
                </a:lnTo>
                <a:lnTo>
                  <a:pt x="478" y="277"/>
                </a:lnTo>
                <a:lnTo>
                  <a:pt x="471" y="293"/>
                </a:lnTo>
                <a:lnTo>
                  <a:pt x="463" y="293"/>
                </a:lnTo>
                <a:lnTo>
                  <a:pt x="456" y="293"/>
                </a:lnTo>
                <a:lnTo>
                  <a:pt x="449" y="300"/>
                </a:lnTo>
                <a:lnTo>
                  <a:pt x="441" y="300"/>
                </a:lnTo>
                <a:lnTo>
                  <a:pt x="434" y="300"/>
                </a:lnTo>
                <a:lnTo>
                  <a:pt x="427" y="300"/>
                </a:lnTo>
                <a:lnTo>
                  <a:pt x="419" y="308"/>
                </a:lnTo>
                <a:lnTo>
                  <a:pt x="412" y="308"/>
                </a:lnTo>
                <a:lnTo>
                  <a:pt x="405" y="316"/>
                </a:lnTo>
                <a:lnTo>
                  <a:pt x="397" y="323"/>
                </a:lnTo>
                <a:lnTo>
                  <a:pt x="382" y="331"/>
                </a:lnTo>
                <a:lnTo>
                  <a:pt x="375" y="323"/>
                </a:lnTo>
                <a:lnTo>
                  <a:pt x="368" y="316"/>
                </a:lnTo>
                <a:lnTo>
                  <a:pt x="360" y="316"/>
                </a:lnTo>
                <a:lnTo>
                  <a:pt x="353" y="308"/>
                </a:lnTo>
                <a:lnTo>
                  <a:pt x="346" y="300"/>
                </a:lnTo>
                <a:lnTo>
                  <a:pt x="338" y="293"/>
                </a:lnTo>
                <a:lnTo>
                  <a:pt x="331" y="293"/>
                </a:lnTo>
                <a:lnTo>
                  <a:pt x="324" y="277"/>
                </a:lnTo>
                <a:lnTo>
                  <a:pt x="316" y="270"/>
                </a:lnTo>
                <a:lnTo>
                  <a:pt x="309" y="277"/>
                </a:lnTo>
                <a:lnTo>
                  <a:pt x="302" y="277"/>
                </a:lnTo>
                <a:lnTo>
                  <a:pt x="294" y="293"/>
                </a:lnTo>
                <a:lnTo>
                  <a:pt x="302" y="300"/>
                </a:lnTo>
                <a:lnTo>
                  <a:pt x="309" y="308"/>
                </a:lnTo>
                <a:lnTo>
                  <a:pt x="316" y="316"/>
                </a:lnTo>
                <a:lnTo>
                  <a:pt x="316" y="323"/>
                </a:lnTo>
                <a:lnTo>
                  <a:pt x="324" y="331"/>
                </a:lnTo>
                <a:lnTo>
                  <a:pt x="331" y="339"/>
                </a:lnTo>
                <a:lnTo>
                  <a:pt x="324" y="347"/>
                </a:lnTo>
                <a:lnTo>
                  <a:pt x="316" y="354"/>
                </a:lnTo>
                <a:lnTo>
                  <a:pt x="309" y="362"/>
                </a:lnTo>
                <a:lnTo>
                  <a:pt x="302" y="362"/>
                </a:lnTo>
                <a:lnTo>
                  <a:pt x="294" y="370"/>
                </a:lnTo>
                <a:lnTo>
                  <a:pt x="287" y="377"/>
                </a:lnTo>
                <a:lnTo>
                  <a:pt x="280" y="370"/>
                </a:lnTo>
                <a:lnTo>
                  <a:pt x="272" y="370"/>
                </a:lnTo>
                <a:lnTo>
                  <a:pt x="265" y="362"/>
                </a:lnTo>
                <a:lnTo>
                  <a:pt x="258" y="362"/>
                </a:lnTo>
                <a:lnTo>
                  <a:pt x="243" y="370"/>
                </a:lnTo>
                <a:lnTo>
                  <a:pt x="235" y="370"/>
                </a:lnTo>
                <a:lnTo>
                  <a:pt x="228" y="370"/>
                </a:lnTo>
                <a:lnTo>
                  <a:pt x="221" y="377"/>
                </a:lnTo>
                <a:lnTo>
                  <a:pt x="213" y="377"/>
                </a:lnTo>
                <a:lnTo>
                  <a:pt x="206" y="385"/>
                </a:lnTo>
                <a:lnTo>
                  <a:pt x="199" y="393"/>
                </a:lnTo>
                <a:lnTo>
                  <a:pt x="191" y="393"/>
                </a:lnTo>
                <a:lnTo>
                  <a:pt x="184" y="393"/>
                </a:lnTo>
                <a:lnTo>
                  <a:pt x="177" y="393"/>
                </a:lnTo>
                <a:lnTo>
                  <a:pt x="169" y="393"/>
                </a:lnTo>
                <a:lnTo>
                  <a:pt x="162" y="385"/>
                </a:lnTo>
                <a:lnTo>
                  <a:pt x="155" y="377"/>
                </a:lnTo>
                <a:lnTo>
                  <a:pt x="155" y="370"/>
                </a:lnTo>
                <a:lnTo>
                  <a:pt x="155" y="362"/>
                </a:lnTo>
                <a:lnTo>
                  <a:pt x="147" y="354"/>
                </a:lnTo>
                <a:lnTo>
                  <a:pt x="140" y="354"/>
                </a:lnTo>
                <a:lnTo>
                  <a:pt x="133" y="354"/>
                </a:lnTo>
                <a:lnTo>
                  <a:pt x="118" y="354"/>
                </a:lnTo>
                <a:lnTo>
                  <a:pt x="103" y="347"/>
                </a:lnTo>
                <a:lnTo>
                  <a:pt x="96" y="339"/>
                </a:lnTo>
                <a:lnTo>
                  <a:pt x="88" y="331"/>
                </a:lnTo>
                <a:lnTo>
                  <a:pt x="81" y="323"/>
                </a:lnTo>
                <a:lnTo>
                  <a:pt x="81" y="316"/>
                </a:lnTo>
                <a:lnTo>
                  <a:pt x="74" y="308"/>
                </a:lnTo>
                <a:lnTo>
                  <a:pt x="66" y="300"/>
                </a:lnTo>
                <a:lnTo>
                  <a:pt x="59" y="293"/>
                </a:lnTo>
                <a:lnTo>
                  <a:pt x="52" y="277"/>
                </a:lnTo>
                <a:lnTo>
                  <a:pt x="44" y="270"/>
                </a:lnTo>
                <a:lnTo>
                  <a:pt x="37" y="277"/>
                </a:lnTo>
                <a:lnTo>
                  <a:pt x="37" y="293"/>
                </a:lnTo>
                <a:lnTo>
                  <a:pt x="30" y="300"/>
                </a:lnTo>
                <a:lnTo>
                  <a:pt x="22" y="308"/>
                </a:lnTo>
                <a:lnTo>
                  <a:pt x="22" y="316"/>
                </a:lnTo>
                <a:lnTo>
                  <a:pt x="22" y="300"/>
                </a:lnTo>
                <a:lnTo>
                  <a:pt x="22" y="293"/>
                </a:lnTo>
                <a:lnTo>
                  <a:pt x="22" y="277"/>
                </a:lnTo>
                <a:lnTo>
                  <a:pt x="22" y="270"/>
                </a:lnTo>
                <a:lnTo>
                  <a:pt x="22" y="262"/>
                </a:lnTo>
                <a:lnTo>
                  <a:pt x="15" y="254"/>
                </a:lnTo>
                <a:lnTo>
                  <a:pt x="15" y="246"/>
                </a:lnTo>
                <a:lnTo>
                  <a:pt x="15" y="239"/>
                </a:lnTo>
                <a:lnTo>
                  <a:pt x="15" y="231"/>
                </a:lnTo>
                <a:lnTo>
                  <a:pt x="15" y="223"/>
                </a:lnTo>
                <a:lnTo>
                  <a:pt x="15" y="216"/>
                </a:lnTo>
                <a:lnTo>
                  <a:pt x="15" y="208"/>
                </a:lnTo>
                <a:lnTo>
                  <a:pt x="15" y="200"/>
                </a:lnTo>
                <a:lnTo>
                  <a:pt x="8" y="193"/>
                </a:lnTo>
                <a:lnTo>
                  <a:pt x="8" y="185"/>
                </a:lnTo>
                <a:lnTo>
                  <a:pt x="8" y="177"/>
                </a:lnTo>
                <a:lnTo>
                  <a:pt x="8" y="169"/>
                </a:lnTo>
                <a:lnTo>
                  <a:pt x="0" y="162"/>
                </a:lnTo>
                <a:lnTo>
                  <a:pt x="0" y="154"/>
                </a:lnTo>
                <a:lnTo>
                  <a:pt x="0" y="146"/>
                </a:lnTo>
                <a:lnTo>
                  <a:pt x="8" y="139"/>
                </a:lnTo>
                <a:lnTo>
                  <a:pt x="8" y="123"/>
                </a:lnTo>
                <a:lnTo>
                  <a:pt x="15" y="116"/>
                </a:lnTo>
                <a:lnTo>
                  <a:pt x="15" y="108"/>
                </a:lnTo>
                <a:lnTo>
                  <a:pt x="22" y="100"/>
                </a:lnTo>
                <a:lnTo>
                  <a:pt x="22" y="92"/>
                </a:lnTo>
                <a:lnTo>
                  <a:pt x="30" y="85"/>
                </a:lnTo>
                <a:lnTo>
                  <a:pt x="37" y="85"/>
                </a:lnTo>
                <a:lnTo>
                  <a:pt x="44" y="85"/>
                </a:lnTo>
                <a:lnTo>
                  <a:pt x="52" y="85"/>
                </a:lnTo>
                <a:lnTo>
                  <a:pt x="59" y="85"/>
                </a:lnTo>
                <a:lnTo>
                  <a:pt x="66" y="85"/>
                </a:lnTo>
                <a:lnTo>
                  <a:pt x="74" y="85"/>
                </a:lnTo>
                <a:lnTo>
                  <a:pt x="81" y="85"/>
                </a:lnTo>
                <a:lnTo>
                  <a:pt x="88" y="85"/>
                </a:lnTo>
                <a:lnTo>
                  <a:pt x="96" y="85"/>
                </a:lnTo>
                <a:lnTo>
                  <a:pt x="103" y="85"/>
                </a:lnTo>
                <a:lnTo>
                  <a:pt x="118" y="85"/>
                </a:lnTo>
                <a:lnTo>
                  <a:pt x="125" y="85"/>
                </a:lnTo>
                <a:lnTo>
                  <a:pt x="133" y="85"/>
                </a:lnTo>
                <a:lnTo>
                  <a:pt x="140" y="85"/>
                </a:lnTo>
                <a:lnTo>
                  <a:pt x="147" y="77"/>
                </a:lnTo>
                <a:lnTo>
                  <a:pt x="155" y="69"/>
                </a:lnTo>
                <a:lnTo>
                  <a:pt x="155" y="62"/>
                </a:lnTo>
                <a:lnTo>
                  <a:pt x="162" y="54"/>
                </a:lnTo>
                <a:lnTo>
                  <a:pt x="162" y="46"/>
                </a:lnTo>
                <a:lnTo>
                  <a:pt x="169" y="39"/>
                </a:lnTo>
                <a:lnTo>
                  <a:pt x="169" y="31"/>
                </a:lnTo>
                <a:lnTo>
                  <a:pt x="177" y="23"/>
                </a:lnTo>
                <a:lnTo>
                  <a:pt x="184" y="23"/>
                </a:lnTo>
                <a:lnTo>
                  <a:pt x="191" y="31"/>
                </a:lnTo>
                <a:lnTo>
                  <a:pt x="199" y="31"/>
                </a:lnTo>
                <a:lnTo>
                  <a:pt x="206" y="23"/>
                </a:lnTo>
                <a:lnTo>
                  <a:pt x="206" y="15"/>
                </a:lnTo>
                <a:lnTo>
                  <a:pt x="213" y="8"/>
                </a:lnTo>
                <a:lnTo>
                  <a:pt x="221" y="8"/>
                </a:lnTo>
                <a:lnTo>
                  <a:pt x="228" y="8"/>
                </a:lnTo>
                <a:lnTo>
                  <a:pt x="235" y="8"/>
                </a:lnTo>
                <a:lnTo>
                  <a:pt x="243" y="8"/>
                </a:lnTo>
                <a:lnTo>
                  <a:pt x="258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0" name="Freeform 35"/>
          <p:cNvSpPr>
            <a:spLocks/>
          </p:cNvSpPr>
          <p:nvPr/>
        </p:nvSpPr>
        <p:spPr bwMode="auto">
          <a:xfrm>
            <a:off x="5915025" y="3341688"/>
            <a:ext cx="735013" cy="574675"/>
          </a:xfrm>
          <a:custGeom>
            <a:avLst/>
            <a:gdLst>
              <a:gd name="T0" fmla="*/ 2147483647 w 463"/>
              <a:gd name="T1" fmla="*/ 2147483647 h 362"/>
              <a:gd name="T2" fmla="*/ 2147483647 w 463"/>
              <a:gd name="T3" fmla="*/ 2147483647 h 362"/>
              <a:gd name="T4" fmla="*/ 2147483647 w 463"/>
              <a:gd name="T5" fmla="*/ 2147483647 h 362"/>
              <a:gd name="T6" fmla="*/ 2147483647 w 463"/>
              <a:gd name="T7" fmla="*/ 2147483647 h 362"/>
              <a:gd name="T8" fmla="*/ 2147483647 w 463"/>
              <a:gd name="T9" fmla="*/ 2147483647 h 362"/>
              <a:gd name="T10" fmla="*/ 2147483647 w 463"/>
              <a:gd name="T11" fmla="*/ 2147483647 h 362"/>
              <a:gd name="T12" fmla="*/ 2147483647 w 463"/>
              <a:gd name="T13" fmla="*/ 2147483647 h 362"/>
              <a:gd name="T14" fmla="*/ 2147483647 w 463"/>
              <a:gd name="T15" fmla="*/ 2147483647 h 362"/>
              <a:gd name="T16" fmla="*/ 2147483647 w 463"/>
              <a:gd name="T17" fmla="*/ 2147483647 h 362"/>
              <a:gd name="T18" fmla="*/ 2147483647 w 463"/>
              <a:gd name="T19" fmla="*/ 2147483647 h 362"/>
              <a:gd name="T20" fmla="*/ 2147483647 w 463"/>
              <a:gd name="T21" fmla="*/ 2147483647 h 362"/>
              <a:gd name="T22" fmla="*/ 2147483647 w 463"/>
              <a:gd name="T23" fmla="*/ 2147483647 h 362"/>
              <a:gd name="T24" fmla="*/ 2147483647 w 463"/>
              <a:gd name="T25" fmla="*/ 2147483647 h 362"/>
              <a:gd name="T26" fmla="*/ 2147483647 w 463"/>
              <a:gd name="T27" fmla="*/ 2147483647 h 362"/>
              <a:gd name="T28" fmla="*/ 2147483647 w 463"/>
              <a:gd name="T29" fmla="*/ 2147483647 h 362"/>
              <a:gd name="T30" fmla="*/ 2147483647 w 463"/>
              <a:gd name="T31" fmla="*/ 2147483647 h 362"/>
              <a:gd name="T32" fmla="*/ 2147483647 w 463"/>
              <a:gd name="T33" fmla="*/ 2147483647 h 362"/>
              <a:gd name="T34" fmla="*/ 2147483647 w 463"/>
              <a:gd name="T35" fmla="*/ 2147483647 h 362"/>
              <a:gd name="T36" fmla="*/ 2147483647 w 463"/>
              <a:gd name="T37" fmla="*/ 2147483647 h 362"/>
              <a:gd name="T38" fmla="*/ 2147483647 w 463"/>
              <a:gd name="T39" fmla="*/ 2147483647 h 362"/>
              <a:gd name="T40" fmla="*/ 2147483647 w 463"/>
              <a:gd name="T41" fmla="*/ 2147483647 h 362"/>
              <a:gd name="T42" fmla="*/ 2147483647 w 463"/>
              <a:gd name="T43" fmla="*/ 2147483647 h 362"/>
              <a:gd name="T44" fmla="*/ 2147483647 w 463"/>
              <a:gd name="T45" fmla="*/ 2147483647 h 362"/>
              <a:gd name="T46" fmla="*/ 2147483647 w 463"/>
              <a:gd name="T47" fmla="*/ 2147483647 h 362"/>
              <a:gd name="T48" fmla="*/ 2147483647 w 463"/>
              <a:gd name="T49" fmla="*/ 2147483647 h 362"/>
              <a:gd name="T50" fmla="*/ 2147483647 w 463"/>
              <a:gd name="T51" fmla="*/ 2147483647 h 362"/>
              <a:gd name="T52" fmla="*/ 2147483647 w 463"/>
              <a:gd name="T53" fmla="*/ 2147483647 h 362"/>
              <a:gd name="T54" fmla="*/ 2147483647 w 463"/>
              <a:gd name="T55" fmla="*/ 2147483647 h 362"/>
              <a:gd name="T56" fmla="*/ 2147483647 w 463"/>
              <a:gd name="T57" fmla="*/ 2147483647 h 362"/>
              <a:gd name="T58" fmla="*/ 2147483647 w 463"/>
              <a:gd name="T59" fmla="*/ 2147483647 h 362"/>
              <a:gd name="T60" fmla="*/ 2147483647 w 463"/>
              <a:gd name="T61" fmla="*/ 2147483647 h 362"/>
              <a:gd name="T62" fmla="*/ 2147483647 w 463"/>
              <a:gd name="T63" fmla="*/ 2147483647 h 362"/>
              <a:gd name="T64" fmla="*/ 2147483647 w 463"/>
              <a:gd name="T65" fmla="*/ 2147483647 h 362"/>
              <a:gd name="T66" fmla="*/ 2147483647 w 463"/>
              <a:gd name="T67" fmla="*/ 2147483647 h 362"/>
              <a:gd name="T68" fmla="*/ 2147483647 w 463"/>
              <a:gd name="T69" fmla="*/ 2147483647 h 362"/>
              <a:gd name="T70" fmla="*/ 2147483647 w 463"/>
              <a:gd name="T71" fmla="*/ 2147483647 h 362"/>
              <a:gd name="T72" fmla="*/ 2147483647 w 463"/>
              <a:gd name="T73" fmla="*/ 2147483647 h 362"/>
              <a:gd name="T74" fmla="*/ 2147483647 w 463"/>
              <a:gd name="T75" fmla="*/ 2147483647 h 362"/>
              <a:gd name="T76" fmla="*/ 2147483647 w 463"/>
              <a:gd name="T77" fmla="*/ 2147483647 h 362"/>
              <a:gd name="T78" fmla="*/ 2147483647 w 463"/>
              <a:gd name="T79" fmla="*/ 2147483647 h 362"/>
              <a:gd name="T80" fmla="*/ 2147483647 w 463"/>
              <a:gd name="T81" fmla="*/ 2147483647 h 362"/>
              <a:gd name="T82" fmla="*/ 2147483647 w 463"/>
              <a:gd name="T83" fmla="*/ 2147483647 h 362"/>
              <a:gd name="T84" fmla="*/ 2147483647 w 463"/>
              <a:gd name="T85" fmla="*/ 2147483647 h 362"/>
              <a:gd name="T86" fmla="*/ 2147483647 w 463"/>
              <a:gd name="T87" fmla="*/ 2147483647 h 362"/>
              <a:gd name="T88" fmla="*/ 2147483647 w 463"/>
              <a:gd name="T89" fmla="*/ 2147483647 h 362"/>
              <a:gd name="T90" fmla="*/ 2147483647 w 463"/>
              <a:gd name="T91" fmla="*/ 2147483647 h 362"/>
              <a:gd name="T92" fmla="*/ 2147483647 w 463"/>
              <a:gd name="T93" fmla="*/ 2147483647 h 362"/>
              <a:gd name="T94" fmla="*/ 2147483647 w 463"/>
              <a:gd name="T95" fmla="*/ 2147483647 h 362"/>
              <a:gd name="T96" fmla="*/ 2147483647 w 463"/>
              <a:gd name="T97" fmla="*/ 2147483647 h 362"/>
              <a:gd name="T98" fmla="*/ 2147483647 w 463"/>
              <a:gd name="T99" fmla="*/ 2147483647 h 362"/>
              <a:gd name="T100" fmla="*/ 2147483647 w 463"/>
              <a:gd name="T101" fmla="*/ 2147483647 h 362"/>
              <a:gd name="T102" fmla="*/ 2147483647 w 463"/>
              <a:gd name="T103" fmla="*/ 2147483647 h 362"/>
              <a:gd name="T104" fmla="*/ 2147483647 w 463"/>
              <a:gd name="T105" fmla="*/ 2147483647 h 362"/>
              <a:gd name="T106" fmla="*/ 2147483647 w 463"/>
              <a:gd name="T107" fmla="*/ 2147483647 h 362"/>
              <a:gd name="T108" fmla="*/ 2147483647 w 463"/>
              <a:gd name="T109" fmla="*/ 2147483647 h 362"/>
              <a:gd name="T110" fmla="*/ 2147483647 w 463"/>
              <a:gd name="T111" fmla="*/ 2147483647 h 362"/>
              <a:gd name="T112" fmla="*/ 2147483647 w 463"/>
              <a:gd name="T113" fmla="*/ 2147483647 h 362"/>
              <a:gd name="T114" fmla="*/ 2147483647 w 463"/>
              <a:gd name="T115" fmla="*/ 2147483647 h 362"/>
              <a:gd name="T116" fmla="*/ 2147483647 w 463"/>
              <a:gd name="T117" fmla="*/ 2147483647 h 362"/>
              <a:gd name="T118" fmla="*/ 2147483647 w 463"/>
              <a:gd name="T119" fmla="*/ 0 h 3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63" h="362">
                <a:moveTo>
                  <a:pt x="330" y="0"/>
                </a:moveTo>
                <a:lnTo>
                  <a:pt x="338" y="8"/>
                </a:lnTo>
                <a:lnTo>
                  <a:pt x="345" y="16"/>
                </a:lnTo>
                <a:lnTo>
                  <a:pt x="353" y="16"/>
                </a:lnTo>
                <a:lnTo>
                  <a:pt x="360" y="23"/>
                </a:lnTo>
                <a:lnTo>
                  <a:pt x="367" y="31"/>
                </a:lnTo>
                <a:lnTo>
                  <a:pt x="375" y="31"/>
                </a:lnTo>
                <a:lnTo>
                  <a:pt x="382" y="23"/>
                </a:lnTo>
                <a:lnTo>
                  <a:pt x="389" y="23"/>
                </a:lnTo>
                <a:lnTo>
                  <a:pt x="397" y="16"/>
                </a:lnTo>
                <a:lnTo>
                  <a:pt x="404" y="16"/>
                </a:lnTo>
                <a:lnTo>
                  <a:pt x="419" y="8"/>
                </a:lnTo>
                <a:lnTo>
                  <a:pt x="426" y="8"/>
                </a:lnTo>
                <a:lnTo>
                  <a:pt x="433" y="8"/>
                </a:lnTo>
                <a:lnTo>
                  <a:pt x="433" y="16"/>
                </a:lnTo>
                <a:lnTo>
                  <a:pt x="426" y="23"/>
                </a:lnTo>
                <a:lnTo>
                  <a:pt x="419" y="31"/>
                </a:lnTo>
                <a:lnTo>
                  <a:pt x="404" y="39"/>
                </a:lnTo>
                <a:lnTo>
                  <a:pt x="404" y="46"/>
                </a:lnTo>
                <a:lnTo>
                  <a:pt x="397" y="54"/>
                </a:lnTo>
                <a:lnTo>
                  <a:pt x="397" y="62"/>
                </a:lnTo>
                <a:lnTo>
                  <a:pt x="397" y="70"/>
                </a:lnTo>
                <a:lnTo>
                  <a:pt x="397" y="85"/>
                </a:lnTo>
                <a:lnTo>
                  <a:pt x="404" y="93"/>
                </a:lnTo>
                <a:lnTo>
                  <a:pt x="419" y="93"/>
                </a:lnTo>
                <a:lnTo>
                  <a:pt x="426" y="93"/>
                </a:lnTo>
                <a:lnTo>
                  <a:pt x="433" y="93"/>
                </a:lnTo>
                <a:lnTo>
                  <a:pt x="441" y="93"/>
                </a:lnTo>
                <a:lnTo>
                  <a:pt x="448" y="100"/>
                </a:lnTo>
                <a:lnTo>
                  <a:pt x="455" y="108"/>
                </a:lnTo>
                <a:lnTo>
                  <a:pt x="455" y="116"/>
                </a:lnTo>
                <a:lnTo>
                  <a:pt x="463" y="123"/>
                </a:lnTo>
                <a:lnTo>
                  <a:pt x="463" y="131"/>
                </a:lnTo>
                <a:lnTo>
                  <a:pt x="455" y="139"/>
                </a:lnTo>
                <a:lnTo>
                  <a:pt x="455" y="147"/>
                </a:lnTo>
                <a:lnTo>
                  <a:pt x="448" y="154"/>
                </a:lnTo>
                <a:lnTo>
                  <a:pt x="448" y="162"/>
                </a:lnTo>
                <a:lnTo>
                  <a:pt x="448" y="170"/>
                </a:lnTo>
                <a:lnTo>
                  <a:pt x="448" y="177"/>
                </a:lnTo>
                <a:lnTo>
                  <a:pt x="441" y="185"/>
                </a:lnTo>
                <a:lnTo>
                  <a:pt x="441" y="193"/>
                </a:lnTo>
                <a:lnTo>
                  <a:pt x="441" y="200"/>
                </a:lnTo>
                <a:lnTo>
                  <a:pt x="441" y="208"/>
                </a:lnTo>
                <a:lnTo>
                  <a:pt x="441" y="216"/>
                </a:lnTo>
                <a:lnTo>
                  <a:pt x="433" y="224"/>
                </a:lnTo>
                <a:lnTo>
                  <a:pt x="433" y="239"/>
                </a:lnTo>
                <a:lnTo>
                  <a:pt x="426" y="247"/>
                </a:lnTo>
                <a:lnTo>
                  <a:pt x="419" y="254"/>
                </a:lnTo>
                <a:lnTo>
                  <a:pt x="404" y="262"/>
                </a:lnTo>
                <a:lnTo>
                  <a:pt x="404" y="270"/>
                </a:lnTo>
                <a:lnTo>
                  <a:pt x="397" y="277"/>
                </a:lnTo>
                <a:lnTo>
                  <a:pt x="397" y="285"/>
                </a:lnTo>
                <a:lnTo>
                  <a:pt x="397" y="293"/>
                </a:lnTo>
                <a:lnTo>
                  <a:pt x="397" y="301"/>
                </a:lnTo>
                <a:lnTo>
                  <a:pt x="397" y="308"/>
                </a:lnTo>
                <a:lnTo>
                  <a:pt x="397" y="316"/>
                </a:lnTo>
                <a:lnTo>
                  <a:pt x="397" y="324"/>
                </a:lnTo>
                <a:lnTo>
                  <a:pt x="397" y="331"/>
                </a:lnTo>
                <a:lnTo>
                  <a:pt x="389" y="339"/>
                </a:lnTo>
                <a:lnTo>
                  <a:pt x="382" y="347"/>
                </a:lnTo>
                <a:lnTo>
                  <a:pt x="375" y="347"/>
                </a:lnTo>
                <a:lnTo>
                  <a:pt x="367" y="354"/>
                </a:lnTo>
                <a:lnTo>
                  <a:pt x="360" y="354"/>
                </a:lnTo>
                <a:lnTo>
                  <a:pt x="353" y="347"/>
                </a:lnTo>
                <a:lnTo>
                  <a:pt x="345" y="347"/>
                </a:lnTo>
                <a:lnTo>
                  <a:pt x="338" y="339"/>
                </a:lnTo>
                <a:lnTo>
                  <a:pt x="330" y="339"/>
                </a:lnTo>
                <a:lnTo>
                  <a:pt x="323" y="331"/>
                </a:lnTo>
                <a:lnTo>
                  <a:pt x="316" y="331"/>
                </a:lnTo>
                <a:lnTo>
                  <a:pt x="308" y="339"/>
                </a:lnTo>
                <a:lnTo>
                  <a:pt x="301" y="339"/>
                </a:lnTo>
                <a:lnTo>
                  <a:pt x="294" y="347"/>
                </a:lnTo>
                <a:lnTo>
                  <a:pt x="286" y="347"/>
                </a:lnTo>
                <a:lnTo>
                  <a:pt x="279" y="354"/>
                </a:lnTo>
                <a:lnTo>
                  <a:pt x="264" y="354"/>
                </a:lnTo>
                <a:lnTo>
                  <a:pt x="257" y="354"/>
                </a:lnTo>
                <a:lnTo>
                  <a:pt x="250" y="354"/>
                </a:lnTo>
                <a:lnTo>
                  <a:pt x="242" y="354"/>
                </a:lnTo>
                <a:lnTo>
                  <a:pt x="235" y="347"/>
                </a:lnTo>
                <a:lnTo>
                  <a:pt x="228" y="347"/>
                </a:lnTo>
                <a:lnTo>
                  <a:pt x="220" y="347"/>
                </a:lnTo>
                <a:lnTo>
                  <a:pt x="213" y="347"/>
                </a:lnTo>
                <a:lnTo>
                  <a:pt x="206" y="347"/>
                </a:lnTo>
                <a:lnTo>
                  <a:pt x="198" y="354"/>
                </a:lnTo>
                <a:lnTo>
                  <a:pt x="191" y="354"/>
                </a:lnTo>
                <a:lnTo>
                  <a:pt x="183" y="362"/>
                </a:lnTo>
                <a:lnTo>
                  <a:pt x="176" y="354"/>
                </a:lnTo>
                <a:lnTo>
                  <a:pt x="176" y="347"/>
                </a:lnTo>
                <a:lnTo>
                  <a:pt x="176" y="339"/>
                </a:lnTo>
                <a:lnTo>
                  <a:pt x="176" y="331"/>
                </a:lnTo>
                <a:lnTo>
                  <a:pt x="176" y="324"/>
                </a:lnTo>
                <a:lnTo>
                  <a:pt x="176" y="316"/>
                </a:lnTo>
                <a:lnTo>
                  <a:pt x="176" y="308"/>
                </a:lnTo>
                <a:lnTo>
                  <a:pt x="176" y="301"/>
                </a:lnTo>
                <a:lnTo>
                  <a:pt x="169" y="293"/>
                </a:lnTo>
                <a:lnTo>
                  <a:pt x="161" y="293"/>
                </a:lnTo>
                <a:lnTo>
                  <a:pt x="154" y="293"/>
                </a:lnTo>
                <a:lnTo>
                  <a:pt x="147" y="293"/>
                </a:lnTo>
                <a:lnTo>
                  <a:pt x="139" y="293"/>
                </a:lnTo>
                <a:lnTo>
                  <a:pt x="125" y="293"/>
                </a:lnTo>
                <a:lnTo>
                  <a:pt x="117" y="293"/>
                </a:lnTo>
                <a:lnTo>
                  <a:pt x="110" y="293"/>
                </a:lnTo>
                <a:lnTo>
                  <a:pt x="103" y="293"/>
                </a:lnTo>
                <a:lnTo>
                  <a:pt x="95" y="293"/>
                </a:lnTo>
                <a:lnTo>
                  <a:pt x="88" y="293"/>
                </a:lnTo>
                <a:lnTo>
                  <a:pt x="81" y="285"/>
                </a:lnTo>
                <a:lnTo>
                  <a:pt x="73" y="277"/>
                </a:lnTo>
                <a:lnTo>
                  <a:pt x="73" y="270"/>
                </a:lnTo>
                <a:lnTo>
                  <a:pt x="66" y="262"/>
                </a:lnTo>
                <a:lnTo>
                  <a:pt x="66" y="254"/>
                </a:lnTo>
                <a:lnTo>
                  <a:pt x="59" y="247"/>
                </a:lnTo>
                <a:lnTo>
                  <a:pt x="59" y="239"/>
                </a:lnTo>
                <a:lnTo>
                  <a:pt x="51" y="224"/>
                </a:lnTo>
                <a:lnTo>
                  <a:pt x="44" y="216"/>
                </a:lnTo>
                <a:lnTo>
                  <a:pt x="36" y="216"/>
                </a:lnTo>
                <a:lnTo>
                  <a:pt x="29" y="216"/>
                </a:lnTo>
                <a:lnTo>
                  <a:pt x="22" y="216"/>
                </a:lnTo>
                <a:lnTo>
                  <a:pt x="14" y="216"/>
                </a:lnTo>
                <a:lnTo>
                  <a:pt x="7" y="208"/>
                </a:lnTo>
                <a:lnTo>
                  <a:pt x="7" y="200"/>
                </a:lnTo>
                <a:lnTo>
                  <a:pt x="0" y="193"/>
                </a:lnTo>
                <a:lnTo>
                  <a:pt x="0" y="185"/>
                </a:lnTo>
                <a:lnTo>
                  <a:pt x="7" y="177"/>
                </a:lnTo>
                <a:lnTo>
                  <a:pt x="14" y="177"/>
                </a:lnTo>
                <a:lnTo>
                  <a:pt x="22" y="185"/>
                </a:lnTo>
                <a:lnTo>
                  <a:pt x="29" y="185"/>
                </a:lnTo>
                <a:lnTo>
                  <a:pt x="36" y="185"/>
                </a:lnTo>
                <a:lnTo>
                  <a:pt x="44" y="185"/>
                </a:lnTo>
                <a:lnTo>
                  <a:pt x="51" y="177"/>
                </a:lnTo>
                <a:lnTo>
                  <a:pt x="51" y="170"/>
                </a:lnTo>
                <a:lnTo>
                  <a:pt x="51" y="162"/>
                </a:lnTo>
                <a:lnTo>
                  <a:pt x="51" y="154"/>
                </a:lnTo>
                <a:lnTo>
                  <a:pt x="51" y="147"/>
                </a:lnTo>
                <a:lnTo>
                  <a:pt x="44" y="139"/>
                </a:lnTo>
                <a:lnTo>
                  <a:pt x="36" y="131"/>
                </a:lnTo>
                <a:lnTo>
                  <a:pt x="29" y="123"/>
                </a:lnTo>
                <a:lnTo>
                  <a:pt x="22" y="116"/>
                </a:lnTo>
                <a:lnTo>
                  <a:pt x="14" y="108"/>
                </a:lnTo>
                <a:lnTo>
                  <a:pt x="22" y="100"/>
                </a:lnTo>
                <a:lnTo>
                  <a:pt x="29" y="93"/>
                </a:lnTo>
                <a:lnTo>
                  <a:pt x="36" y="85"/>
                </a:lnTo>
                <a:lnTo>
                  <a:pt x="44" y="85"/>
                </a:lnTo>
                <a:lnTo>
                  <a:pt x="51" y="70"/>
                </a:lnTo>
                <a:lnTo>
                  <a:pt x="59" y="62"/>
                </a:lnTo>
                <a:lnTo>
                  <a:pt x="66" y="54"/>
                </a:lnTo>
                <a:lnTo>
                  <a:pt x="73" y="62"/>
                </a:lnTo>
                <a:lnTo>
                  <a:pt x="73" y="70"/>
                </a:lnTo>
                <a:lnTo>
                  <a:pt x="81" y="85"/>
                </a:lnTo>
                <a:lnTo>
                  <a:pt x="88" y="93"/>
                </a:lnTo>
                <a:lnTo>
                  <a:pt x="95" y="93"/>
                </a:lnTo>
                <a:lnTo>
                  <a:pt x="103" y="93"/>
                </a:lnTo>
                <a:lnTo>
                  <a:pt x="110" y="93"/>
                </a:lnTo>
                <a:lnTo>
                  <a:pt x="117" y="93"/>
                </a:lnTo>
                <a:lnTo>
                  <a:pt x="125" y="85"/>
                </a:lnTo>
                <a:lnTo>
                  <a:pt x="139" y="70"/>
                </a:lnTo>
                <a:lnTo>
                  <a:pt x="147" y="62"/>
                </a:lnTo>
                <a:lnTo>
                  <a:pt x="154" y="54"/>
                </a:lnTo>
                <a:lnTo>
                  <a:pt x="161" y="54"/>
                </a:lnTo>
                <a:lnTo>
                  <a:pt x="169" y="54"/>
                </a:lnTo>
                <a:lnTo>
                  <a:pt x="176" y="54"/>
                </a:lnTo>
                <a:lnTo>
                  <a:pt x="183" y="54"/>
                </a:lnTo>
                <a:lnTo>
                  <a:pt x="191" y="54"/>
                </a:lnTo>
                <a:lnTo>
                  <a:pt x="198" y="62"/>
                </a:lnTo>
                <a:lnTo>
                  <a:pt x="206" y="62"/>
                </a:lnTo>
                <a:lnTo>
                  <a:pt x="213" y="62"/>
                </a:lnTo>
                <a:lnTo>
                  <a:pt x="220" y="62"/>
                </a:lnTo>
                <a:lnTo>
                  <a:pt x="228" y="62"/>
                </a:lnTo>
                <a:lnTo>
                  <a:pt x="235" y="62"/>
                </a:lnTo>
                <a:lnTo>
                  <a:pt x="242" y="62"/>
                </a:lnTo>
                <a:lnTo>
                  <a:pt x="250" y="54"/>
                </a:lnTo>
                <a:lnTo>
                  <a:pt x="257" y="46"/>
                </a:lnTo>
                <a:lnTo>
                  <a:pt x="264" y="39"/>
                </a:lnTo>
                <a:lnTo>
                  <a:pt x="279" y="31"/>
                </a:lnTo>
                <a:lnTo>
                  <a:pt x="286" y="23"/>
                </a:lnTo>
                <a:lnTo>
                  <a:pt x="294" y="23"/>
                </a:lnTo>
                <a:lnTo>
                  <a:pt x="301" y="16"/>
                </a:lnTo>
                <a:lnTo>
                  <a:pt x="308" y="16"/>
                </a:lnTo>
                <a:lnTo>
                  <a:pt x="316" y="8"/>
                </a:lnTo>
                <a:lnTo>
                  <a:pt x="323" y="8"/>
                </a:lnTo>
                <a:lnTo>
                  <a:pt x="33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1" name="Freeform 36"/>
          <p:cNvSpPr>
            <a:spLocks/>
          </p:cNvSpPr>
          <p:nvPr/>
        </p:nvSpPr>
        <p:spPr bwMode="auto">
          <a:xfrm>
            <a:off x="6942138" y="3073400"/>
            <a:ext cx="1317625" cy="928688"/>
          </a:xfrm>
          <a:custGeom>
            <a:avLst/>
            <a:gdLst>
              <a:gd name="T0" fmla="*/ 2147483647 w 830"/>
              <a:gd name="T1" fmla="*/ 2147483647 h 585"/>
              <a:gd name="T2" fmla="*/ 2147483647 w 830"/>
              <a:gd name="T3" fmla="*/ 2147483647 h 585"/>
              <a:gd name="T4" fmla="*/ 2147483647 w 830"/>
              <a:gd name="T5" fmla="*/ 0 h 585"/>
              <a:gd name="T6" fmla="*/ 2147483647 w 830"/>
              <a:gd name="T7" fmla="*/ 0 h 585"/>
              <a:gd name="T8" fmla="*/ 2147483647 w 830"/>
              <a:gd name="T9" fmla="*/ 2147483647 h 585"/>
              <a:gd name="T10" fmla="*/ 2147483647 w 830"/>
              <a:gd name="T11" fmla="*/ 2147483647 h 585"/>
              <a:gd name="T12" fmla="*/ 2147483647 w 830"/>
              <a:gd name="T13" fmla="*/ 2147483647 h 585"/>
              <a:gd name="T14" fmla="*/ 2147483647 w 830"/>
              <a:gd name="T15" fmla="*/ 2147483647 h 585"/>
              <a:gd name="T16" fmla="*/ 2147483647 w 830"/>
              <a:gd name="T17" fmla="*/ 2147483647 h 585"/>
              <a:gd name="T18" fmla="*/ 2147483647 w 830"/>
              <a:gd name="T19" fmla="*/ 2147483647 h 585"/>
              <a:gd name="T20" fmla="*/ 2147483647 w 830"/>
              <a:gd name="T21" fmla="*/ 2147483647 h 585"/>
              <a:gd name="T22" fmla="*/ 2147483647 w 830"/>
              <a:gd name="T23" fmla="*/ 2147483647 h 585"/>
              <a:gd name="T24" fmla="*/ 2147483647 w 830"/>
              <a:gd name="T25" fmla="*/ 2147483647 h 585"/>
              <a:gd name="T26" fmla="*/ 2147483647 w 830"/>
              <a:gd name="T27" fmla="*/ 2147483647 h 585"/>
              <a:gd name="T28" fmla="*/ 2147483647 w 830"/>
              <a:gd name="T29" fmla="*/ 2147483647 h 585"/>
              <a:gd name="T30" fmla="*/ 2147483647 w 830"/>
              <a:gd name="T31" fmla="*/ 2147483647 h 585"/>
              <a:gd name="T32" fmla="*/ 2147483647 w 830"/>
              <a:gd name="T33" fmla="*/ 2147483647 h 585"/>
              <a:gd name="T34" fmla="*/ 2147483647 w 830"/>
              <a:gd name="T35" fmla="*/ 2147483647 h 585"/>
              <a:gd name="T36" fmla="*/ 2147483647 w 830"/>
              <a:gd name="T37" fmla="*/ 2147483647 h 585"/>
              <a:gd name="T38" fmla="*/ 2147483647 w 830"/>
              <a:gd name="T39" fmla="*/ 2147483647 h 585"/>
              <a:gd name="T40" fmla="*/ 2147483647 w 830"/>
              <a:gd name="T41" fmla="*/ 2147483647 h 585"/>
              <a:gd name="T42" fmla="*/ 2147483647 w 830"/>
              <a:gd name="T43" fmla="*/ 2147483647 h 585"/>
              <a:gd name="T44" fmla="*/ 2147483647 w 830"/>
              <a:gd name="T45" fmla="*/ 2147483647 h 585"/>
              <a:gd name="T46" fmla="*/ 2147483647 w 830"/>
              <a:gd name="T47" fmla="*/ 2147483647 h 585"/>
              <a:gd name="T48" fmla="*/ 2147483647 w 830"/>
              <a:gd name="T49" fmla="*/ 2147483647 h 585"/>
              <a:gd name="T50" fmla="*/ 2147483647 w 830"/>
              <a:gd name="T51" fmla="*/ 2147483647 h 585"/>
              <a:gd name="T52" fmla="*/ 2147483647 w 830"/>
              <a:gd name="T53" fmla="*/ 2147483647 h 585"/>
              <a:gd name="T54" fmla="*/ 2147483647 w 830"/>
              <a:gd name="T55" fmla="*/ 2147483647 h 585"/>
              <a:gd name="T56" fmla="*/ 2147483647 w 830"/>
              <a:gd name="T57" fmla="*/ 2147483647 h 585"/>
              <a:gd name="T58" fmla="*/ 2147483647 w 830"/>
              <a:gd name="T59" fmla="*/ 2147483647 h 585"/>
              <a:gd name="T60" fmla="*/ 2147483647 w 830"/>
              <a:gd name="T61" fmla="*/ 2147483647 h 585"/>
              <a:gd name="T62" fmla="*/ 2147483647 w 830"/>
              <a:gd name="T63" fmla="*/ 2147483647 h 585"/>
              <a:gd name="T64" fmla="*/ 2147483647 w 830"/>
              <a:gd name="T65" fmla="*/ 2147483647 h 585"/>
              <a:gd name="T66" fmla="*/ 2147483647 w 830"/>
              <a:gd name="T67" fmla="*/ 2147483647 h 585"/>
              <a:gd name="T68" fmla="*/ 2147483647 w 830"/>
              <a:gd name="T69" fmla="*/ 2147483647 h 585"/>
              <a:gd name="T70" fmla="*/ 2147483647 w 830"/>
              <a:gd name="T71" fmla="*/ 2147483647 h 585"/>
              <a:gd name="T72" fmla="*/ 2147483647 w 830"/>
              <a:gd name="T73" fmla="*/ 2147483647 h 585"/>
              <a:gd name="T74" fmla="*/ 2147483647 w 830"/>
              <a:gd name="T75" fmla="*/ 2147483647 h 585"/>
              <a:gd name="T76" fmla="*/ 2147483647 w 830"/>
              <a:gd name="T77" fmla="*/ 2147483647 h 585"/>
              <a:gd name="T78" fmla="*/ 2147483647 w 830"/>
              <a:gd name="T79" fmla="*/ 2147483647 h 585"/>
              <a:gd name="T80" fmla="*/ 0 w 830"/>
              <a:gd name="T81" fmla="*/ 2147483647 h 585"/>
              <a:gd name="T82" fmla="*/ 2147483647 w 830"/>
              <a:gd name="T83" fmla="*/ 2147483647 h 585"/>
              <a:gd name="T84" fmla="*/ 2147483647 w 830"/>
              <a:gd name="T85" fmla="*/ 2147483647 h 585"/>
              <a:gd name="T86" fmla="*/ 2147483647 w 830"/>
              <a:gd name="T87" fmla="*/ 2147483647 h 585"/>
              <a:gd name="T88" fmla="*/ 2147483647 w 830"/>
              <a:gd name="T89" fmla="*/ 2147483647 h 585"/>
              <a:gd name="T90" fmla="*/ 2147483647 w 830"/>
              <a:gd name="T91" fmla="*/ 2147483647 h 585"/>
              <a:gd name="T92" fmla="*/ 2147483647 w 830"/>
              <a:gd name="T93" fmla="*/ 2147483647 h 585"/>
              <a:gd name="T94" fmla="*/ 2147483647 w 830"/>
              <a:gd name="T95" fmla="*/ 2147483647 h 585"/>
              <a:gd name="T96" fmla="*/ 2147483647 w 830"/>
              <a:gd name="T97" fmla="*/ 2147483647 h 585"/>
              <a:gd name="T98" fmla="*/ 2147483647 w 830"/>
              <a:gd name="T99" fmla="*/ 2147483647 h 585"/>
              <a:gd name="T100" fmla="*/ 2147483647 w 830"/>
              <a:gd name="T101" fmla="*/ 2147483647 h 585"/>
              <a:gd name="T102" fmla="*/ 2147483647 w 830"/>
              <a:gd name="T103" fmla="*/ 2147483647 h 585"/>
              <a:gd name="T104" fmla="*/ 2147483647 w 830"/>
              <a:gd name="T105" fmla="*/ 2147483647 h 585"/>
              <a:gd name="T106" fmla="*/ 2147483647 w 830"/>
              <a:gd name="T107" fmla="*/ 2147483647 h 58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30" h="585">
                <a:moveTo>
                  <a:pt x="235" y="0"/>
                </a:moveTo>
                <a:lnTo>
                  <a:pt x="242" y="8"/>
                </a:lnTo>
                <a:lnTo>
                  <a:pt x="249" y="8"/>
                </a:lnTo>
                <a:lnTo>
                  <a:pt x="257" y="15"/>
                </a:lnTo>
                <a:lnTo>
                  <a:pt x="264" y="15"/>
                </a:lnTo>
                <a:lnTo>
                  <a:pt x="271" y="23"/>
                </a:lnTo>
                <a:lnTo>
                  <a:pt x="279" y="23"/>
                </a:lnTo>
                <a:lnTo>
                  <a:pt x="286" y="31"/>
                </a:lnTo>
                <a:lnTo>
                  <a:pt x="294" y="31"/>
                </a:lnTo>
                <a:lnTo>
                  <a:pt x="301" y="38"/>
                </a:lnTo>
                <a:lnTo>
                  <a:pt x="308" y="38"/>
                </a:lnTo>
                <a:lnTo>
                  <a:pt x="316" y="46"/>
                </a:lnTo>
                <a:lnTo>
                  <a:pt x="323" y="38"/>
                </a:lnTo>
                <a:lnTo>
                  <a:pt x="338" y="31"/>
                </a:lnTo>
                <a:lnTo>
                  <a:pt x="338" y="23"/>
                </a:lnTo>
                <a:lnTo>
                  <a:pt x="345" y="15"/>
                </a:lnTo>
                <a:lnTo>
                  <a:pt x="352" y="8"/>
                </a:lnTo>
                <a:lnTo>
                  <a:pt x="360" y="0"/>
                </a:lnTo>
                <a:lnTo>
                  <a:pt x="367" y="0"/>
                </a:lnTo>
                <a:lnTo>
                  <a:pt x="374" y="0"/>
                </a:lnTo>
                <a:lnTo>
                  <a:pt x="382" y="0"/>
                </a:lnTo>
                <a:lnTo>
                  <a:pt x="389" y="0"/>
                </a:lnTo>
                <a:lnTo>
                  <a:pt x="396" y="0"/>
                </a:lnTo>
                <a:lnTo>
                  <a:pt x="404" y="0"/>
                </a:lnTo>
                <a:lnTo>
                  <a:pt x="411" y="0"/>
                </a:lnTo>
                <a:lnTo>
                  <a:pt x="418" y="8"/>
                </a:lnTo>
                <a:lnTo>
                  <a:pt x="426" y="15"/>
                </a:lnTo>
                <a:lnTo>
                  <a:pt x="433" y="23"/>
                </a:lnTo>
                <a:lnTo>
                  <a:pt x="441" y="31"/>
                </a:lnTo>
                <a:lnTo>
                  <a:pt x="448" y="38"/>
                </a:lnTo>
                <a:lnTo>
                  <a:pt x="448" y="46"/>
                </a:lnTo>
                <a:lnTo>
                  <a:pt x="441" y="54"/>
                </a:lnTo>
                <a:lnTo>
                  <a:pt x="441" y="61"/>
                </a:lnTo>
                <a:lnTo>
                  <a:pt x="448" y="69"/>
                </a:lnTo>
                <a:lnTo>
                  <a:pt x="455" y="69"/>
                </a:lnTo>
                <a:lnTo>
                  <a:pt x="463" y="61"/>
                </a:lnTo>
                <a:lnTo>
                  <a:pt x="470" y="61"/>
                </a:lnTo>
                <a:lnTo>
                  <a:pt x="485" y="54"/>
                </a:lnTo>
                <a:lnTo>
                  <a:pt x="492" y="61"/>
                </a:lnTo>
                <a:lnTo>
                  <a:pt x="499" y="69"/>
                </a:lnTo>
                <a:lnTo>
                  <a:pt x="499" y="77"/>
                </a:lnTo>
                <a:lnTo>
                  <a:pt x="507" y="85"/>
                </a:lnTo>
                <a:lnTo>
                  <a:pt x="514" y="100"/>
                </a:lnTo>
                <a:lnTo>
                  <a:pt x="521" y="100"/>
                </a:lnTo>
                <a:lnTo>
                  <a:pt x="529" y="100"/>
                </a:lnTo>
                <a:lnTo>
                  <a:pt x="536" y="100"/>
                </a:lnTo>
                <a:lnTo>
                  <a:pt x="543" y="100"/>
                </a:lnTo>
                <a:lnTo>
                  <a:pt x="551" y="100"/>
                </a:lnTo>
                <a:lnTo>
                  <a:pt x="558" y="100"/>
                </a:lnTo>
                <a:lnTo>
                  <a:pt x="565" y="100"/>
                </a:lnTo>
                <a:lnTo>
                  <a:pt x="573" y="100"/>
                </a:lnTo>
                <a:lnTo>
                  <a:pt x="580" y="100"/>
                </a:lnTo>
                <a:lnTo>
                  <a:pt x="588" y="100"/>
                </a:lnTo>
                <a:lnTo>
                  <a:pt x="595" y="100"/>
                </a:lnTo>
                <a:lnTo>
                  <a:pt x="602" y="100"/>
                </a:lnTo>
                <a:lnTo>
                  <a:pt x="610" y="100"/>
                </a:lnTo>
                <a:lnTo>
                  <a:pt x="624" y="100"/>
                </a:lnTo>
                <a:lnTo>
                  <a:pt x="632" y="100"/>
                </a:lnTo>
                <a:lnTo>
                  <a:pt x="639" y="100"/>
                </a:lnTo>
                <a:lnTo>
                  <a:pt x="646" y="100"/>
                </a:lnTo>
                <a:lnTo>
                  <a:pt x="654" y="100"/>
                </a:lnTo>
                <a:lnTo>
                  <a:pt x="661" y="85"/>
                </a:lnTo>
                <a:lnTo>
                  <a:pt x="668" y="85"/>
                </a:lnTo>
                <a:lnTo>
                  <a:pt x="676" y="77"/>
                </a:lnTo>
                <a:lnTo>
                  <a:pt x="683" y="77"/>
                </a:lnTo>
                <a:lnTo>
                  <a:pt x="690" y="77"/>
                </a:lnTo>
                <a:lnTo>
                  <a:pt x="698" y="69"/>
                </a:lnTo>
                <a:lnTo>
                  <a:pt x="705" y="69"/>
                </a:lnTo>
                <a:lnTo>
                  <a:pt x="712" y="61"/>
                </a:lnTo>
                <a:lnTo>
                  <a:pt x="720" y="61"/>
                </a:lnTo>
                <a:lnTo>
                  <a:pt x="727" y="54"/>
                </a:lnTo>
                <a:lnTo>
                  <a:pt x="735" y="54"/>
                </a:lnTo>
                <a:lnTo>
                  <a:pt x="742" y="54"/>
                </a:lnTo>
                <a:lnTo>
                  <a:pt x="749" y="46"/>
                </a:lnTo>
                <a:lnTo>
                  <a:pt x="764" y="46"/>
                </a:lnTo>
                <a:lnTo>
                  <a:pt x="771" y="38"/>
                </a:lnTo>
                <a:lnTo>
                  <a:pt x="779" y="38"/>
                </a:lnTo>
                <a:lnTo>
                  <a:pt x="786" y="38"/>
                </a:lnTo>
                <a:lnTo>
                  <a:pt x="793" y="38"/>
                </a:lnTo>
                <a:lnTo>
                  <a:pt x="801" y="38"/>
                </a:lnTo>
                <a:lnTo>
                  <a:pt x="808" y="38"/>
                </a:lnTo>
                <a:lnTo>
                  <a:pt x="815" y="38"/>
                </a:lnTo>
                <a:lnTo>
                  <a:pt x="823" y="38"/>
                </a:lnTo>
                <a:lnTo>
                  <a:pt x="830" y="38"/>
                </a:lnTo>
                <a:lnTo>
                  <a:pt x="830" y="46"/>
                </a:lnTo>
                <a:lnTo>
                  <a:pt x="823" y="54"/>
                </a:lnTo>
                <a:lnTo>
                  <a:pt x="823" y="61"/>
                </a:lnTo>
                <a:lnTo>
                  <a:pt x="815" y="69"/>
                </a:lnTo>
                <a:lnTo>
                  <a:pt x="815" y="77"/>
                </a:lnTo>
                <a:lnTo>
                  <a:pt x="808" y="85"/>
                </a:lnTo>
                <a:lnTo>
                  <a:pt x="801" y="85"/>
                </a:lnTo>
                <a:lnTo>
                  <a:pt x="793" y="100"/>
                </a:lnTo>
                <a:lnTo>
                  <a:pt x="793" y="108"/>
                </a:lnTo>
                <a:lnTo>
                  <a:pt x="793" y="115"/>
                </a:lnTo>
                <a:lnTo>
                  <a:pt x="801" y="123"/>
                </a:lnTo>
                <a:lnTo>
                  <a:pt x="801" y="131"/>
                </a:lnTo>
                <a:lnTo>
                  <a:pt x="801" y="138"/>
                </a:lnTo>
                <a:lnTo>
                  <a:pt x="801" y="146"/>
                </a:lnTo>
                <a:lnTo>
                  <a:pt x="808" y="154"/>
                </a:lnTo>
                <a:lnTo>
                  <a:pt x="808" y="162"/>
                </a:lnTo>
                <a:lnTo>
                  <a:pt x="801" y="169"/>
                </a:lnTo>
                <a:lnTo>
                  <a:pt x="793" y="169"/>
                </a:lnTo>
                <a:lnTo>
                  <a:pt x="786" y="177"/>
                </a:lnTo>
                <a:lnTo>
                  <a:pt x="779" y="177"/>
                </a:lnTo>
                <a:lnTo>
                  <a:pt x="771" y="177"/>
                </a:lnTo>
                <a:lnTo>
                  <a:pt x="764" y="177"/>
                </a:lnTo>
                <a:lnTo>
                  <a:pt x="749" y="185"/>
                </a:lnTo>
                <a:lnTo>
                  <a:pt x="742" y="185"/>
                </a:lnTo>
                <a:lnTo>
                  <a:pt x="735" y="185"/>
                </a:lnTo>
                <a:lnTo>
                  <a:pt x="727" y="185"/>
                </a:lnTo>
                <a:lnTo>
                  <a:pt x="720" y="185"/>
                </a:lnTo>
                <a:lnTo>
                  <a:pt x="712" y="177"/>
                </a:lnTo>
                <a:lnTo>
                  <a:pt x="705" y="177"/>
                </a:lnTo>
                <a:lnTo>
                  <a:pt x="698" y="177"/>
                </a:lnTo>
                <a:lnTo>
                  <a:pt x="690" y="177"/>
                </a:lnTo>
                <a:lnTo>
                  <a:pt x="683" y="169"/>
                </a:lnTo>
                <a:lnTo>
                  <a:pt x="676" y="169"/>
                </a:lnTo>
                <a:lnTo>
                  <a:pt x="668" y="177"/>
                </a:lnTo>
                <a:lnTo>
                  <a:pt x="661" y="185"/>
                </a:lnTo>
                <a:lnTo>
                  <a:pt x="661" y="192"/>
                </a:lnTo>
                <a:lnTo>
                  <a:pt x="654" y="200"/>
                </a:lnTo>
                <a:lnTo>
                  <a:pt x="646" y="200"/>
                </a:lnTo>
                <a:lnTo>
                  <a:pt x="639" y="200"/>
                </a:lnTo>
                <a:lnTo>
                  <a:pt x="632" y="192"/>
                </a:lnTo>
                <a:lnTo>
                  <a:pt x="624" y="192"/>
                </a:lnTo>
                <a:lnTo>
                  <a:pt x="610" y="192"/>
                </a:lnTo>
                <a:lnTo>
                  <a:pt x="602" y="192"/>
                </a:lnTo>
                <a:lnTo>
                  <a:pt x="595" y="185"/>
                </a:lnTo>
                <a:lnTo>
                  <a:pt x="588" y="185"/>
                </a:lnTo>
                <a:lnTo>
                  <a:pt x="580" y="185"/>
                </a:lnTo>
                <a:lnTo>
                  <a:pt x="573" y="185"/>
                </a:lnTo>
                <a:lnTo>
                  <a:pt x="565" y="177"/>
                </a:lnTo>
                <a:lnTo>
                  <a:pt x="558" y="177"/>
                </a:lnTo>
                <a:lnTo>
                  <a:pt x="551" y="177"/>
                </a:lnTo>
                <a:lnTo>
                  <a:pt x="543" y="185"/>
                </a:lnTo>
                <a:lnTo>
                  <a:pt x="536" y="185"/>
                </a:lnTo>
                <a:lnTo>
                  <a:pt x="529" y="192"/>
                </a:lnTo>
                <a:lnTo>
                  <a:pt x="521" y="200"/>
                </a:lnTo>
                <a:lnTo>
                  <a:pt x="514" y="200"/>
                </a:lnTo>
                <a:lnTo>
                  <a:pt x="507" y="208"/>
                </a:lnTo>
                <a:lnTo>
                  <a:pt x="499" y="215"/>
                </a:lnTo>
                <a:lnTo>
                  <a:pt x="492" y="215"/>
                </a:lnTo>
                <a:lnTo>
                  <a:pt x="485" y="223"/>
                </a:lnTo>
                <a:lnTo>
                  <a:pt x="492" y="231"/>
                </a:lnTo>
                <a:lnTo>
                  <a:pt x="499" y="239"/>
                </a:lnTo>
                <a:lnTo>
                  <a:pt x="507" y="254"/>
                </a:lnTo>
                <a:lnTo>
                  <a:pt x="514" y="262"/>
                </a:lnTo>
                <a:lnTo>
                  <a:pt x="514" y="269"/>
                </a:lnTo>
                <a:lnTo>
                  <a:pt x="507" y="277"/>
                </a:lnTo>
                <a:lnTo>
                  <a:pt x="507" y="285"/>
                </a:lnTo>
                <a:lnTo>
                  <a:pt x="507" y="292"/>
                </a:lnTo>
                <a:lnTo>
                  <a:pt x="507" y="300"/>
                </a:lnTo>
                <a:lnTo>
                  <a:pt x="499" y="308"/>
                </a:lnTo>
                <a:lnTo>
                  <a:pt x="499" y="316"/>
                </a:lnTo>
                <a:lnTo>
                  <a:pt x="499" y="323"/>
                </a:lnTo>
                <a:lnTo>
                  <a:pt x="492" y="331"/>
                </a:lnTo>
                <a:lnTo>
                  <a:pt x="492" y="339"/>
                </a:lnTo>
                <a:lnTo>
                  <a:pt x="492" y="346"/>
                </a:lnTo>
                <a:lnTo>
                  <a:pt x="492" y="354"/>
                </a:lnTo>
                <a:lnTo>
                  <a:pt x="485" y="362"/>
                </a:lnTo>
                <a:lnTo>
                  <a:pt x="470" y="369"/>
                </a:lnTo>
                <a:lnTo>
                  <a:pt x="463" y="369"/>
                </a:lnTo>
                <a:lnTo>
                  <a:pt x="455" y="369"/>
                </a:lnTo>
                <a:lnTo>
                  <a:pt x="448" y="369"/>
                </a:lnTo>
                <a:lnTo>
                  <a:pt x="441" y="377"/>
                </a:lnTo>
                <a:lnTo>
                  <a:pt x="433" y="377"/>
                </a:lnTo>
                <a:lnTo>
                  <a:pt x="426" y="377"/>
                </a:lnTo>
                <a:lnTo>
                  <a:pt x="418" y="377"/>
                </a:lnTo>
                <a:lnTo>
                  <a:pt x="411" y="377"/>
                </a:lnTo>
                <a:lnTo>
                  <a:pt x="404" y="385"/>
                </a:lnTo>
                <a:lnTo>
                  <a:pt x="396" y="393"/>
                </a:lnTo>
                <a:lnTo>
                  <a:pt x="396" y="408"/>
                </a:lnTo>
                <a:lnTo>
                  <a:pt x="396" y="416"/>
                </a:lnTo>
                <a:lnTo>
                  <a:pt x="389" y="423"/>
                </a:lnTo>
                <a:lnTo>
                  <a:pt x="382" y="423"/>
                </a:lnTo>
                <a:lnTo>
                  <a:pt x="374" y="423"/>
                </a:lnTo>
                <a:lnTo>
                  <a:pt x="367" y="416"/>
                </a:lnTo>
                <a:lnTo>
                  <a:pt x="360" y="416"/>
                </a:lnTo>
                <a:lnTo>
                  <a:pt x="352" y="408"/>
                </a:lnTo>
                <a:lnTo>
                  <a:pt x="345" y="408"/>
                </a:lnTo>
                <a:lnTo>
                  <a:pt x="338" y="393"/>
                </a:lnTo>
                <a:lnTo>
                  <a:pt x="323" y="393"/>
                </a:lnTo>
                <a:lnTo>
                  <a:pt x="316" y="385"/>
                </a:lnTo>
                <a:lnTo>
                  <a:pt x="308" y="393"/>
                </a:lnTo>
                <a:lnTo>
                  <a:pt x="301" y="393"/>
                </a:lnTo>
                <a:lnTo>
                  <a:pt x="294" y="408"/>
                </a:lnTo>
                <a:lnTo>
                  <a:pt x="286" y="416"/>
                </a:lnTo>
                <a:lnTo>
                  <a:pt x="279" y="416"/>
                </a:lnTo>
                <a:lnTo>
                  <a:pt x="271" y="423"/>
                </a:lnTo>
                <a:lnTo>
                  <a:pt x="264" y="423"/>
                </a:lnTo>
                <a:lnTo>
                  <a:pt x="257" y="431"/>
                </a:lnTo>
                <a:lnTo>
                  <a:pt x="249" y="439"/>
                </a:lnTo>
                <a:lnTo>
                  <a:pt x="249" y="446"/>
                </a:lnTo>
                <a:lnTo>
                  <a:pt x="242" y="454"/>
                </a:lnTo>
                <a:lnTo>
                  <a:pt x="242" y="462"/>
                </a:lnTo>
                <a:lnTo>
                  <a:pt x="235" y="470"/>
                </a:lnTo>
                <a:lnTo>
                  <a:pt x="227" y="477"/>
                </a:lnTo>
                <a:lnTo>
                  <a:pt x="227" y="485"/>
                </a:lnTo>
                <a:lnTo>
                  <a:pt x="220" y="493"/>
                </a:lnTo>
                <a:lnTo>
                  <a:pt x="220" y="500"/>
                </a:lnTo>
                <a:lnTo>
                  <a:pt x="213" y="508"/>
                </a:lnTo>
                <a:lnTo>
                  <a:pt x="205" y="516"/>
                </a:lnTo>
                <a:lnTo>
                  <a:pt x="205" y="523"/>
                </a:lnTo>
                <a:lnTo>
                  <a:pt x="198" y="531"/>
                </a:lnTo>
                <a:lnTo>
                  <a:pt x="198" y="539"/>
                </a:lnTo>
                <a:lnTo>
                  <a:pt x="183" y="554"/>
                </a:lnTo>
                <a:lnTo>
                  <a:pt x="176" y="562"/>
                </a:lnTo>
                <a:lnTo>
                  <a:pt x="176" y="570"/>
                </a:lnTo>
                <a:lnTo>
                  <a:pt x="169" y="577"/>
                </a:lnTo>
                <a:lnTo>
                  <a:pt x="169" y="585"/>
                </a:lnTo>
                <a:lnTo>
                  <a:pt x="154" y="585"/>
                </a:lnTo>
                <a:lnTo>
                  <a:pt x="147" y="577"/>
                </a:lnTo>
                <a:lnTo>
                  <a:pt x="139" y="570"/>
                </a:lnTo>
                <a:lnTo>
                  <a:pt x="132" y="562"/>
                </a:lnTo>
                <a:lnTo>
                  <a:pt x="124" y="554"/>
                </a:lnTo>
                <a:lnTo>
                  <a:pt x="124" y="539"/>
                </a:lnTo>
                <a:lnTo>
                  <a:pt x="117" y="531"/>
                </a:lnTo>
                <a:lnTo>
                  <a:pt x="110" y="523"/>
                </a:lnTo>
                <a:lnTo>
                  <a:pt x="102" y="516"/>
                </a:lnTo>
                <a:lnTo>
                  <a:pt x="95" y="508"/>
                </a:lnTo>
                <a:lnTo>
                  <a:pt x="88" y="500"/>
                </a:lnTo>
                <a:lnTo>
                  <a:pt x="88" y="493"/>
                </a:lnTo>
                <a:lnTo>
                  <a:pt x="95" y="485"/>
                </a:lnTo>
                <a:lnTo>
                  <a:pt x="95" y="477"/>
                </a:lnTo>
                <a:lnTo>
                  <a:pt x="95" y="470"/>
                </a:lnTo>
                <a:lnTo>
                  <a:pt x="102" y="462"/>
                </a:lnTo>
                <a:lnTo>
                  <a:pt x="102" y="454"/>
                </a:lnTo>
                <a:lnTo>
                  <a:pt x="102" y="446"/>
                </a:lnTo>
                <a:lnTo>
                  <a:pt x="110" y="439"/>
                </a:lnTo>
                <a:lnTo>
                  <a:pt x="110" y="431"/>
                </a:lnTo>
                <a:lnTo>
                  <a:pt x="102" y="423"/>
                </a:lnTo>
                <a:lnTo>
                  <a:pt x="95" y="416"/>
                </a:lnTo>
                <a:lnTo>
                  <a:pt x="88" y="408"/>
                </a:lnTo>
                <a:lnTo>
                  <a:pt x="80" y="408"/>
                </a:lnTo>
                <a:lnTo>
                  <a:pt x="73" y="393"/>
                </a:lnTo>
                <a:lnTo>
                  <a:pt x="66" y="385"/>
                </a:lnTo>
                <a:lnTo>
                  <a:pt x="58" y="377"/>
                </a:lnTo>
                <a:lnTo>
                  <a:pt x="44" y="369"/>
                </a:lnTo>
                <a:lnTo>
                  <a:pt x="36" y="362"/>
                </a:lnTo>
                <a:lnTo>
                  <a:pt x="29" y="354"/>
                </a:lnTo>
                <a:lnTo>
                  <a:pt x="22" y="354"/>
                </a:lnTo>
                <a:lnTo>
                  <a:pt x="14" y="346"/>
                </a:lnTo>
                <a:lnTo>
                  <a:pt x="7" y="339"/>
                </a:lnTo>
                <a:lnTo>
                  <a:pt x="0" y="331"/>
                </a:lnTo>
                <a:lnTo>
                  <a:pt x="0" y="323"/>
                </a:lnTo>
                <a:lnTo>
                  <a:pt x="0" y="316"/>
                </a:lnTo>
                <a:lnTo>
                  <a:pt x="0" y="308"/>
                </a:lnTo>
                <a:lnTo>
                  <a:pt x="0" y="300"/>
                </a:lnTo>
                <a:lnTo>
                  <a:pt x="7" y="292"/>
                </a:lnTo>
                <a:lnTo>
                  <a:pt x="14" y="292"/>
                </a:lnTo>
                <a:lnTo>
                  <a:pt x="22" y="285"/>
                </a:lnTo>
                <a:lnTo>
                  <a:pt x="29" y="285"/>
                </a:lnTo>
                <a:lnTo>
                  <a:pt x="36" y="277"/>
                </a:lnTo>
                <a:lnTo>
                  <a:pt x="44" y="277"/>
                </a:lnTo>
                <a:lnTo>
                  <a:pt x="58" y="269"/>
                </a:lnTo>
                <a:lnTo>
                  <a:pt x="66" y="269"/>
                </a:lnTo>
                <a:lnTo>
                  <a:pt x="73" y="262"/>
                </a:lnTo>
                <a:lnTo>
                  <a:pt x="80" y="269"/>
                </a:lnTo>
                <a:lnTo>
                  <a:pt x="88" y="277"/>
                </a:lnTo>
                <a:lnTo>
                  <a:pt x="95" y="285"/>
                </a:lnTo>
                <a:lnTo>
                  <a:pt x="102" y="292"/>
                </a:lnTo>
                <a:lnTo>
                  <a:pt x="102" y="300"/>
                </a:lnTo>
                <a:lnTo>
                  <a:pt x="110" y="308"/>
                </a:lnTo>
                <a:lnTo>
                  <a:pt x="117" y="316"/>
                </a:lnTo>
                <a:lnTo>
                  <a:pt x="124" y="323"/>
                </a:lnTo>
                <a:lnTo>
                  <a:pt x="132" y="331"/>
                </a:lnTo>
                <a:lnTo>
                  <a:pt x="139" y="331"/>
                </a:lnTo>
                <a:lnTo>
                  <a:pt x="147" y="331"/>
                </a:lnTo>
                <a:lnTo>
                  <a:pt x="154" y="331"/>
                </a:lnTo>
                <a:lnTo>
                  <a:pt x="161" y="331"/>
                </a:lnTo>
                <a:lnTo>
                  <a:pt x="169" y="331"/>
                </a:lnTo>
                <a:lnTo>
                  <a:pt x="176" y="331"/>
                </a:lnTo>
                <a:lnTo>
                  <a:pt x="183" y="331"/>
                </a:lnTo>
                <a:lnTo>
                  <a:pt x="198" y="323"/>
                </a:lnTo>
                <a:lnTo>
                  <a:pt x="183" y="316"/>
                </a:lnTo>
                <a:lnTo>
                  <a:pt x="183" y="308"/>
                </a:lnTo>
                <a:lnTo>
                  <a:pt x="176" y="300"/>
                </a:lnTo>
                <a:lnTo>
                  <a:pt x="176" y="292"/>
                </a:lnTo>
                <a:lnTo>
                  <a:pt x="169" y="285"/>
                </a:lnTo>
                <a:lnTo>
                  <a:pt x="169" y="277"/>
                </a:lnTo>
                <a:lnTo>
                  <a:pt x="161" y="269"/>
                </a:lnTo>
                <a:lnTo>
                  <a:pt x="161" y="262"/>
                </a:lnTo>
                <a:lnTo>
                  <a:pt x="169" y="254"/>
                </a:lnTo>
                <a:lnTo>
                  <a:pt x="176" y="239"/>
                </a:lnTo>
                <a:lnTo>
                  <a:pt x="183" y="231"/>
                </a:lnTo>
                <a:lnTo>
                  <a:pt x="183" y="223"/>
                </a:lnTo>
                <a:lnTo>
                  <a:pt x="176" y="215"/>
                </a:lnTo>
                <a:lnTo>
                  <a:pt x="169" y="215"/>
                </a:lnTo>
                <a:lnTo>
                  <a:pt x="161" y="215"/>
                </a:lnTo>
                <a:lnTo>
                  <a:pt x="154" y="208"/>
                </a:lnTo>
                <a:lnTo>
                  <a:pt x="147" y="208"/>
                </a:lnTo>
                <a:lnTo>
                  <a:pt x="139" y="200"/>
                </a:lnTo>
                <a:lnTo>
                  <a:pt x="132" y="192"/>
                </a:lnTo>
                <a:lnTo>
                  <a:pt x="124" y="185"/>
                </a:lnTo>
                <a:lnTo>
                  <a:pt x="124" y="177"/>
                </a:lnTo>
                <a:lnTo>
                  <a:pt x="124" y="169"/>
                </a:lnTo>
                <a:lnTo>
                  <a:pt x="117" y="162"/>
                </a:lnTo>
                <a:lnTo>
                  <a:pt x="117" y="154"/>
                </a:lnTo>
                <a:lnTo>
                  <a:pt x="117" y="146"/>
                </a:lnTo>
                <a:lnTo>
                  <a:pt x="110" y="138"/>
                </a:lnTo>
                <a:lnTo>
                  <a:pt x="110" y="131"/>
                </a:lnTo>
                <a:lnTo>
                  <a:pt x="110" y="123"/>
                </a:lnTo>
                <a:lnTo>
                  <a:pt x="117" y="115"/>
                </a:lnTo>
                <a:lnTo>
                  <a:pt x="117" y="108"/>
                </a:lnTo>
                <a:lnTo>
                  <a:pt x="124" y="100"/>
                </a:lnTo>
                <a:lnTo>
                  <a:pt x="124" y="85"/>
                </a:lnTo>
                <a:lnTo>
                  <a:pt x="132" y="77"/>
                </a:lnTo>
                <a:lnTo>
                  <a:pt x="132" y="69"/>
                </a:lnTo>
                <a:lnTo>
                  <a:pt x="132" y="61"/>
                </a:lnTo>
                <a:lnTo>
                  <a:pt x="139" y="54"/>
                </a:lnTo>
                <a:lnTo>
                  <a:pt x="139" y="46"/>
                </a:lnTo>
                <a:lnTo>
                  <a:pt x="147" y="38"/>
                </a:lnTo>
                <a:lnTo>
                  <a:pt x="147" y="31"/>
                </a:lnTo>
                <a:lnTo>
                  <a:pt x="154" y="23"/>
                </a:lnTo>
                <a:lnTo>
                  <a:pt x="154" y="15"/>
                </a:lnTo>
                <a:lnTo>
                  <a:pt x="161" y="8"/>
                </a:lnTo>
                <a:lnTo>
                  <a:pt x="169" y="8"/>
                </a:lnTo>
                <a:lnTo>
                  <a:pt x="176" y="15"/>
                </a:lnTo>
                <a:lnTo>
                  <a:pt x="183" y="23"/>
                </a:lnTo>
                <a:lnTo>
                  <a:pt x="198" y="23"/>
                </a:lnTo>
                <a:lnTo>
                  <a:pt x="205" y="31"/>
                </a:lnTo>
                <a:lnTo>
                  <a:pt x="213" y="38"/>
                </a:lnTo>
                <a:lnTo>
                  <a:pt x="220" y="31"/>
                </a:lnTo>
                <a:lnTo>
                  <a:pt x="220" y="23"/>
                </a:lnTo>
                <a:lnTo>
                  <a:pt x="227" y="15"/>
                </a:lnTo>
                <a:lnTo>
                  <a:pt x="227" y="8"/>
                </a:lnTo>
                <a:lnTo>
                  <a:pt x="235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2" name="Freeform 37"/>
          <p:cNvSpPr>
            <a:spLocks/>
          </p:cNvSpPr>
          <p:nvPr/>
        </p:nvSpPr>
        <p:spPr bwMode="auto">
          <a:xfrm>
            <a:off x="3079750" y="2706688"/>
            <a:ext cx="909638" cy="684212"/>
          </a:xfrm>
          <a:custGeom>
            <a:avLst/>
            <a:gdLst>
              <a:gd name="T0" fmla="*/ 2147483647 w 573"/>
              <a:gd name="T1" fmla="*/ 2147483647 h 431"/>
              <a:gd name="T2" fmla="*/ 2147483647 w 573"/>
              <a:gd name="T3" fmla="*/ 2147483647 h 431"/>
              <a:gd name="T4" fmla="*/ 2147483647 w 573"/>
              <a:gd name="T5" fmla="*/ 2147483647 h 431"/>
              <a:gd name="T6" fmla="*/ 2147483647 w 573"/>
              <a:gd name="T7" fmla="*/ 2147483647 h 431"/>
              <a:gd name="T8" fmla="*/ 2147483647 w 573"/>
              <a:gd name="T9" fmla="*/ 2147483647 h 431"/>
              <a:gd name="T10" fmla="*/ 2147483647 w 573"/>
              <a:gd name="T11" fmla="*/ 2147483647 h 431"/>
              <a:gd name="T12" fmla="*/ 2147483647 w 573"/>
              <a:gd name="T13" fmla="*/ 2147483647 h 431"/>
              <a:gd name="T14" fmla="*/ 2147483647 w 573"/>
              <a:gd name="T15" fmla="*/ 2147483647 h 431"/>
              <a:gd name="T16" fmla="*/ 2147483647 w 573"/>
              <a:gd name="T17" fmla="*/ 2147483647 h 431"/>
              <a:gd name="T18" fmla="*/ 2147483647 w 573"/>
              <a:gd name="T19" fmla="*/ 2147483647 h 431"/>
              <a:gd name="T20" fmla="*/ 2147483647 w 573"/>
              <a:gd name="T21" fmla="*/ 2147483647 h 431"/>
              <a:gd name="T22" fmla="*/ 2147483647 w 573"/>
              <a:gd name="T23" fmla="*/ 2147483647 h 431"/>
              <a:gd name="T24" fmla="*/ 2147483647 w 573"/>
              <a:gd name="T25" fmla="*/ 2147483647 h 431"/>
              <a:gd name="T26" fmla="*/ 2147483647 w 573"/>
              <a:gd name="T27" fmla="*/ 2147483647 h 431"/>
              <a:gd name="T28" fmla="*/ 2147483647 w 573"/>
              <a:gd name="T29" fmla="*/ 2147483647 h 431"/>
              <a:gd name="T30" fmla="*/ 2147483647 w 573"/>
              <a:gd name="T31" fmla="*/ 2147483647 h 431"/>
              <a:gd name="T32" fmla="*/ 2147483647 w 573"/>
              <a:gd name="T33" fmla="*/ 2147483647 h 431"/>
              <a:gd name="T34" fmla="*/ 2147483647 w 573"/>
              <a:gd name="T35" fmla="*/ 2147483647 h 431"/>
              <a:gd name="T36" fmla="*/ 2147483647 w 573"/>
              <a:gd name="T37" fmla="*/ 2147483647 h 431"/>
              <a:gd name="T38" fmla="*/ 2147483647 w 573"/>
              <a:gd name="T39" fmla="*/ 2147483647 h 431"/>
              <a:gd name="T40" fmla="*/ 2147483647 w 573"/>
              <a:gd name="T41" fmla="*/ 2147483647 h 431"/>
              <a:gd name="T42" fmla="*/ 2147483647 w 573"/>
              <a:gd name="T43" fmla="*/ 2147483647 h 431"/>
              <a:gd name="T44" fmla="*/ 2147483647 w 573"/>
              <a:gd name="T45" fmla="*/ 2147483647 h 431"/>
              <a:gd name="T46" fmla="*/ 2147483647 w 573"/>
              <a:gd name="T47" fmla="*/ 2147483647 h 431"/>
              <a:gd name="T48" fmla="*/ 2147483647 w 573"/>
              <a:gd name="T49" fmla="*/ 2147483647 h 431"/>
              <a:gd name="T50" fmla="*/ 2147483647 w 573"/>
              <a:gd name="T51" fmla="*/ 2147483647 h 431"/>
              <a:gd name="T52" fmla="*/ 2147483647 w 573"/>
              <a:gd name="T53" fmla="*/ 2147483647 h 431"/>
              <a:gd name="T54" fmla="*/ 2147483647 w 573"/>
              <a:gd name="T55" fmla="*/ 2147483647 h 431"/>
              <a:gd name="T56" fmla="*/ 2147483647 w 573"/>
              <a:gd name="T57" fmla="*/ 2147483647 h 431"/>
              <a:gd name="T58" fmla="*/ 2147483647 w 573"/>
              <a:gd name="T59" fmla="*/ 2147483647 h 431"/>
              <a:gd name="T60" fmla="*/ 2147483647 w 573"/>
              <a:gd name="T61" fmla="*/ 2147483647 h 431"/>
              <a:gd name="T62" fmla="*/ 2147483647 w 573"/>
              <a:gd name="T63" fmla="*/ 2147483647 h 431"/>
              <a:gd name="T64" fmla="*/ 2147483647 w 573"/>
              <a:gd name="T65" fmla="*/ 2147483647 h 431"/>
              <a:gd name="T66" fmla="*/ 2147483647 w 573"/>
              <a:gd name="T67" fmla="*/ 2147483647 h 431"/>
              <a:gd name="T68" fmla="*/ 2147483647 w 573"/>
              <a:gd name="T69" fmla="*/ 2147483647 h 431"/>
              <a:gd name="T70" fmla="*/ 2147483647 w 573"/>
              <a:gd name="T71" fmla="*/ 2147483647 h 431"/>
              <a:gd name="T72" fmla="*/ 2147483647 w 573"/>
              <a:gd name="T73" fmla="*/ 2147483647 h 431"/>
              <a:gd name="T74" fmla="*/ 2147483647 w 573"/>
              <a:gd name="T75" fmla="*/ 2147483647 h 431"/>
              <a:gd name="T76" fmla="*/ 2147483647 w 573"/>
              <a:gd name="T77" fmla="*/ 2147483647 h 431"/>
              <a:gd name="T78" fmla="*/ 2147483647 w 573"/>
              <a:gd name="T79" fmla="*/ 2147483647 h 431"/>
              <a:gd name="T80" fmla="*/ 2147483647 w 573"/>
              <a:gd name="T81" fmla="*/ 2147483647 h 431"/>
              <a:gd name="T82" fmla="*/ 2147483647 w 573"/>
              <a:gd name="T83" fmla="*/ 2147483647 h 431"/>
              <a:gd name="T84" fmla="*/ 2147483647 w 573"/>
              <a:gd name="T85" fmla="*/ 2147483647 h 431"/>
              <a:gd name="T86" fmla="*/ 2147483647 w 573"/>
              <a:gd name="T87" fmla="*/ 2147483647 h 431"/>
              <a:gd name="T88" fmla="*/ 2147483647 w 573"/>
              <a:gd name="T89" fmla="*/ 2147483647 h 431"/>
              <a:gd name="T90" fmla="*/ 2147483647 w 573"/>
              <a:gd name="T91" fmla="*/ 2147483647 h 431"/>
              <a:gd name="T92" fmla="*/ 2147483647 w 573"/>
              <a:gd name="T93" fmla="*/ 2147483647 h 431"/>
              <a:gd name="T94" fmla="*/ 2147483647 w 573"/>
              <a:gd name="T95" fmla="*/ 2147483647 h 431"/>
              <a:gd name="T96" fmla="*/ 2147483647 w 573"/>
              <a:gd name="T97" fmla="*/ 2147483647 h 431"/>
              <a:gd name="T98" fmla="*/ 2147483647 w 573"/>
              <a:gd name="T99" fmla="*/ 2147483647 h 431"/>
              <a:gd name="T100" fmla="*/ 2147483647 w 573"/>
              <a:gd name="T101" fmla="*/ 2147483647 h 431"/>
              <a:gd name="T102" fmla="*/ 2147483647 w 573"/>
              <a:gd name="T103" fmla="*/ 2147483647 h 431"/>
              <a:gd name="T104" fmla="*/ 2147483647 w 573"/>
              <a:gd name="T105" fmla="*/ 2147483647 h 431"/>
              <a:gd name="T106" fmla="*/ 2147483647 w 573"/>
              <a:gd name="T107" fmla="*/ 2147483647 h 431"/>
              <a:gd name="T108" fmla="*/ 2147483647 w 573"/>
              <a:gd name="T109" fmla="*/ 2147483647 h 431"/>
              <a:gd name="T110" fmla="*/ 2147483647 w 573"/>
              <a:gd name="T111" fmla="*/ 2147483647 h 431"/>
              <a:gd name="T112" fmla="*/ 2147483647 w 573"/>
              <a:gd name="T113" fmla="*/ 2147483647 h 43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73" h="431">
                <a:moveTo>
                  <a:pt x="507" y="0"/>
                </a:moveTo>
                <a:lnTo>
                  <a:pt x="514" y="0"/>
                </a:lnTo>
                <a:lnTo>
                  <a:pt x="522" y="0"/>
                </a:lnTo>
                <a:lnTo>
                  <a:pt x="522" y="8"/>
                </a:lnTo>
                <a:lnTo>
                  <a:pt x="522" y="15"/>
                </a:lnTo>
                <a:lnTo>
                  <a:pt x="529" y="31"/>
                </a:lnTo>
                <a:lnTo>
                  <a:pt x="536" y="38"/>
                </a:lnTo>
                <a:lnTo>
                  <a:pt x="536" y="46"/>
                </a:lnTo>
                <a:lnTo>
                  <a:pt x="544" y="54"/>
                </a:lnTo>
                <a:lnTo>
                  <a:pt x="544" y="61"/>
                </a:lnTo>
                <a:lnTo>
                  <a:pt x="551" y="69"/>
                </a:lnTo>
                <a:lnTo>
                  <a:pt x="558" y="69"/>
                </a:lnTo>
                <a:lnTo>
                  <a:pt x="566" y="77"/>
                </a:lnTo>
                <a:lnTo>
                  <a:pt x="573" y="85"/>
                </a:lnTo>
                <a:lnTo>
                  <a:pt x="573" y="92"/>
                </a:lnTo>
                <a:lnTo>
                  <a:pt x="573" y="100"/>
                </a:lnTo>
                <a:lnTo>
                  <a:pt x="573" y="108"/>
                </a:lnTo>
                <a:lnTo>
                  <a:pt x="566" y="115"/>
                </a:lnTo>
                <a:lnTo>
                  <a:pt x="573" y="115"/>
                </a:lnTo>
                <a:lnTo>
                  <a:pt x="558" y="123"/>
                </a:lnTo>
                <a:lnTo>
                  <a:pt x="551" y="123"/>
                </a:lnTo>
                <a:lnTo>
                  <a:pt x="544" y="123"/>
                </a:lnTo>
                <a:lnTo>
                  <a:pt x="536" y="123"/>
                </a:lnTo>
                <a:lnTo>
                  <a:pt x="529" y="131"/>
                </a:lnTo>
                <a:lnTo>
                  <a:pt x="522" y="131"/>
                </a:lnTo>
                <a:lnTo>
                  <a:pt x="514" y="138"/>
                </a:lnTo>
                <a:lnTo>
                  <a:pt x="514" y="146"/>
                </a:lnTo>
                <a:lnTo>
                  <a:pt x="514" y="154"/>
                </a:lnTo>
                <a:lnTo>
                  <a:pt x="507" y="162"/>
                </a:lnTo>
                <a:lnTo>
                  <a:pt x="507" y="177"/>
                </a:lnTo>
                <a:lnTo>
                  <a:pt x="507" y="185"/>
                </a:lnTo>
                <a:lnTo>
                  <a:pt x="507" y="192"/>
                </a:lnTo>
                <a:lnTo>
                  <a:pt x="492" y="200"/>
                </a:lnTo>
                <a:lnTo>
                  <a:pt x="485" y="200"/>
                </a:lnTo>
                <a:lnTo>
                  <a:pt x="477" y="200"/>
                </a:lnTo>
                <a:lnTo>
                  <a:pt x="470" y="200"/>
                </a:lnTo>
                <a:lnTo>
                  <a:pt x="463" y="200"/>
                </a:lnTo>
                <a:lnTo>
                  <a:pt x="455" y="200"/>
                </a:lnTo>
                <a:lnTo>
                  <a:pt x="448" y="200"/>
                </a:lnTo>
                <a:lnTo>
                  <a:pt x="441" y="200"/>
                </a:lnTo>
                <a:lnTo>
                  <a:pt x="433" y="208"/>
                </a:lnTo>
                <a:lnTo>
                  <a:pt x="433" y="215"/>
                </a:lnTo>
                <a:lnTo>
                  <a:pt x="441" y="223"/>
                </a:lnTo>
                <a:lnTo>
                  <a:pt x="441" y="231"/>
                </a:lnTo>
                <a:lnTo>
                  <a:pt x="441" y="239"/>
                </a:lnTo>
                <a:lnTo>
                  <a:pt x="441" y="246"/>
                </a:lnTo>
                <a:lnTo>
                  <a:pt x="448" y="254"/>
                </a:lnTo>
                <a:lnTo>
                  <a:pt x="455" y="262"/>
                </a:lnTo>
                <a:lnTo>
                  <a:pt x="463" y="262"/>
                </a:lnTo>
                <a:lnTo>
                  <a:pt x="470" y="269"/>
                </a:lnTo>
                <a:lnTo>
                  <a:pt x="470" y="277"/>
                </a:lnTo>
                <a:lnTo>
                  <a:pt x="463" y="285"/>
                </a:lnTo>
                <a:lnTo>
                  <a:pt x="455" y="285"/>
                </a:lnTo>
                <a:lnTo>
                  <a:pt x="448" y="292"/>
                </a:lnTo>
                <a:lnTo>
                  <a:pt x="448" y="300"/>
                </a:lnTo>
                <a:lnTo>
                  <a:pt x="448" y="308"/>
                </a:lnTo>
                <a:lnTo>
                  <a:pt x="448" y="316"/>
                </a:lnTo>
                <a:lnTo>
                  <a:pt x="448" y="331"/>
                </a:lnTo>
                <a:lnTo>
                  <a:pt x="455" y="339"/>
                </a:lnTo>
                <a:lnTo>
                  <a:pt x="463" y="339"/>
                </a:lnTo>
                <a:lnTo>
                  <a:pt x="470" y="346"/>
                </a:lnTo>
                <a:lnTo>
                  <a:pt x="463" y="354"/>
                </a:lnTo>
                <a:lnTo>
                  <a:pt x="455" y="354"/>
                </a:lnTo>
                <a:lnTo>
                  <a:pt x="448" y="362"/>
                </a:lnTo>
                <a:lnTo>
                  <a:pt x="448" y="369"/>
                </a:lnTo>
                <a:lnTo>
                  <a:pt x="448" y="377"/>
                </a:lnTo>
                <a:lnTo>
                  <a:pt x="448" y="385"/>
                </a:lnTo>
                <a:lnTo>
                  <a:pt x="448" y="393"/>
                </a:lnTo>
                <a:lnTo>
                  <a:pt x="448" y="400"/>
                </a:lnTo>
                <a:lnTo>
                  <a:pt x="448" y="408"/>
                </a:lnTo>
                <a:lnTo>
                  <a:pt x="441" y="416"/>
                </a:lnTo>
                <a:lnTo>
                  <a:pt x="448" y="416"/>
                </a:lnTo>
                <a:lnTo>
                  <a:pt x="433" y="408"/>
                </a:lnTo>
                <a:lnTo>
                  <a:pt x="426" y="400"/>
                </a:lnTo>
                <a:lnTo>
                  <a:pt x="419" y="400"/>
                </a:lnTo>
                <a:lnTo>
                  <a:pt x="411" y="408"/>
                </a:lnTo>
                <a:lnTo>
                  <a:pt x="404" y="408"/>
                </a:lnTo>
                <a:lnTo>
                  <a:pt x="397" y="408"/>
                </a:lnTo>
                <a:lnTo>
                  <a:pt x="389" y="416"/>
                </a:lnTo>
                <a:lnTo>
                  <a:pt x="382" y="416"/>
                </a:lnTo>
                <a:lnTo>
                  <a:pt x="375" y="423"/>
                </a:lnTo>
                <a:lnTo>
                  <a:pt x="367" y="423"/>
                </a:lnTo>
                <a:lnTo>
                  <a:pt x="352" y="423"/>
                </a:lnTo>
                <a:lnTo>
                  <a:pt x="345" y="431"/>
                </a:lnTo>
                <a:lnTo>
                  <a:pt x="338" y="431"/>
                </a:lnTo>
                <a:lnTo>
                  <a:pt x="330" y="431"/>
                </a:lnTo>
                <a:lnTo>
                  <a:pt x="323" y="423"/>
                </a:lnTo>
                <a:lnTo>
                  <a:pt x="316" y="423"/>
                </a:lnTo>
                <a:lnTo>
                  <a:pt x="308" y="416"/>
                </a:lnTo>
                <a:lnTo>
                  <a:pt x="301" y="416"/>
                </a:lnTo>
                <a:lnTo>
                  <a:pt x="294" y="416"/>
                </a:lnTo>
                <a:lnTo>
                  <a:pt x="286" y="408"/>
                </a:lnTo>
                <a:lnTo>
                  <a:pt x="279" y="408"/>
                </a:lnTo>
                <a:lnTo>
                  <a:pt x="272" y="400"/>
                </a:lnTo>
                <a:lnTo>
                  <a:pt x="264" y="400"/>
                </a:lnTo>
                <a:lnTo>
                  <a:pt x="257" y="400"/>
                </a:lnTo>
                <a:lnTo>
                  <a:pt x="250" y="393"/>
                </a:lnTo>
                <a:lnTo>
                  <a:pt x="242" y="393"/>
                </a:lnTo>
                <a:lnTo>
                  <a:pt x="235" y="393"/>
                </a:lnTo>
                <a:lnTo>
                  <a:pt x="228" y="385"/>
                </a:lnTo>
                <a:lnTo>
                  <a:pt x="213" y="385"/>
                </a:lnTo>
                <a:lnTo>
                  <a:pt x="205" y="393"/>
                </a:lnTo>
                <a:lnTo>
                  <a:pt x="198" y="393"/>
                </a:lnTo>
                <a:lnTo>
                  <a:pt x="191" y="400"/>
                </a:lnTo>
                <a:lnTo>
                  <a:pt x="183" y="393"/>
                </a:lnTo>
                <a:lnTo>
                  <a:pt x="176" y="385"/>
                </a:lnTo>
                <a:lnTo>
                  <a:pt x="176" y="377"/>
                </a:lnTo>
                <a:lnTo>
                  <a:pt x="176" y="369"/>
                </a:lnTo>
                <a:lnTo>
                  <a:pt x="176" y="362"/>
                </a:lnTo>
                <a:lnTo>
                  <a:pt x="169" y="354"/>
                </a:lnTo>
                <a:lnTo>
                  <a:pt x="161" y="354"/>
                </a:lnTo>
                <a:lnTo>
                  <a:pt x="154" y="354"/>
                </a:lnTo>
                <a:lnTo>
                  <a:pt x="147" y="362"/>
                </a:lnTo>
                <a:lnTo>
                  <a:pt x="139" y="369"/>
                </a:lnTo>
                <a:lnTo>
                  <a:pt x="132" y="369"/>
                </a:lnTo>
                <a:lnTo>
                  <a:pt x="125" y="377"/>
                </a:lnTo>
                <a:lnTo>
                  <a:pt x="117" y="377"/>
                </a:lnTo>
                <a:lnTo>
                  <a:pt x="110" y="369"/>
                </a:lnTo>
                <a:lnTo>
                  <a:pt x="110" y="377"/>
                </a:lnTo>
                <a:lnTo>
                  <a:pt x="110" y="362"/>
                </a:lnTo>
                <a:lnTo>
                  <a:pt x="103" y="354"/>
                </a:lnTo>
                <a:lnTo>
                  <a:pt x="103" y="346"/>
                </a:lnTo>
                <a:lnTo>
                  <a:pt x="103" y="339"/>
                </a:lnTo>
                <a:lnTo>
                  <a:pt x="103" y="331"/>
                </a:lnTo>
                <a:lnTo>
                  <a:pt x="103" y="316"/>
                </a:lnTo>
                <a:lnTo>
                  <a:pt x="103" y="308"/>
                </a:lnTo>
                <a:lnTo>
                  <a:pt x="95" y="300"/>
                </a:lnTo>
                <a:lnTo>
                  <a:pt x="95" y="292"/>
                </a:lnTo>
                <a:lnTo>
                  <a:pt x="95" y="285"/>
                </a:lnTo>
                <a:lnTo>
                  <a:pt x="88" y="277"/>
                </a:lnTo>
                <a:lnTo>
                  <a:pt x="73" y="269"/>
                </a:lnTo>
                <a:lnTo>
                  <a:pt x="66" y="269"/>
                </a:lnTo>
                <a:lnTo>
                  <a:pt x="58" y="262"/>
                </a:lnTo>
                <a:lnTo>
                  <a:pt x="51" y="262"/>
                </a:lnTo>
                <a:lnTo>
                  <a:pt x="44" y="254"/>
                </a:lnTo>
                <a:lnTo>
                  <a:pt x="36" y="254"/>
                </a:lnTo>
                <a:lnTo>
                  <a:pt x="29" y="246"/>
                </a:lnTo>
                <a:lnTo>
                  <a:pt x="22" y="246"/>
                </a:lnTo>
                <a:lnTo>
                  <a:pt x="14" y="239"/>
                </a:lnTo>
                <a:lnTo>
                  <a:pt x="7" y="239"/>
                </a:lnTo>
                <a:lnTo>
                  <a:pt x="0" y="231"/>
                </a:lnTo>
                <a:lnTo>
                  <a:pt x="0" y="223"/>
                </a:lnTo>
                <a:lnTo>
                  <a:pt x="7" y="215"/>
                </a:lnTo>
                <a:lnTo>
                  <a:pt x="7" y="208"/>
                </a:lnTo>
                <a:lnTo>
                  <a:pt x="14" y="200"/>
                </a:lnTo>
                <a:lnTo>
                  <a:pt x="14" y="192"/>
                </a:lnTo>
                <a:lnTo>
                  <a:pt x="14" y="185"/>
                </a:lnTo>
                <a:lnTo>
                  <a:pt x="22" y="177"/>
                </a:lnTo>
                <a:lnTo>
                  <a:pt x="22" y="162"/>
                </a:lnTo>
                <a:lnTo>
                  <a:pt x="29" y="154"/>
                </a:lnTo>
                <a:lnTo>
                  <a:pt x="29" y="146"/>
                </a:lnTo>
                <a:lnTo>
                  <a:pt x="36" y="138"/>
                </a:lnTo>
                <a:lnTo>
                  <a:pt x="44" y="131"/>
                </a:lnTo>
                <a:lnTo>
                  <a:pt x="51" y="131"/>
                </a:lnTo>
                <a:lnTo>
                  <a:pt x="58" y="131"/>
                </a:lnTo>
                <a:lnTo>
                  <a:pt x="66" y="131"/>
                </a:lnTo>
                <a:lnTo>
                  <a:pt x="73" y="123"/>
                </a:lnTo>
                <a:lnTo>
                  <a:pt x="73" y="115"/>
                </a:lnTo>
                <a:lnTo>
                  <a:pt x="88" y="108"/>
                </a:lnTo>
                <a:lnTo>
                  <a:pt x="95" y="100"/>
                </a:lnTo>
                <a:lnTo>
                  <a:pt x="103" y="92"/>
                </a:lnTo>
                <a:lnTo>
                  <a:pt x="110" y="92"/>
                </a:lnTo>
                <a:lnTo>
                  <a:pt x="117" y="92"/>
                </a:lnTo>
                <a:lnTo>
                  <a:pt x="125" y="100"/>
                </a:lnTo>
                <a:lnTo>
                  <a:pt x="125" y="108"/>
                </a:lnTo>
                <a:lnTo>
                  <a:pt x="125" y="115"/>
                </a:lnTo>
                <a:lnTo>
                  <a:pt x="132" y="123"/>
                </a:lnTo>
                <a:lnTo>
                  <a:pt x="139" y="131"/>
                </a:lnTo>
                <a:lnTo>
                  <a:pt x="147" y="131"/>
                </a:lnTo>
                <a:lnTo>
                  <a:pt x="154" y="131"/>
                </a:lnTo>
                <a:lnTo>
                  <a:pt x="161" y="131"/>
                </a:lnTo>
                <a:lnTo>
                  <a:pt x="169" y="131"/>
                </a:lnTo>
                <a:lnTo>
                  <a:pt x="176" y="123"/>
                </a:lnTo>
                <a:lnTo>
                  <a:pt x="183" y="115"/>
                </a:lnTo>
                <a:lnTo>
                  <a:pt x="191" y="115"/>
                </a:lnTo>
                <a:lnTo>
                  <a:pt x="198" y="108"/>
                </a:lnTo>
                <a:lnTo>
                  <a:pt x="205" y="108"/>
                </a:lnTo>
                <a:lnTo>
                  <a:pt x="213" y="108"/>
                </a:lnTo>
                <a:lnTo>
                  <a:pt x="228" y="100"/>
                </a:lnTo>
                <a:lnTo>
                  <a:pt x="235" y="100"/>
                </a:lnTo>
                <a:lnTo>
                  <a:pt x="242" y="108"/>
                </a:lnTo>
                <a:lnTo>
                  <a:pt x="250" y="108"/>
                </a:lnTo>
                <a:lnTo>
                  <a:pt x="257" y="115"/>
                </a:lnTo>
                <a:lnTo>
                  <a:pt x="264" y="108"/>
                </a:lnTo>
                <a:lnTo>
                  <a:pt x="272" y="100"/>
                </a:lnTo>
                <a:lnTo>
                  <a:pt x="279" y="100"/>
                </a:lnTo>
                <a:lnTo>
                  <a:pt x="286" y="92"/>
                </a:lnTo>
                <a:lnTo>
                  <a:pt x="294" y="85"/>
                </a:lnTo>
                <a:lnTo>
                  <a:pt x="301" y="77"/>
                </a:lnTo>
                <a:lnTo>
                  <a:pt x="294" y="69"/>
                </a:lnTo>
                <a:lnTo>
                  <a:pt x="286" y="61"/>
                </a:lnTo>
                <a:lnTo>
                  <a:pt x="286" y="54"/>
                </a:lnTo>
                <a:lnTo>
                  <a:pt x="279" y="46"/>
                </a:lnTo>
                <a:lnTo>
                  <a:pt x="272" y="38"/>
                </a:lnTo>
                <a:lnTo>
                  <a:pt x="264" y="31"/>
                </a:lnTo>
                <a:lnTo>
                  <a:pt x="272" y="15"/>
                </a:lnTo>
                <a:lnTo>
                  <a:pt x="279" y="15"/>
                </a:lnTo>
                <a:lnTo>
                  <a:pt x="286" y="8"/>
                </a:lnTo>
                <a:lnTo>
                  <a:pt x="294" y="15"/>
                </a:lnTo>
                <a:lnTo>
                  <a:pt x="301" y="31"/>
                </a:lnTo>
                <a:lnTo>
                  <a:pt x="308" y="31"/>
                </a:lnTo>
                <a:lnTo>
                  <a:pt x="316" y="38"/>
                </a:lnTo>
                <a:lnTo>
                  <a:pt x="323" y="46"/>
                </a:lnTo>
                <a:lnTo>
                  <a:pt x="330" y="54"/>
                </a:lnTo>
                <a:lnTo>
                  <a:pt x="338" y="54"/>
                </a:lnTo>
                <a:lnTo>
                  <a:pt x="345" y="61"/>
                </a:lnTo>
                <a:lnTo>
                  <a:pt x="352" y="69"/>
                </a:lnTo>
                <a:lnTo>
                  <a:pt x="367" y="61"/>
                </a:lnTo>
                <a:lnTo>
                  <a:pt x="375" y="54"/>
                </a:lnTo>
                <a:lnTo>
                  <a:pt x="382" y="46"/>
                </a:lnTo>
                <a:lnTo>
                  <a:pt x="389" y="46"/>
                </a:lnTo>
                <a:lnTo>
                  <a:pt x="397" y="38"/>
                </a:lnTo>
                <a:lnTo>
                  <a:pt x="404" y="38"/>
                </a:lnTo>
                <a:lnTo>
                  <a:pt x="411" y="38"/>
                </a:lnTo>
                <a:lnTo>
                  <a:pt x="419" y="38"/>
                </a:lnTo>
                <a:lnTo>
                  <a:pt x="426" y="31"/>
                </a:lnTo>
                <a:lnTo>
                  <a:pt x="433" y="31"/>
                </a:lnTo>
                <a:lnTo>
                  <a:pt x="441" y="31"/>
                </a:lnTo>
                <a:lnTo>
                  <a:pt x="448" y="15"/>
                </a:lnTo>
                <a:lnTo>
                  <a:pt x="455" y="31"/>
                </a:lnTo>
                <a:lnTo>
                  <a:pt x="463" y="38"/>
                </a:lnTo>
                <a:lnTo>
                  <a:pt x="463" y="46"/>
                </a:lnTo>
                <a:lnTo>
                  <a:pt x="463" y="54"/>
                </a:lnTo>
                <a:lnTo>
                  <a:pt x="470" y="61"/>
                </a:lnTo>
                <a:lnTo>
                  <a:pt x="477" y="54"/>
                </a:lnTo>
                <a:lnTo>
                  <a:pt x="477" y="46"/>
                </a:lnTo>
                <a:lnTo>
                  <a:pt x="485" y="38"/>
                </a:lnTo>
                <a:lnTo>
                  <a:pt x="485" y="31"/>
                </a:lnTo>
                <a:lnTo>
                  <a:pt x="492" y="15"/>
                </a:lnTo>
                <a:lnTo>
                  <a:pt x="492" y="8"/>
                </a:lnTo>
                <a:lnTo>
                  <a:pt x="507" y="0"/>
                </a:lnTo>
                <a:close/>
              </a:path>
            </a:pathLst>
          </a:custGeom>
          <a:solidFill>
            <a:srgbClr val="F2BAA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3" name="Freeform 38"/>
          <p:cNvSpPr>
            <a:spLocks/>
          </p:cNvSpPr>
          <p:nvPr/>
        </p:nvSpPr>
        <p:spPr bwMode="auto">
          <a:xfrm>
            <a:off x="3313113" y="1336675"/>
            <a:ext cx="700087" cy="1003300"/>
          </a:xfrm>
          <a:custGeom>
            <a:avLst/>
            <a:gdLst>
              <a:gd name="T0" fmla="*/ 2147483647 w 441"/>
              <a:gd name="T1" fmla="*/ 0 h 632"/>
              <a:gd name="T2" fmla="*/ 2147483647 w 441"/>
              <a:gd name="T3" fmla="*/ 2147483647 h 632"/>
              <a:gd name="T4" fmla="*/ 2147483647 w 441"/>
              <a:gd name="T5" fmla="*/ 2147483647 h 632"/>
              <a:gd name="T6" fmla="*/ 2147483647 w 441"/>
              <a:gd name="T7" fmla="*/ 2147483647 h 632"/>
              <a:gd name="T8" fmla="*/ 2147483647 w 441"/>
              <a:gd name="T9" fmla="*/ 2147483647 h 632"/>
              <a:gd name="T10" fmla="*/ 2147483647 w 441"/>
              <a:gd name="T11" fmla="*/ 2147483647 h 632"/>
              <a:gd name="T12" fmla="*/ 2147483647 w 441"/>
              <a:gd name="T13" fmla="*/ 2147483647 h 632"/>
              <a:gd name="T14" fmla="*/ 2147483647 w 441"/>
              <a:gd name="T15" fmla="*/ 2147483647 h 632"/>
              <a:gd name="T16" fmla="*/ 2147483647 w 441"/>
              <a:gd name="T17" fmla="*/ 2147483647 h 632"/>
              <a:gd name="T18" fmla="*/ 2147483647 w 441"/>
              <a:gd name="T19" fmla="*/ 2147483647 h 632"/>
              <a:gd name="T20" fmla="*/ 2147483647 w 441"/>
              <a:gd name="T21" fmla="*/ 2147483647 h 632"/>
              <a:gd name="T22" fmla="*/ 2147483647 w 441"/>
              <a:gd name="T23" fmla="*/ 2147483647 h 632"/>
              <a:gd name="T24" fmla="*/ 2147483647 w 441"/>
              <a:gd name="T25" fmla="*/ 2147483647 h 632"/>
              <a:gd name="T26" fmla="*/ 2147483647 w 441"/>
              <a:gd name="T27" fmla="*/ 2147483647 h 632"/>
              <a:gd name="T28" fmla="*/ 2147483647 w 441"/>
              <a:gd name="T29" fmla="*/ 2147483647 h 632"/>
              <a:gd name="T30" fmla="*/ 2147483647 w 441"/>
              <a:gd name="T31" fmla="*/ 2147483647 h 632"/>
              <a:gd name="T32" fmla="*/ 2147483647 w 441"/>
              <a:gd name="T33" fmla="*/ 2147483647 h 632"/>
              <a:gd name="T34" fmla="*/ 2147483647 w 441"/>
              <a:gd name="T35" fmla="*/ 2147483647 h 632"/>
              <a:gd name="T36" fmla="*/ 2147483647 w 441"/>
              <a:gd name="T37" fmla="*/ 2147483647 h 632"/>
              <a:gd name="T38" fmla="*/ 2147483647 w 441"/>
              <a:gd name="T39" fmla="*/ 2147483647 h 632"/>
              <a:gd name="T40" fmla="*/ 2147483647 w 441"/>
              <a:gd name="T41" fmla="*/ 2147483647 h 632"/>
              <a:gd name="T42" fmla="*/ 2147483647 w 441"/>
              <a:gd name="T43" fmla="*/ 2147483647 h 632"/>
              <a:gd name="T44" fmla="*/ 2147483647 w 441"/>
              <a:gd name="T45" fmla="*/ 2147483647 h 632"/>
              <a:gd name="T46" fmla="*/ 2147483647 w 441"/>
              <a:gd name="T47" fmla="*/ 2147483647 h 632"/>
              <a:gd name="T48" fmla="*/ 2147483647 w 441"/>
              <a:gd name="T49" fmla="*/ 2147483647 h 632"/>
              <a:gd name="T50" fmla="*/ 2147483647 w 441"/>
              <a:gd name="T51" fmla="*/ 2147483647 h 632"/>
              <a:gd name="T52" fmla="*/ 2147483647 w 441"/>
              <a:gd name="T53" fmla="*/ 2147483647 h 632"/>
              <a:gd name="T54" fmla="*/ 2147483647 w 441"/>
              <a:gd name="T55" fmla="*/ 2147483647 h 632"/>
              <a:gd name="T56" fmla="*/ 2147483647 w 441"/>
              <a:gd name="T57" fmla="*/ 2147483647 h 632"/>
              <a:gd name="T58" fmla="*/ 2147483647 w 441"/>
              <a:gd name="T59" fmla="*/ 2147483647 h 632"/>
              <a:gd name="T60" fmla="*/ 2147483647 w 441"/>
              <a:gd name="T61" fmla="*/ 2147483647 h 632"/>
              <a:gd name="T62" fmla="*/ 2147483647 w 441"/>
              <a:gd name="T63" fmla="*/ 2147483647 h 632"/>
              <a:gd name="T64" fmla="*/ 2147483647 w 441"/>
              <a:gd name="T65" fmla="*/ 2147483647 h 632"/>
              <a:gd name="T66" fmla="*/ 2147483647 w 441"/>
              <a:gd name="T67" fmla="*/ 2147483647 h 632"/>
              <a:gd name="T68" fmla="*/ 2147483647 w 441"/>
              <a:gd name="T69" fmla="*/ 2147483647 h 632"/>
              <a:gd name="T70" fmla="*/ 2147483647 w 441"/>
              <a:gd name="T71" fmla="*/ 2147483647 h 632"/>
              <a:gd name="T72" fmla="*/ 2147483647 w 441"/>
              <a:gd name="T73" fmla="*/ 2147483647 h 632"/>
              <a:gd name="T74" fmla="*/ 2147483647 w 441"/>
              <a:gd name="T75" fmla="*/ 2147483647 h 632"/>
              <a:gd name="T76" fmla="*/ 2147483647 w 441"/>
              <a:gd name="T77" fmla="*/ 2147483647 h 632"/>
              <a:gd name="T78" fmla="*/ 2147483647 w 441"/>
              <a:gd name="T79" fmla="*/ 2147483647 h 632"/>
              <a:gd name="T80" fmla="*/ 2147483647 w 441"/>
              <a:gd name="T81" fmla="*/ 2147483647 h 632"/>
              <a:gd name="T82" fmla="*/ 2147483647 w 441"/>
              <a:gd name="T83" fmla="*/ 2147483647 h 632"/>
              <a:gd name="T84" fmla="*/ 2147483647 w 441"/>
              <a:gd name="T85" fmla="*/ 2147483647 h 632"/>
              <a:gd name="T86" fmla="*/ 2147483647 w 441"/>
              <a:gd name="T87" fmla="*/ 2147483647 h 632"/>
              <a:gd name="T88" fmla="*/ 2147483647 w 441"/>
              <a:gd name="T89" fmla="*/ 2147483647 h 632"/>
              <a:gd name="T90" fmla="*/ 2147483647 w 441"/>
              <a:gd name="T91" fmla="*/ 2147483647 h 632"/>
              <a:gd name="T92" fmla="*/ 2147483647 w 441"/>
              <a:gd name="T93" fmla="*/ 2147483647 h 632"/>
              <a:gd name="T94" fmla="*/ 2147483647 w 441"/>
              <a:gd name="T95" fmla="*/ 2147483647 h 632"/>
              <a:gd name="T96" fmla="*/ 2147483647 w 441"/>
              <a:gd name="T97" fmla="*/ 2147483647 h 632"/>
              <a:gd name="T98" fmla="*/ 2147483647 w 441"/>
              <a:gd name="T99" fmla="*/ 2147483647 h 632"/>
              <a:gd name="T100" fmla="*/ 2147483647 w 441"/>
              <a:gd name="T101" fmla="*/ 2147483647 h 632"/>
              <a:gd name="T102" fmla="*/ 2147483647 w 441"/>
              <a:gd name="T103" fmla="*/ 2147483647 h 632"/>
              <a:gd name="T104" fmla="*/ 2147483647 w 441"/>
              <a:gd name="T105" fmla="*/ 2147483647 h 632"/>
              <a:gd name="T106" fmla="*/ 2147483647 w 441"/>
              <a:gd name="T107" fmla="*/ 2147483647 h 632"/>
              <a:gd name="T108" fmla="*/ 2147483647 w 441"/>
              <a:gd name="T109" fmla="*/ 2147483647 h 632"/>
              <a:gd name="T110" fmla="*/ 2147483647 w 441"/>
              <a:gd name="T111" fmla="*/ 2147483647 h 632"/>
              <a:gd name="T112" fmla="*/ 2147483647 w 441"/>
              <a:gd name="T113" fmla="*/ 2147483647 h 632"/>
              <a:gd name="T114" fmla="*/ 2147483647 w 441"/>
              <a:gd name="T115" fmla="*/ 2147483647 h 632"/>
              <a:gd name="T116" fmla="*/ 2147483647 w 441"/>
              <a:gd name="T117" fmla="*/ 2147483647 h 632"/>
              <a:gd name="T118" fmla="*/ 2147483647 w 441"/>
              <a:gd name="T119" fmla="*/ 2147483647 h 632"/>
              <a:gd name="T120" fmla="*/ 2147483647 w 441"/>
              <a:gd name="T121" fmla="*/ 2147483647 h 632"/>
              <a:gd name="T122" fmla="*/ 2147483647 w 441"/>
              <a:gd name="T123" fmla="*/ 2147483647 h 63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41" h="632">
                <a:moveTo>
                  <a:pt x="161" y="0"/>
                </a:moveTo>
                <a:lnTo>
                  <a:pt x="169" y="8"/>
                </a:lnTo>
                <a:lnTo>
                  <a:pt x="176" y="8"/>
                </a:lnTo>
                <a:lnTo>
                  <a:pt x="183" y="0"/>
                </a:lnTo>
                <a:lnTo>
                  <a:pt x="191" y="0"/>
                </a:lnTo>
                <a:lnTo>
                  <a:pt x="198" y="8"/>
                </a:lnTo>
                <a:lnTo>
                  <a:pt x="205" y="8"/>
                </a:lnTo>
                <a:lnTo>
                  <a:pt x="220" y="8"/>
                </a:lnTo>
                <a:lnTo>
                  <a:pt x="228" y="16"/>
                </a:lnTo>
                <a:lnTo>
                  <a:pt x="235" y="24"/>
                </a:lnTo>
                <a:lnTo>
                  <a:pt x="242" y="31"/>
                </a:lnTo>
                <a:lnTo>
                  <a:pt x="250" y="39"/>
                </a:lnTo>
                <a:lnTo>
                  <a:pt x="257" y="47"/>
                </a:lnTo>
                <a:lnTo>
                  <a:pt x="264" y="54"/>
                </a:lnTo>
                <a:lnTo>
                  <a:pt x="257" y="62"/>
                </a:lnTo>
                <a:lnTo>
                  <a:pt x="250" y="70"/>
                </a:lnTo>
                <a:lnTo>
                  <a:pt x="242" y="77"/>
                </a:lnTo>
                <a:lnTo>
                  <a:pt x="250" y="77"/>
                </a:lnTo>
                <a:lnTo>
                  <a:pt x="257" y="85"/>
                </a:lnTo>
                <a:lnTo>
                  <a:pt x="264" y="85"/>
                </a:lnTo>
                <a:lnTo>
                  <a:pt x="272" y="85"/>
                </a:lnTo>
                <a:lnTo>
                  <a:pt x="279" y="85"/>
                </a:lnTo>
                <a:lnTo>
                  <a:pt x="286" y="93"/>
                </a:lnTo>
                <a:lnTo>
                  <a:pt x="294" y="93"/>
                </a:lnTo>
                <a:lnTo>
                  <a:pt x="301" y="85"/>
                </a:lnTo>
                <a:lnTo>
                  <a:pt x="301" y="77"/>
                </a:lnTo>
                <a:lnTo>
                  <a:pt x="308" y="70"/>
                </a:lnTo>
                <a:lnTo>
                  <a:pt x="316" y="70"/>
                </a:lnTo>
                <a:lnTo>
                  <a:pt x="323" y="77"/>
                </a:lnTo>
                <a:lnTo>
                  <a:pt x="330" y="85"/>
                </a:lnTo>
                <a:lnTo>
                  <a:pt x="338" y="93"/>
                </a:lnTo>
                <a:lnTo>
                  <a:pt x="345" y="93"/>
                </a:lnTo>
                <a:lnTo>
                  <a:pt x="360" y="93"/>
                </a:lnTo>
                <a:lnTo>
                  <a:pt x="367" y="93"/>
                </a:lnTo>
                <a:lnTo>
                  <a:pt x="375" y="85"/>
                </a:lnTo>
                <a:lnTo>
                  <a:pt x="375" y="77"/>
                </a:lnTo>
                <a:lnTo>
                  <a:pt x="382" y="70"/>
                </a:lnTo>
                <a:lnTo>
                  <a:pt x="389" y="70"/>
                </a:lnTo>
                <a:lnTo>
                  <a:pt x="397" y="70"/>
                </a:lnTo>
                <a:lnTo>
                  <a:pt x="404" y="70"/>
                </a:lnTo>
                <a:lnTo>
                  <a:pt x="411" y="70"/>
                </a:lnTo>
                <a:lnTo>
                  <a:pt x="419" y="70"/>
                </a:lnTo>
                <a:lnTo>
                  <a:pt x="426" y="77"/>
                </a:lnTo>
                <a:lnTo>
                  <a:pt x="433" y="85"/>
                </a:lnTo>
                <a:lnTo>
                  <a:pt x="433" y="93"/>
                </a:lnTo>
                <a:lnTo>
                  <a:pt x="433" y="101"/>
                </a:lnTo>
                <a:lnTo>
                  <a:pt x="441" y="108"/>
                </a:lnTo>
                <a:lnTo>
                  <a:pt x="433" y="116"/>
                </a:lnTo>
                <a:lnTo>
                  <a:pt x="441" y="116"/>
                </a:lnTo>
                <a:lnTo>
                  <a:pt x="426" y="131"/>
                </a:lnTo>
                <a:lnTo>
                  <a:pt x="419" y="131"/>
                </a:lnTo>
                <a:lnTo>
                  <a:pt x="411" y="139"/>
                </a:lnTo>
                <a:lnTo>
                  <a:pt x="404" y="139"/>
                </a:lnTo>
                <a:lnTo>
                  <a:pt x="397" y="147"/>
                </a:lnTo>
                <a:lnTo>
                  <a:pt x="389" y="154"/>
                </a:lnTo>
                <a:lnTo>
                  <a:pt x="382" y="162"/>
                </a:lnTo>
                <a:lnTo>
                  <a:pt x="382" y="170"/>
                </a:lnTo>
                <a:lnTo>
                  <a:pt x="375" y="178"/>
                </a:lnTo>
                <a:lnTo>
                  <a:pt x="375" y="185"/>
                </a:lnTo>
                <a:lnTo>
                  <a:pt x="367" y="193"/>
                </a:lnTo>
                <a:lnTo>
                  <a:pt x="367" y="201"/>
                </a:lnTo>
                <a:lnTo>
                  <a:pt x="360" y="208"/>
                </a:lnTo>
                <a:lnTo>
                  <a:pt x="360" y="216"/>
                </a:lnTo>
                <a:lnTo>
                  <a:pt x="345" y="224"/>
                </a:lnTo>
                <a:lnTo>
                  <a:pt x="338" y="224"/>
                </a:lnTo>
                <a:lnTo>
                  <a:pt x="330" y="231"/>
                </a:lnTo>
                <a:lnTo>
                  <a:pt x="338" y="239"/>
                </a:lnTo>
                <a:lnTo>
                  <a:pt x="338" y="247"/>
                </a:lnTo>
                <a:lnTo>
                  <a:pt x="345" y="255"/>
                </a:lnTo>
                <a:lnTo>
                  <a:pt x="345" y="262"/>
                </a:lnTo>
                <a:lnTo>
                  <a:pt x="360" y="270"/>
                </a:lnTo>
                <a:lnTo>
                  <a:pt x="367" y="270"/>
                </a:lnTo>
                <a:lnTo>
                  <a:pt x="375" y="270"/>
                </a:lnTo>
                <a:lnTo>
                  <a:pt x="382" y="270"/>
                </a:lnTo>
                <a:lnTo>
                  <a:pt x="389" y="262"/>
                </a:lnTo>
                <a:lnTo>
                  <a:pt x="397" y="255"/>
                </a:lnTo>
                <a:lnTo>
                  <a:pt x="404" y="262"/>
                </a:lnTo>
                <a:lnTo>
                  <a:pt x="404" y="270"/>
                </a:lnTo>
                <a:lnTo>
                  <a:pt x="411" y="285"/>
                </a:lnTo>
                <a:lnTo>
                  <a:pt x="411" y="293"/>
                </a:lnTo>
                <a:lnTo>
                  <a:pt x="419" y="301"/>
                </a:lnTo>
                <a:lnTo>
                  <a:pt x="419" y="308"/>
                </a:lnTo>
                <a:lnTo>
                  <a:pt x="426" y="316"/>
                </a:lnTo>
                <a:lnTo>
                  <a:pt x="426" y="324"/>
                </a:lnTo>
                <a:lnTo>
                  <a:pt x="433" y="332"/>
                </a:lnTo>
                <a:lnTo>
                  <a:pt x="426" y="339"/>
                </a:lnTo>
                <a:lnTo>
                  <a:pt x="426" y="347"/>
                </a:lnTo>
                <a:lnTo>
                  <a:pt x="419" y="355"/>
                </a:lnTo>
                <a:lnTo>
                  <a:pt x="411" y="362"/>
                </a:lnTo>
                <a:lnTo>
                  <a:pt x="411" y="370"/>
                </a:lnTo>
                <a:lnTo>
                  <a:pt x="404" y="378"/>
                </a:lnTo>
                <a:lnTo>
                  <a:pt x="397" y="378"/>
                </a:lnTo>
                <a:lnTo>
                  <a:pt x="389" y="378"/>
                </a:lnTo>
                <a:lnTo>
                  <a:pt x="382" y="378"/>
                </a:lnTo>
                <a:lnTo>
                  <a:pt x="375" y="378"/>
                </a:lnTo>
                <a:lnTo>
                  <a:pt x="367" y="378"/>
                </a:lnTo>
                <a:lnTo>
                  <a:pt x="360" y="378"/>
                </a:lnTo>
                <a:lnTo>
                  <a:pt x="345" y="378"/>
                </a:lnTo>
                <a:lnTo>
                  <a:pt x="338" y="378"/>
                </a:lnTo>
                <a:lnTo>
                  <a:pt x="330" y="378"/>
                </a:lnTo>
                <a:lnTo>
                  <a:pt x="323" y="385"/>
                </a:lnTo>
                <a:lnTo>
                  <a:pt x="323" y="393"/>
                </a:lnTo>
                <a:lnTo>
                  <a:pt x="323" y="401"/>
                </a:lnTo>
                <a:lnTo>
                  <a:pt x="323" y="409"/>
                </a:lnTo>
                <a:lnTo>
                  <a:pt x="323" y="416"/>
                </a:lnTo>
                <a:lnTo>
                  <a:pt x="323" y="432"/>
                </a:lnTo>
                <a:lnTo>
                  <a:pt x="323" y="439"/>
                </a:lnTo>
                <a:lnTo>
                  <a:pt x="323" y="447"/>
                </a:lnTo>
                <a:lnTo>
                  <a:pt x="316" y="455"/>
                </a:lnTo>
                <a:lnTo>
                  <a:pt x="308" y="455"/>
                </a:lnTo>
                <a:lnTo>
                  <a:pt x="301" y="462"/>
                </a:lnTo>
                <a:lnTo>
                  <a:pt x="294" y="462"/>
                </a:lnTo>
                <a:lnTo>
                  <a:pt x="286" y="470"/>
                </a:lnTo>
                <a:lnTo>
                  <a:pt x="279" y="478"/>
                </a:lnTo>
                <a:lnTo>
                  <a:pt x="279" y="486"/>
                </a:lnTo>
                <a:lnTo>
                  <a:pt x="286" y="493"/>
                </a:lnTo>
                <a:lnTo>
                  <a:pt x="286" y="501"/>
                </a:lnTo>
                <a:lnTo>
                  <a:pt x="286" y="509"/>
                </a:lnTo>
                <a:lnTo>
                  <a:pt x="286" y="516"/>
                </a:lnTo>
                <a:lnTo>
                  <a:pt x="294" y="524"/>
                </a:lnTo>
                <a:lnTo>
                  <a:pt x="294" y="532"/>
                </a:lnTo>
                <a:lnTo>
                  <a:pt x="294" y="539"/>
                </a:lnTo>
                <a:lnTo>
                  <a:pt x="294" y="547"/>
                </a:lnTo>
                <a:lnTo>
                  <a:pt x="301" y="555"/>
                </a:lnTo>
                <a:lnTo>
                  <a:pt x="301" y="563"/>
                </a:lnTo>
                <a:lnTo>
                  <a:pt x="301" y="570"/>
                </a:lnTo>
                <a:lnTo>
                  <a:pt x="294" y="586"/>
                </a:lnTo>
                <a:lnTo>
                  <a:pt x="286" y="593"/>
                </a:lnTo>
                <a:lnTo>
                  <a:pt x="279" y="593"/>
                </a:lnTo>
                <a:lnTo>
                  <a:pt x="272" y="601"/>
                </a:lnTo>
                <a:lnTo>
                  <a:pt x="264" y="609"/>
                </a:lnTo>
                <a:lnTo>
                  <a:pt x="257" y="609"/>
                </a:lnTo>
                <a:lnTo>
                  <a:pt x="250" y="616"/>
                </a:lnTo>
                <a:lnTo>
                  <a:pt x="242" y="616"/>
                </a:lnTo>
                <a:lnTo>
                  <a:pt x="235" y="616"/>
                </a:lnTo>
                <a:lnTo>
                  <a:pt x="228" y="616"/>
                </a:lnTo>
                <a:lnTo>
                  <a:pt x="220" y="624"/>
                </a:lnTo>
                <a:lnTo>
                  <a:pt x="205" y="624"/>
                </a:lnTo>
                <a:lnTo>
                  <a:pt x="198" y="624"/>
                </a:lnTo>
                <a:lnTo>
                  <a:pt x="191" y="624"/>
                </a:lnTo>
                <a:lnTo>
                  <a:pt x="183" y="632"/>
                </a:lnTo>
                <a:lnTo>
                  <a:pt x="176" y="632"/>
                </a:lnTo>
                <a:lnTo>
                  <a:pt x="169" y="624"/>
                </a:lnTo>
                <a:lnTo>
                  <a:pt x="161" y="616"/>
                </a:lnTo>
                <a:lnTo>
                  <a:pt x="154" y="616"/>
                </a:lnTo>
                <a:lnTo>
                  <a:pt x="147" y="624"/>
                </a:lnTo>
                <a:lnTo>
                  <a:pt x="139" y="624"/>
                </a:lnTo>
                <a:lnTo>
                  <a:pt x="132" y="632"/>
                </a:lnTo>
                <a:lnTo>
                  <a:pt x="125" y="624"/>
                </a:lnTo>
                <a:lnTo>
                  <a:pt x="125" y="616"/>
                </a:lnTo>
                <a:lnTo>
                  <a:pt x="117" y="609"/>
                </a:lnTo>
                <a:lnTo>
                  <a:pt x="110" y="601"/>
                </a:lnTo>
                <a:lnTo>
                  <a:pt x="110" y="593"/>
                </a:lnTo>
                <a:lnTo>
                  <a:pt x="110" y="586"/>
                </a:lnTo>
                <a:lnTo>
                  <a:pt x="110" y="570"/>
                </a:lnTo>
                <a:lnTo>
                  <a:pt x="110" y="563"/>
                </a:lnTo>
                <a:lnTo>
                  <a:pt x="110" y="555"/>
                </a:lnTo>
                <a:lnTo>
                  <a:pt x="110" y="547"/>
                </a:lnTo>
                <a:lnTo>
                  <a:pt x="110" y="539"/>
                </a:lnTo>
                <a:lnTo>
                  <a:pt x="110" y="532"/>
                </a:lnTo>
                <a:lnTo>
                  <a:pt x="103" y="524"/>
                </a:lnTo>
                <a:lnTo>
                  <a:pt x="103" y="516"/>
                </a:lnTo>
                <a:lnTo>
                  <a:pt x="103" y="509"/>
                </a:lnTo>
                <a:lnTo>
                  <a:pt x="103" y="501"/>
                </a:lnTo>
                <a:lnTo>
                  <a:pt x="103" y="493"/>
                </a:lnTo>
                <a:lnTo>
                  <a:pt x="103" y="486"/>
                </a:lnTo>
                <a:lnTo>
                  <a:pt x="103" y="478"/>
                </a:lnTo>
                <a:lnTo>
                  <a:pt x="95" y="470"/>
                </a:lnTo>
                <a:lnTo>
                  <a:pt x="88" y="470"/>
                </a:lnTo>
                <a:lnTo>
                  <a:pt x="81" y="470"/>
                </a:lnTo>
                <a:lnTo>
                  <a:pt x="66" y="470"/>
                </a:lnTo>
                <a:lnTo>
                  <a:pt x="58" y="462"/>
                </a:lnTo>
                <a:lnTo>
                  <a:pt x="51" y="462"/>
                </a:lnTo>
                <a:lnTo>
                  <a:pt x="44" y="462"/>
                </a:lnTo>
                <a:lnTo>
                  <a:pt x="36" y="455"/>
                </a:lnTo>
                <a:lnTo>
                  <a:pt x="36" y="447"/>
                </a:lnTo>
                <a:lnTo>
                  <a:pt x="36" y="439"/>
                </a:lnTo>
                <a:lnTo>
                  <a:pt x="36" y="432"/>
                </a:lnTo>
                <a:lnTo>
                  <a:pt x="29" y="416"/>
                </a:lnTo>
                <a:lnTo>
                  <a:pt x="29" y="409"/>
                </a:lnTo>
                <a:lnTo>
                  <a:pt x="29" y="401"/>
                </a:lnTo>
                <a:lnTo>
                  <a:pt x="36" y="393"/>
                </a:lnTo>
                <a:lnTo>
                  <a:pt x="44" y="385"/>
                </a:lnTo>
                <a:lnTo>
                  <a:pt x="51" y="385"/>
                </a:lnTo>
                <a:lnTo>
                  <a:pt x="58" y="378"/>
                </a:lnTo>
                <a:lnTo>
                  <a:pt x="66" y="370"/>
                </a:lnTo>
                <a:lnTo>
                  <a:pt x="58" y="362"/>
                </a:lnTo>
                <a:lnTo>
                  <a:pt x="58" y="355"/>
                </a:lnTo>
                <a:lnTo>
                  <a:pt x="51" y="347"/>
                </a:lnTo>
                <a:lnTo>
                  <a:pt x="51" y="339"/>
                </a:lnTo>
                <a:lnTo>
                  <a:pt x="44" y="332"/>
                </a:lnTo>
                <a:lnTo>
                  <a:pt x="36" y="332"/>
                </a:lnTo>
                <a:lnTo>
                  <a:pt x="29" y="324"/>
                </a:lnTo>
                <a:lnTo>
                  <a:pt x="29" y="316"/>
                </a:lnTo>
                <a:lnTo>
                  <a:pt x="29" y="308"/>
                </a:lnTo>
                <a:lnTo>
                  <a:pt x="29" y="301"/>
                </a:lnTo>
                <a:lnTo>
                  <a:pt x="29" y="293"/>
                </a:lnTo>
                <a:lnTo>
                  <a:pt x="29" y="285"/>
                </a:lnTo>
                <a:lnTo>
                  <a:pt x="22" y="270"/>
                </a:lnTo>
                <a:lnTo>
                  <a:pt x="14" y="262"/>
                </a:lnTo>
                <a:lnTo>
                  <a:pt x="14" y="255"/>
                </a:lnTo>
                <a:lnTo>
                  <a:pt x="14" y="247"/>
                </a:lnTo>
                <a:lnTo>
                  <a:pt x="7" y="239"/>
                </a:lnTo>
                <a:lnTo>
                  <a:pt x="7" y="231"/>
                </a:lnTo>
                <a:lnTo>
                  <a:pt x="7" y="224"/>
                </a:lnTo>
                <a:lnTo>
                  <a:pt x="7" y="216"/>
                </a:lnTo>
                <a:lnTo>
                  <a:pt x="0" y="208"/>
                </a:lnTo>
                <a:lnTo>
                  <a:pt x="7" y="201"/>
                </a:lnTo>
                <a:lnTo>
                  <a:pt x="14" y="201"/>
                </a:lnTo>
                <a:lnTo>
                  <a:pt x="22" y="193"/>
                </a:lnTo>
                <a:lnTo>
                  <a:pt x="22" y="185"/>
                </a:lnTo>
                <a:lnTo>
                  <a:pt x="22" y="178"/>
                </a:lnTo>
                <a:lnTo>
                  <a:pt x="22" y="170"/>
                </a:lnTo>
                <a:lnTo>
                  <a:pt x="22" y="162"/>
                </a:lnTo>
                <a:lnTo>
                  <a:pt x="22" y="154"/>
                </a:lnTo>
                <a:lnTo>
                  <a:pt x="14" y="147"/>
                </a:lnTo>
                <a:lnTo>
                  <a:pt x="14" y="139"/>
                </a:lnTo>
                <a:lnTo>
                  <a:pt x="14" y="131"/>
                </a:lnTo>
                <a:lnTo>
                  <a:pt x="22" y="116"/>
                </a:lnTo>
                <a:lnTo>
                  <a:pt x="22" y="108"/>
                </a:lnTo>
                <a:lnTo>
                  <a:pt x="14" y="101"/>
                </a:lnTo>
                <a:lnTo>
                  <a:pt x="14" y="93"/>
                </a:lnTo>
                <a:lnTo>
                  <a:pt x="7" y="85"/>
                </a:lnTo>
                <a:lnTo>
                  <a:pt x="7" y="77"/>
                </a:lnTo>
                <a:lnTo>
                  <a:pt x="14" y="70"/>
                </a:lnTo>
                <a:lnTo>
                  <a:pt x="22" y="62"/>
                </a:lnTo>
                <a:lnTo>
                  <a:pt x="22" y="54"/>
                </a:lnTo>
                <a:lnTo>
                  <a:pt x="29" y="47"/>
                </a:lnTo>
                <a:lnTo>
                  <a:pt x="36" y="47"/>
                </a:lnTo>
                <a:lnTo>
                  <a:pt x="44" y="54"/>
                </a:lnTo>
                <a:lnTo>
                  <a:pt x="44" y="62"/>
                </a:lnTo>
                <a:lnTo>
                  <a:pt x="51" y="70"/>
                </a:lnTo>
                <a:lnTo>
                  <a:pt x="58" y="70"/>
                </a:lnTo>
                <a:lnTo>
                  <a:pt x="66" y="70"/>
                </a:lnTo>
                <a:lnTo>
                  <a:pt x="81" y="62"/>
                </a:lnTo>
                <a:lnTo>
                  <a:pt x="88" y="54"/>
                </a:lnTo>
                <a:lnTo>
                  <a:pt x="95" y="54"/>
                </a:lnTo>
                <a:lnTo>
                  <a:pt x="103" y="62"/>
                </a:lnTo>
                <a:lnTo>
                  <a:pt x="110" y="62"/>
                </a:lnTo>
                <a:lnTo>
                  <a:pt x="117" y="70"/>
                </a:lnTo>
                <a:lnTo>
                  <a:pt x="125" y="62"/>
                </a:lnTo>
                <a:lnTo>
                  <a:pt x="125" y="54"/>
                </a:lnTo>
                <a:lnTo>
                  <a:pt x="132" y="47"/>
                </a:lnTo>
                <a:lnTo>
                  <a:pt x="132" y="39"/>
                </a:lnTo>
                <a:lnTo>
                  <a:pt x="132" y="31"/>
                </a:lnTo>
                <a:lnTo>
                  <a:pt x="132" y="24"/>
                </a:lnTo>
                <a:lnTo>
                  <a:pt x="139" y="16"/>
                </a:lnTo>
                <a:lnTo>
                  <a:pt x="147" y="8"/>
                </a:lnTo>
                <a:lnTo>
                  <a:pt x="154" y="8"/>
                </a:lnTo>
                <a:lnTo>
                  <a:pt x="161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4" name="Freeform 39"/>
          <p:cNvSpPr>
            <a:spLocks/>
          </p:cNvSpPr>
          <p:nvPr/>
        </p:nvSpPr>
        <p:spPr bwMode="auto">
          <a:xfrm>
            <a:off x="5738813" y="3867150"/>
            <a:ext cx="841375" cy="990600"/>
          </a:xfrm>
          <a:custGeom>
            <a:avLst/>
            <a:gdLst>
              <a:gd name="T0" fmla="*/ 2147483647 w 530"/>
              <a:gd name="T1" fmla="*/ 2147483647 h 624"/>
              <a:gd name="T2" fmla="*/ 2147483647 w 530"/>
              <a:gd name="T3" fmla="*/ 2147483647 h 624"/>
              <a:gd name="T4" fmla="*/ 2147483647 w 530"/>
              <a:gd name="T5" fmla="*/ 2147483647 h 624"/>
              <a:gd name="T6" fmla="*/ 2147483647 w 530"/>
              <a:gd name="T7" fmla="*/ 2147483647 h 624"/>
              <a:gd name="T8" fmla="*/ 2147483647 w 530"/>
              <a:gd name="T9" fmla="*/ 2147483647 h 624"/>
              <a:gd name="T10" fmla="*/ 2147483647 w 530"/>
              <a:gd name="T11" fmla="*/ 2147483647 h 624"/>
              <a:gd name="T12" fmla="*/ 2147483647 w 530"/>
              <a:gd name="T13" fmla="*/ 2147483647 h 624"/>
              <a:gd name="T14" fmla="*/ 2147483647 w 530"/>
              <a:gd name="T15" fmla="*/ 2147483647 h 624"/>
              <a:gd name="T16" fmla="*/ 2147483647 w 530"/>
              <a:gd name="T17" fmla="*/ 2147483647 h 624"/>
              <a:gd name="T18" fmla="*/ 2147483647 w 530"/>
              <a:gd name="T19" fmla="*/ 2147483647 h 624"/>
              <a:gd name="T20" fmla="*/ 2147483647 w 530"/>
              <a:gd name="T21" fmla="*/ 2147483647 h 624"/>
              <a:gd name="T22" fmla="*/ 2147483647 w 530"/>
              <a:gd name="T23" fmla="*/ 2147483647 h 624"/>
              <a:gd name="T24" fmla="*/ 2147483647 w 530"/>
              <a:gd name="T25" fmla="*/ 2147483647 h 624"/>
              <a:gd name="T26" fmla="*/ 2147483647 w 530"/>
              <a:gd name="T27" fmla="*/ 2147483647 h 624"/>
              <a:gd name="T28" fmla="*/ 2147483647 w 530"/>
              <a:gd name="T29" fmla="*/ 2147483647 h 624"/>
              <a:gd name="T30" fmla="*/ 2147483647 w 530"/>
              <a:gd name="T31" fmla="*/ 2147483647 h 624"/>
              <a:gd name="T32" fmla="*/ 2147483647 w 530"/>
              <a:gd name="T33" fmla="*/ 2147483647 h 624"/>
              <a:gd name="T34" fmla="*/ 2147483647 w 530"/>
              <a:gd name="T35" fmla="*/ 2147483647 h 624"/>
              <a:gd name="T36" fmla="*/ 2147483647 w 530"/>
              <a:gd name="T37" fmla="*/ 2147483647 h 624"/>
              <a:gd name="T38" fmla="*/ 2147483647 w 530"/>
              <a:gd name="T39" fmla="*/ 2147483647 h 624"/>
              <a:gd name="T40" fmla="*/ 2147483647 w 530"/>
              <a:gd name="T41" fmla="*/ 2147483647 h 624"/>
              <a:gd name="T42" fmla="*/ 2147483647 w 530"/>
              <a:gd name="T43" fmla="*/ 2147483647 h 624"/>
              <a:gd name="T44" fmla="*/ 2147483647 w 530"/>
              <a:gd name="T45" fmla="*/ 2147483647 h 624"/>
              <a:gd name="T46" fmla="*/ 2147483647 w 530"/>
              <a:gd name="T47" fmla="*/ 2147483647 h 624"/>
              <a:gd name="T48" fmla="*/ 2147483647 w 530"/>
              <a:gd name="T49" fmla="*/ 2147483647 h 624"/>
              <a:gd name="T50" fmla="*/ 2147483647 w 530"/>
              <a:gd name="T51" fmla="*/ 2147483647 h 624"/>
              <a:gd name="T52" fmla="*/ 2147483647 w 530"/>
              <a:gd name="T53" fmla="*/ 2147483647 h 624"/>
              <a:gd name="T54" fmla="*/ 2147483647 w 530"/>
              <a:gd name="T55" fmla="*/ 2147483647 h 624"/>
              <a:gd name="T56" fmla="*/ 2147483647 w 530"/>
              <a:gd name="T57" fmla="*/ 2147483647 h 624"/>
              <a:gd name="T58" fmla="*/ 2147483647 w 530"/>
              <a:gd name="T59" fmla="*/ 2147483647 h 624"/>
              <a:gd name="T60" fmla="*/ 2147483647 w 530"/>
              <a:gd name="T61" fmla="*/ 2147483647 h 624"/>
              <a:gd name="T62" fmla="*/ 2147483647 w 530"/>
              <a:gd name="T63" fmla="*/ 2147483647 h 624"/>
              <a:gd name="T64" fmla="*/ 2147483647 w 530"/>
              <a:gd name="T65" fmla="*/ 2147483647 h 624"/>
              <a:gd name="T66" fmla="*/ 2147483647 w 530"/>
              <a:gd name="T67" fmla="*/ 2147483647 h 624"/>
              <a:gd name="T68" fmla="*/ 2147483647 w 530"/>
              <a:gd name="T69" fmla="*/ 2147483647 h 624"/>
              <a:gd name="T70" fmla="*/ 2147483647 w 530"/>
              <a:gd name="T71" fmla="*/ 2147483647 h 624"/>
              <a:gd name="T72" fmla="*/ 2147483647 w 530"/>
              <a:gd name="T73" fmla="*/ 2147483647 h 624"/>
              <a:gd name="T74" fmla="*/ 2147483647 w 530"/>
              <a:gd name="T75" fmla="*/ 2147483647 h 624"/>
              <a:gd name="T76" fmla="*/ 2147483647 w 530"/>
              <a:gd name="T77" fmla="*/ 2147483647 h 624"/>
              <a:gd name="T78" fmla="*/ 2147483647 w 530"/>
              <a:gd name="T79" fmla="*/ 2147483647 h 624"/>
              <a:gd name="T80" fmla="*/ 0 w 530"/>
              <a:gd name="T81" fmla="*/ 2147483647 h 624"/>
              <a:gd name="T82" fmla="*/ 0 w 530"/>
              <a:gd name="T83" fmla="*/ 2147483647 h 624"/>
              <a:gd name="T84" fmla="*/ 0 w 530"/>
              <a:gd name="T85" fmla="*/ 2147483647 h 624"/>
              <a:gd name="T86" fmla="*/ 2147483647 w 530"/>
              <a:gd name="T87" fmla="*/ 2147483647 h 624"/>
              <a:gd name="T88" fmla="*/ 2147483647 w 530"/>
              <a:gd name="T89" fmla="*/ 2147483647 h 624"/>
              <a:gd name="T90" fmla="*/ 2147483647 w 530"/>
              <a:gd name="T91" fmla="*/ 2147483647 h 624"/>
              <a:gd name="T92" fmla="*/ 2147483647 w 530"/>
              <a:gd name="T93" fmla="*/ 2147483647 h 624"/>
              <a:gd name="T94" fmla="*/ 2147483647 w 530"/>
              <a:gd name="T95" fmla="*/ 2147483647 h 624"/>
              <a:gd name="T96" fmla="*/ 2147483647 w 530"/>
              <a:gd name="T97" fmla="*/ 2147483647 h 624"/>
              <a:gd name="T98" fmla="*/ 2147483647 w 530"/>
              <a:gd name="T99" fmla="*/ 2147483647 h 624"/>
              <a:gd name="T100" fmla="*/ 2147483647 w 530"/>
              <a:gd name="T101" fmla="*/ 2147483647 h 624"/>
              <a:gd name="T102" fmla="*/ 2147483647 w 530"/>
              <a:gd name="T103" fmla="*/ 2147483647 h 624"/>
              <a:gd name="T104" fmla="*/ 2147483647 w 530"/>
              <a:gd name="T105" fmla="*/ 2147483647 h 624"/>
              <a:gd name="T106" fmla="*/ 2147483647 w 530"/>
              <a:gd name="T107" fmla="*/ 2147483647 h 624"/>
              <a:gd name="T108" fmla="*/ 2147483647 w 530"/>
              <a:gd name="T109" fmla="*/ 2147483647 h 624"/>
              <a:gd name="T110" fmla="*/ 2147483647 w 530"/>
              <a:gd name="T111" fmla="*/ 2147483647 h 624"/>
              <a:gd name="T112" fmla="*/ 2147483647 w 530"/>
              <a:gd name="T113" fmla="*/ 2147483647 h 624"/>
              <a:gd name="T114" fmla="*/ 2147483647 w 530"/>
              <a:gd name="T115" fmla="*/ 2147483647 h 624"/>
              <a:gd name="T116" fmla="*/ 2147483647 w 530"/>
              <a:gd name="T117" fmla="*/ 2147483647 h 624"/>
              <a:gd name="T118" fmla="*/ 2147483647 w 530"/>
              <a:gd name="T119" fmla="*/ 2147483647 h 624"/>
              <a:gd name="T120" fmla="*/ 2147483647 w 530"/>
              <a:gd name="T121" fmla="*/ 2147483647 h 62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30" h="624">
                <a:moveTo>
                  <a:pt x="280" y="0"/>
                </a:moveTo>
                <a:lnTo>
                  <a:pt x="287" y="0"/>
                </a:lnTo>
                <a:lnTo>
                  <a:pt x="287" y="8"/>
                </a:lnTo>
                <a:lnTo>
                  <a:pt x="287" y="16"/>
                </a:lnTo>
                <a:lnTo>
                  <a:pt x="287" y="23"/>
                </a:lnTo>
                <a:lnTo>
                  <a:pt x="294" y="31"/>
                </a:lnTo>
                <a:lnTo>
                  <a:pt x="294" y="39"/>
                </a:lnTo>
                <a:lnTo>
                  <a:pt x="294" y="54"/>
                </a:lnTo>
                <a:lnTo>
                  <a:pt x="302" y="62"/>
                </a:lnTo>
                <a:lnTo>
                  <a:pt x="309" y="62"/>
                </a:lnTo>
                <a:lnTo>
                  <a:pt x="317" y="62"/>
                </a:lnTo>
                <a:lnTo>
                  <a:pt x="324" y="62"/>
                </a:lnTo>
                <a:lnTo>
                  <a:pt x="331" y="62"/>
                </a:lnTo>
                <a:lnTo>
                  <a:pt x="339" y="70"/>
                </a:lnTo>
                <a:lnTo>
                  <a:pt x="339" y="77"/>
                </a:lnTo>
                <a:lnTo>
                  <a:pt x="346" y="85"/>
                </a:lnTo>
                <a:lnTo>
                  <a:pt x="346" y="93"/>
                </a:lnTo>
                <a:lnTo>
                  <a:pt x="346" y="100"/>
                </a:lnTo>
                <a:lnTo>
                  <a:pt x="346" y="108"/>
                </a:lnTo>
                <a:lnTo>
                  <a:pt x="353" y="116"/>
                </a:lnTo>
                <a:lnTo>
                  <a:pt x="361" y="124"/>
                </a:lnTo>
                <a:lnTo>
                  <a:pt x="368" y="116"/>
                </a:lnTo>
                <a:lnTo>
                  <a:pt x="375" y="116"/>
                </a:lnTo>
                <a:lnTo>
                  <a:pt x="390" y="108"/>
                </a:lnTo>
                <a:lnTo>
                  <a:pt x="375" y="100"/>
                </a:lnTo>
                <a:lnTo>
                  <a:pt x="368" y="108"/>
                </a:lnTo>
                <a:lnTo>
                  <a:pt x="353" y="124"/>
                </a:lnTo>
                <a:lnTo>
                  <a:pt x="375" y="124"/>
                </a:lnTo>
                <a:lnTo>
                  <a:pt x="375" y="131"/>
                </a:lnTo>
                <a:lnTo>
                  <a:pt x="375" y="139"/>
                </a:lnTo>
                <a:lnTo>
                  <a:pt x="368" y="147"/>
                </a:lnTo>
                <a:lnTo>
                  <a:pt x="368" y="154"/>
                </a:lnTo>
                <a:lnTo>
                  <a:pt x="368" y="162"/>
                </a:lnTo>
                <a:lnTo>
                  <a:pt x="375" y="170"/>
                </a:lnTo>
                <a:lnTo>
                  <a:pt x="390" y="177"/>
                </a:lnTo>
                <a:lnTo>
                  <a:pt x="390" y="185"/>
                </a:lnTo>
                <a:lnTo>
                  <a:pt x="397" y="193"/>
                </a:lnTo>
                <a:lnTo>
                  <a:pt x="405" y="208"/>
                </a:lnTo>
                <a:lnTo>
                  <a:pt x="412" y="216"/>
                </a:lnTo>
                <a:lnTo>
                  <a:pt x="412" y="224"/>
                </a:lnTo>
                <a:lnTo>
                  <a:pt x="419" y="231"/>
                </a:lnTo>
                <a:lnTo>
                  <a:pt x="427" y="239"/>
                </a:lnTo>
                <a:lnTo>
                  <a:pt x="434" y="247"/>
                </a:lnTo>
                <a:lnTo>
                  <a:pt x="434" y="254"/>
                </a:lnTo>
                <a:lnTo>
                  <a:pt x="441" y="262"/>
                </a:lnTo>
                <a:lnTo>
                  <a:pt x="449" y="262"/>
                </a:lnTo>
                <a:lnTo>
                  <a:pt x="456" y="270"/>
                </a:lnTo>
                <a:lnTo>
                  <a:pt x="464" y="270"/>
                </a:lnTo>
                <a:lnTo>
                  <a:pt x="471" y="278"/>
                </a:lnTo>
                <a:lnTo>
                  <a:pt x="478" y="278"/>
                </a:lnTo>
                <a:lnTo>
                  <a:pt x="486" y="285"/>
                </a:lnTo>
                <a:lnTo>
                  <a:pt x="493" y="285"/>
                </a:lnTo>
                <a:lnTo>
                  <a:pt x="500" y="293"/>
                </a:lnTo>
                <a:lnTo>
                  <a:pt x="500" y="301"/>
                </a:lnTo>
                <a:lnTo>
                  <a:pt x="500" y="308"/>
                </a:lnTo>
                <a:lnTo>
                  <a:pt x="493" y="316"/>
                </a:lnTo>
                <a:lnTo>
                  <a:pt x="493" y="324"/>
                </a:lnTo>
                <a:lnTo>
                  <a:pt x="486" y="331"/>
                </a:lnTo>
                <a:lnTo>
                  <a:pt x="486" y="339"/>
                </a:lnTo>
                <a:lnTo>
                  <a:pt x="478" y="347"/>
                </a:lnTo>
                <a:lnTo>
                  <a:pt x="471" y="362"/>
                </a:lnTo>
                <a:lnTo>
                  <a:pt x="471" y="370"/>
                </a:lnTo>
                <a:lnTo>
                  <a:pt x="464" y="378"/>
                </a:lnTo>
                <a:lnTo>
                  <a:pt x="464" y="385"/>
                </a:lnTo>
                <a:lnTo>
                  <a:pt x="456" y="393"/>
                </a:lnTo>
                <a:lnTo>
                  <a:pt x="456" y="401"/>
                </a:lnTo>
                <a:lnTo>
                  <a:pt x="449" y="408"/>
                </a:lnTo>
                <a:lnTo>
                  <a:pt x="449" y="416"/>
                </a:lnTo>
                <a:lnTo>
                  <a:pt x="456" y="424"/>
                </a:lnTo>
                <a:lnTo>
                  <a:pt x="464" y="424"/>
                </a:lnTo>
                <a:lnTo>
                  <a:pt x="471" y="424"/>
                </a:lnTo>
                <a:lnTo>
                  <a:pt x="478" y="424"/>
                </a:lnTo>
                <a:lnTo>
                  <a:pt x="486" y="432"/>
                </a:lnTo>
                <a:lnTo>
                  <a:pt x="493" y="439"/>
                </a:lnTo>
                <a:lnTo>
                  <a:pt x="500" y="439"/>
                </a:lnTo>
                <a:lnTo>
                  <a:pt x="508" y="447"/>
                </a:lnTo>
                <a:lnTo>
                  <a:pt x="515" y="439"/>
                </a:lnTo>
                <a:lnTo>
                  <a:pt x="530" y="439"/>
                </a:lnTo>
                <a:lnTo>
                  <a:pt x="530" y="447"/>
                </a:lnTo>
                <a:lnTo>
                  <a:pt x="530" y="455"/>
                </a:lnTo>
                <a:lnTo>
                  <a:pt x="515" y="462"/>
                </a:lnTo>
                <a:lnTo>
                  <a:pt x="508" y="470"/>
                </a:lnTo>
                <a:lnTo>
                  <a:pt x="500" y="478"/>
                </a:lnTo>
                <a:lnTo>
                  <a:pt x="493" y="485"/>
                </a:lnTo>
                <a:lnTo>
                  <a:pt x="493" y="493"/>
                </a:lnTo>
                <a:lnTo>
                  <a:pt x="486" y="501"/>
                </a:lnTo>
                <a:lnTo>
                  <a:pt x="478" y="516"/>
                </a:lnTo>
                <a:lnTo>
                  <a:pt x="471" y="524"/>
                </a:lnTo>
                <a:lnTo>
                  <a:pt x="464" y="532"/>
                </a:lnTo>
                <a:lnTo>
                  <a:pt x="456" y="539"/>
                </a:lnTo>
                <a:lnTo>
                  <a:pt x="456" y="547"/>
                </a:lnTo>
                <a:lnTo>
                  <a:pt x="449" y="555"/>
                </a:lnTo>
                <a:lnTo>
                  <a:pt x="441" y="562"/>
                </a:lnTo>
                <a:lnTo>
                  <a:pt x="434" y="562"/>
                </a:lnTo>
                <a:lnTo>
                  <a:pt x="427" y="570"/>
                </a:lnTo>
                <a:lnTo>
                  <a:pt x="419" y="570"/>
                </a:lnTo>
                <a:lnTo>
                  <a:pt x="412" y="570"/>
                </a:lnTo>
                <a:lnTo>
                  <a:pt x="405" y="578"/>
                </a:lnTo>
                <a:lnTo>
                  <a:pt x="397" y="578"/>
                </a:lnTo>
                <a:lnTo>
                  <a:pt x="390" y="578"/>
                </a:lnTo>
                <a:lnTo>
                  <a:pt x="375" y="578"/>
                </a:lnTo>
                <a:lnTo>
                  <a:pt x="368" y="586"/>
                </a:lnTo>
                <a:lnTo>
                  <a:pt x="361" y="586"/>
                </a:lnTo>
                <a:lnTo>
                  <a:pt x="353" y="586"/>
                </a:lnTo>
                <a:lnTo>
                  <a:pt x="346" y="593"/>
                </a:lnTo>
                <a:lnTo>
                  <a:pt x="339" y="593"/>
                </a:lnTo>
                <a:lnTo>
                  <a:pt x="331" y="593"/>
                </a:lnTo>
                <a:lnTo>
                  <a:pt x="324" y="601"/>
                </a:lnTo>
                <a:lnTo>
                  <a:pt x="317" y="601"/>
                </a:lnTo>
                <a:lnTo>
                  <a:pt x="309" y="601"/>
                </a:lnTo>
                <a:lnTo>
                  <a:pt x="302" y="609"/>
                </a:lnTo>
                <a:lnTo>
                  <a:pt x="294" y="609"/>
                </a:lnTo>
                <a:lnTo>
                  <a:pt x="287" y="609"/>
                </a:lnTo>
                <a:lnTo>
                  <a:pt x="280" y="609"/>
                </a:lnTo>
                <a:lnTo>
                  <a:pt x="272" y="616"/>
                </a:lnTo>
                <a:lnTo>
                  <a:pt x="265" y="616"/>
                </a:lnTo>
                <a:lnTo>
                  <a:pt x="258" y="616"/>
                </a:lnTo>
                <a:lnTo>
                  <a:pt x="250" y="624"/>
                </a:lnTo>
                <a:lnTo>
                  <a:pt x="236" y="616"/>
                </a:lnTo>
                <a:lnTo>
                  <a:pt x="236" y="609"/>
                </a:lnTo>
                <a:lnTo>
                  <a:pt x="236" y="601"/>
                </a:lnTo>
                <a:lnTo>
                  <a:pt x="228" y="593"/>
                </a:lnTo>
                <a:lnTo>
                  <a:pt x="228" y="586"/>
                </a:lnTo>
                <a:lnTo>
                  <a:pt x="228" y="578"/>
                </a:lnTo>
                <a:lnTo>
                  <a:pt x="221" y="570"/>
                </a:lnTo>
                <a:lnTo>
                  <a:pt x="214" y="570"/>
                </a:lnTo>
                <a:lnTo>
                  <a:pt x="206" y="570"/>
                </a:lnTo>
                <a:lnTo>
                  <a:pt x="199" y="570"/>
                </a:lnTo>
                <a:lnTo>
                  <a:pt x="192" y="562"/>
                </a:lnTo>
                <a:lnTo>
                  <a:pt x="184" y="562"/>
                </a:lnTo>
                <a:lnTo>
                  <a:pt x="177" y="562"/>
                </a:lnTo>
                <a:lnTo>
                  <a:pt x="170" y="562"/>
                </a:lnTo>
                <a:lnTo>
                  <a:pt x="162" y="562"/>
                </a:lnTo>
                <a:lnTo>
                  <a:pt x="155" y="570"/>
                </a:lnTo>
                <a:lnTo>
                  <a:pt x="147" y="578"/>
                </a:lnTo>
                <a:lnTo>
                  <a:pt x="140" y="578"/>
                </a:lnTo>
                <a:lnTo>
                  <a:pt x="133" y="586"/>
                </a:lnTo>
                <a:lnTo>
                  <a:pt x="125" y="593"/>
                </a:lnTo>
                <a:lnTo>
                  <a:pt x="118" y="593"/>
                </a:lnTo>
                <a:lnTo>
                  <a:pt x="111" y="593"/>
                </a:lnTo>
                <a:lnTo>
                  <a:pt x="96" y="586"/>
                </a:lnTo>
                <a:lnTo>
                  <a:pt x="89" y="586"/>
                </a:lnTo>
                <a:lnTo>
                  <a:pt x="81" y="586"/>
                </a:lnTo>
                <a:lnTo>
                  <a:pt x="74" y="586"/>
                </a:lnTo>
                <a:lnTo>
                  <a:pt x="67" y="586"/>
                </a:lnTo>
                <a:lnTo>
                  <a:pt x="59" y="578"/>
                </a:lnTo>
                <a:lnTo>
                  <a:pt x="52" y="578"/>
                </a:lnTo>
                <a:lnTo>
                  <a:pt x="45" y="578"/>
                </a:lnTo>
                <a:lnTo>
                  <a:pt x="37" y="578"/>
                </a:lnTo>
                <a:lnTo>
                  <a:pt x="30" y="570"/>
                </a:lnTo>
                <a:lnTo>
                  <a:pt x="23" y="562"/>
                </a:lnTo>
                <a:lnTo>
                  <a:pt x="23" y="570"/>
                </a:lnTo>
                <a:lnTo>
                  <a:pt x="23" y="555"/>
                </a:lnTo>
                <a:lnTo>
                  <a:pt x="30" y="547"/>
                </a:lnTo>
                <a:lnTo>
                  <a:pt x="30" y="539"/>
                </a:lnTo>
                <a:lnTo>
                  <a:pt x="37" y="532"/>
                </a:lnTo>
                <a:lnTo>
                  <a:pt x="30" y="524"/>
                </a:lnTo>
                <a:lnTo>
                  <a:pt x="30" y="516"/>
                </a:lnTo>
                <a:lnTo>
                  <a:pt x="23" y="501"/>
                </a:lnTo>
                <a:lnTo>
                  <a:pt x="23" y="493"/>
                </a:lnTo>
                <a:lnTo>
                  <a:pt x="15" y="485"/>
                </a:lnTo>
                <a:lnTo>
                  <a:pt x="8" y="478"/>
                </a:lnTo>
                <a:lnTo>
                  <a:pt x="8" y="470"/>
                </a:lnTo>
                <a:lnTo>
                  <a:pt x="0" y="462"/>
                </a:lnTo>
                <a:lnTo>
                  <a:pt x="0" y="455"/>
                </a:lnTo>
                <a:lnTo>
                  <a:pt x="0" y="447"/>
                </a:lnTo>
                <a:lnTo>
                  <a:pt x="0" y="439"/>
                </a:lnTo>
                <a:lnTo>
                  <a:pt x="0" y="432"/>
                </a:ln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0" y="401"/>
                </a:lnTo>
                <a:lnTo>
                  <a:pt x="0" y="393"/>
                </a:lnTo>
                <a:lnTo>
                  <a:pt x="8" y="385"/>
                </a:lnTo>
                <a:lnTo>
                  <a:pt x="15" y="385"/>
                </a:lnTo>
                <a:lnTo>
                  <a:pt x="23" y="385"/>
                </a:lnTo>
                <a:lnTo>
                  <a:pt x="30" y="385"/>
                </a:lnTo>
                <a:lnTo>
                  <a:pt x="37" y="385"/>
                </a:lnTo>
                <a:lnTo>
                  <a:pt x="45" y="385"/>
                </a:lnTo>
                <a:lnTo>
                  <a:pt x="52" y="385"/>
                </a:lnTo>
                <a:lnTo>
                  <a:pt x="59" y="385"/>
                </a:lnTo>
                <a:lnTo>
                  <a:pt x="67" y="378"/>
                </a:lnTo>
                <a:lnTo>
                  <a:pt x="59" y="370"/>
                </a:lnTo>
                <a:lnTo>
                  <a:pt x="59" y="362"/>
                </a:lnTo>
                <a:lnTo>
                  <a:pt x="52" y="347"/>
                </a:lnTo>
                <a:lnTo>
                  <a:pt x="52" y="339"/>
                </a:lnTo>
                <a:lnTo>
                  <a:pt x="45" y="331"/>
                </a:lnTo>
                <a:lnTo>
                  <a:pt x="45" y="324"/>
                </a:lnTo>
                <a:lnTo>
                  <a:pt x="45" y="316"/>
                </a:lnTo>
                <a:lnTo>
                  <a:pt x="45" y="308"/>
                </a:lnTo>
                <a:lnTo>
                  <a:pt x="45" y="301"/>
                </a:lnTo>
                <a:lnTo>
                  <a:pt x="45" y="293"/>
                </a:lnTo>
                <a:lnTo>
                  <a:pt x="45" y="285"/>
                </a:lnTo>
                <a:lnTo>
                  <a:pt x="45" y="278"/>
                </a:lnTo>
                <a:lnTo>
                  <a:pt x="45" y="270"/>
                </a:lnTo>
                <a:lnTo>
                  <a:pt x="45" y="262"/>
                </a:lnTo>
                <a:lnTo>
                  <a:pt x="45" y="254"/>
                </a:lnTo>
                <a:lnTo>
                  <a:pt x="45" y="247"/>
                </a:lnTo>
                <a:lnTo>
                  <a:pt x="52" y="239"/>
                </a:lnTo>
                <a:lnTo>
                  <a:pt x="59" y="239"/>
                </a:lnTo>
                <a:lnTo>
                  <a:pt x="67" y="239"/>
                </a:lnTo>
                <a:lnTo>
                  <a:pt x="74" y="239"/>
                </a:lnTo>
                <a:lnTo>
                  <a:pt x="81" y="239"/>
                </a:lnTo>
                <a:lnTo>
                  <a:pt x="89" y="239"/>
                </a:lnTo>
                <a:lnTo>
                  <a:pt x="96" y="239"/>
                </a:lnTo>
                <a:lnTo>
                  <a:pt x="111" y="231"/>
                </a:lnTo>
                <a:lnTo>
                  <a:pt x="118" y="224"/>
                </a:lnTo>
                <a:lnTo>
                  <a:pt x="118" y="216"/>
                </a:lnTo>
                <a:lnTo>
                  <a:pt x="125" y="208"/>
                </a:lnTo>
                <a:lnTo>
                  <a:pt x="133" y="216"/>
                </a:lnTo>
                <a:lnTo>
                  <a:pt x="140" y="216"/>
                </a:lnTo>
                <a:lnTo>
                  <a:pt x="147" y="224"/>
                </a:lnTo>
                <a:lnTo>
                  <a:pt x="155" y="224"/>
                </a:lnTo>
                <a:lnTo>
                  <a:pt x="162" y="216"/>
                </a:lnTo>
                <a:lnTo>
                  <a:pt x="162" y="224"/>
                </a:lnTo>
                <a:lnTo>
                  <a:pt x="162" y="208"/>
                </a:lnTo>
                <a:lnTo>
                  <a:pt x="162" y="193"/>
                </a:lnTo>
                <a:lnTo>
                  <a:pt x="162" y="185"/>
                </a:lnTo>
                <a:lnTo>
                  <a:pt x="162" y="177"/>
                </a:lnTo>
                <a:lnTo>
                  <a:pt x="162" y="170"/>
                </a:lnTo>
                <a:lnTo>
                  <a:pt x="162" y="162"/>
                </a:lnTo>
                <a:lnTo>
                  <a:pt x="162" y="154"/>
                </a:lnTo>
                <a:lnTo>
                  <a:pt x="162" y="147"/>
                </a:lnTo>
                <a:lnTo>
                  <a:pt x="162" y="139"/>
                </a:lnTo>
                <a:lnTo>
                  <a:pt x="170" y="131"/>
                </a:lnTo>
                <a:lnTo>
                  <a:pt x="177" y="124"/>
                </a:lnTo>
                <a:lnTo>
                  <a:pt x="184" y="124"/>
                </a:lnTo>
                <a:lnTo>
                  <a:pt x="192" y="116"/>
                </a:lnTo>
                <a:lnTo>
                  <a:pt x="199" y="116"/>
                </a:lnTo>
                <a:lnTo>
                  <a:pt x="206" y="108"/>
                </a:lnTo>
                <a:lnTo>
                  <a:pt x="214" y="108"/>
                </a:lnTo>
                <a:lnTo>
                  <a:pt x="221" y="100"/>
                </a:lnTo>
                <a:lnTo>
                  <a:pt x="228" y="100"/>
                </a:lnTo>
                <a:lnTo>
                  <a:pt x="236" y="93"/>
                </a:lnTo>
                <a:lnTo>
                  <a:pt x="236" y="85"/>
                </a:lnTo>
                <a:lnTo>
                  <a:pt x="236" y="77"/>
                </a:lnTo>
                <a:lnTo>
                  <a:pt x="236" y="70"/>
                </a:lnTo>
                <a:lnTo>
                  <a:pt x="236" y="62"/>
                </a:lnTo>
                <a:lnTo>
                  <a:pt x="228" y="54"/>
                </a:lnTo>
                <a:lnTo>
                  <a:pt x="228" y="39"/>
                </a:lnTo>
                <a:lnTo>
                  <a:pt x="228" y="31"/>
                </a:lnTo>
                <a:lnTo>
                  <a:pt x="236" y="23"/>
                </a:lnTo>
                <a:lnTo>
                  <a:pt x="250" y="16"/>
                </a:lnTo>
                <a:lnTo>
                  <a:pt x="258" y="16"/>
                </a:lnTo>
                <a:lnTo>
                  <a:pt x="265" y="8"/>
                </a:lnTo>
                <a:lnTo>
                  <a:pt x="272" y="8"/>
                </a:lnTo>
                <a:lnTo>
                  <a:pt x="28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5" name="Freeform 40"/>
          <p:cNvSpPr>
            <a:spLocks/>
          </p:cNvSpPr>
          <p:nvPr/>
        </p:nvSpPr>
        <p:spPr bwMode="auto">
          <a:xfrm>
            <a:off x="5732463" y="2644775"/>
            <a:ext cx="887412" cy="855663"/>
          </a:xfrm>
          <a:custGeom>
            <a:avLst/>
            <a:gdLst>
              <a:gd name="T0" fmla="*/ 2147483647 w 559"/>
              <a:gd name="T1" fmla="*/ 2147483647 h 539"/>
              <a:gd name="T2" fmla="*/ 2147483647 w 559"/>
              <a:gd name="T3" fmla="*/ 2147483647 h 539"/>
              <a:gd name="T4" fmla="*/ 2147483647 w 559"/>
              <a:gd name="T5" fmla="*/ 2147483647 h 539"/>
              <a:gd name="T6" fmla="*/ 2147483647 w 559"/>
              <a:gd name="T7" fmla="*/ 2147483647 h 539"/>
              <a:gd name="T8" fmla="*/ 2147483647 w 559"/>
              <a:gd name="T9" fmla="*/ 2147483647 h 539"/>
              <a:gd name="T10" fmla="*/ 2147483647 w 559"/>
              <a:gd name="T11" fmla="*/ 2147483647 h 539"/>
              <a:gd name="T12" fmla="*/ 2147483647 w 559"/>
              <a:gd name="T13" fmla="*/ 2147483647 h 539"/>
              <a:gd name="T14" fmla="*/ 2147483647 w 559"/>
              <a:gd name="T15" fmla="*/ 2147483647 h 539"/>
              <a:gd name="T16" fmla="*/ 2147483647 w 559"/>
              <a:gd name="T17" fmla="*/ 2147483647 h 539"/>
              <a:gd name="T18" fmla="*/ 2147483647 w 559"/>
              <a:gd name="T19" fmla="*/ 2147483647 h 539"/>
              <a:gd name="T20" fmla="*/ 2147483647 w 559"/>
              <a:gd name="T21" fmla="*/ 2147483647 h 539"/>
              <a:gd name="T22" fmla="*/ 2147483647 w 559"/>
              <a:gd name="T23" fmla="*/ 2147483647 h 539"/>
              <a:gd name="T24" fmla="*/ 2147483647 w 559"/>
              <a:gd name="T25" fmla="*/ 2147483647 h 539"/>
              <a:gd name="T26" fmla="*/ 2147483647 w 559"/>
              <a:gd name="T27" fmla="*/ 2147483647 h 539"/>
              <a:gd name="T28" fmla="*/ 2147483647 w 559"/>
              <a:gd name="T29" fmla="*/ 2147483647 h 539"/>
              <a:gd name="T30" fmla="*/ 2147483647 w 559"/>
              <a:gd name="T31" fmla="*/ 2147483647 h 539"/>
              <a:gd name="T32" fmla="*/ 2147483647 w 559"/>
              <a:gd name="T33" fmla="*/ 2147483647 h 539"/>
              <a:gd name="T34" fmla="*/ 2147483647 w 559"/>
              <a:gd name="T35" fmla="*/ 2147483647 h 539"/>
              <a:gd name="T36" fmla="*/ 2147483647 w 559"/>
              <a:gd name="T37" fmla="*/ 2147483647 h 539"/>
              <a:gd name="T38" fmla="*/ 2147483647 w 559"/>
              <a:gd name="T39" fmla="*/ 2147483647 h 539"/>
              <a:gd name="T40" fmla="*/ 2147483647 w 559"/>
              <a:gd name="T41" fmla="*/ 2147483647 h 539"/>
              <a:gd name="T42" fmla="*/ 2147483647 w 559"/>
              <a:gd name="T43" fmla="*/ 2147483647 h 539"/>
              <a:gd name="T44" fmla="*/ 2147483647 w 559"/>
              <a:gd name="T45" fmla="*/ 2147483647 h 539"/>
              <a:gd name="T46" fmla="*/ 2147483647 w 559"/>
              <a:gd name="T47" fmla="*/ 2147483647 h 539"/>
              <a:gd name="T48" fmla="*/ 2147483647 w 559"/>
              <a:gd name="T49" fmla="*/ 2147483647 h 539"/>
              <a:gd name="T50" fmla="*/ 2147483647 w 559"/>
              <a:gd name="T51" fmla="*/ 2147483647 h 539"/>
              <a:gd name="T52" fmla="*/ 2147483647 w 559"/>
              <a:gd name="T53" fmla="*/ 2147483647 h 539"/>
              <a:gd name="T54" fmla="*/ 2147483647 w 559"/>
              <a:gd name="T55" fmla="*/ 2147483647 h 539"/>
              <a:gd name="T56" fmla="*/ 2147483647 w 559"/>
              <a:gd name="T57" fmla="*/ 2147483647 h 539"/>
              <a:gd name="T58" fmla="*/ 2147483647 w 559"/>
              <a:gd name="T59" fmla="*/ 2147483647 h 539"/>
              <a:gd name="T60" fmla="*/ 2147483647 w 559"/>
              <a:gd name="T61" fmla="*/ 2147483647 h 539"/>
              <a:gd name="T62" fmla="*/ 2147483647 w 559"/>
              <a:gd name="T63" fmla="*/ 2147483647 h 539"/>
              <a:gd name="T64" fmla="*/ 2147483647 w 559"/>
              <a:gd name="T65" fmla="*/ 2147483647 h 539"/>
              <a:gd name="T66" fmla="*/ 2147483647 w 559"/>
              <a:gd name="T67" fmla="*/ 2147483647 h 539"/>
              <a:gd name="T68" fmla="*/ 2147483647 w 559"/>
              <a:gd name="T69" fmla="*/ 2147483647 h 539"/>
              <a:gd name="T70" fmla="*/ 2147483647 w 559"/>
              <a:gd name="T71" fmla="*/ 2147483647 h 539"/>
              <a:gd name="T72" fmla="*/ 2147483647 w 559"/>
              <a:gd name="T73" fmla="*/ 2147483647 h 539"/>
              <a:gd name="T74" fmla="*/ 2147483647 w 559"/>
              <a:gd name="T75" fmla="*/ 2147483647 h 539"/>
              <a:gd name="T76" fmla="*/ 2147483647 w 559"/>
              <a:gd name="T77" fmla="*/ 2147483647 h 539"/>
              <a:gd name="T78" fmla="*/ 2147483647 w 559"/>
              <a:gd name="T79" fmla="*/ 2147483647 h 539"/>
              <a:gd name="T80" fmla="*/ 2147483647 w 559"/>
              <a:gd name="T81" fmla="*/ 2147483647 h 539"/>
              <a:gd name="T82" fmla="*/ 2147483647 w 559"/>
              <a:gd name="T83" fmla="*/ 2147483647 h 539"/>
              <a:gd name="T84" fmla="*/ 2147483647 w 559"/>
              <a:gd name="T85" fmla="*/ 2147483647 h 539"/>
              <a:gd name="T86" fmla="*/ 0 w 559"/>
              <a:gd name="T87" fmla="*/ 2147483647 h 539"/>
              <a:gd name="T88" fmla="*/ 0 w 559"/>
              <a:gd name="T89" fmla="*/ 2147483647 h 539"/>
              <a:gd name="T90" fmla="*/ 2147483647 w 559"/>
              <a:gd name="T91" fmla="*/ 2147483647 h 539"/>
              <a:gd name="T92" fmla="*/ 2147483647 w 559"/>
              <a:gd name="T93" fmla="*/ 2147483647 h 539"/>
              <a:gd name="T94" fmla="*/ 2147483647 w 559"/>
              <a:gd name="T95" fmla="*/ 2147483647 h 539"/>
              <a:gd name="T96" fmla="*/ 2147483647 w 559"/>
              <a:gd name="T97" fmla="*/ 2147483647 h 539"/>
              <a:gd name="T98" fmla="*/ 2147483647 w 559"/>
              <a:gd name="T99" fmla="*/ 2147483647 h 539"/>
              <a:gd name="T100" fmla="*/ 2147483647 w 559"/>
              <a:gd name="T101" fmla="*/ 2147483647 h 539"/>
              <a:gd name="T102" fmla="*/ 2147483647 w 559"/>
              <a:gd name="T103" fmla="*/ 2147483647 h 539"/>
              <a:gd name="T104" fmla="*/ 2147483647 w 559"/>
              <a:gd name="T105" fmla="*/ 2147483647 h 5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59" h="539">
                <a:moveTo>
                  <a:pt x="192" y="0"/>
                </a:moveTo>
                <a:lnTo>
                  <a:pt x="199" y="0"/>
                </a:lnTo>
                <a:lnTo>
                  <a:pt x="206" y="8"/>
                </a:lnTo>
                <a:lnTo>
                  <a:pt x="214" y="8"/>
                </a:lnTo>
                <a:lnTo>
                  <a:pt x="221" y="16"/>
                </a:lnTo>
                <a:lnTo>
                  <a:pt x="228" y="16"/>
                </a:lnTo>
                <a:lnTo>
                  <a:pt x="236" y="23"/>
                </a:lnTo>
                <a:lnTo>
                  <a:pt x="250" y="23"/>
                </a:lnTo>
                <a:lnTo>
                  <a:pt x="258" y="31"/>
                </a:lnTo>
                <a:lnTo>
                  <a:pt x="265" y="39"/>
                </a:lnTo>
                <a:lnTo>
                  <a:pt x="272" y="47"/>
                </a:lnTo>
                <a:lnTo>
                  <a:pt x="272" y="54"/>
                </a:lnTo>
                <a:lnTo>
                  <a:pt x="280" y="70"/>
                </a:lnTo>
                <a:lnTo>
                  <a:pt x="280" y="77"/>
                </a:lnTo>
                <a:lnTo>
                  <a:pt x="287" y="85"/>
                </a:lnTo>
                <a:lnTo>
                  <a:pt x="287" y="93"/>
                </a:lnTo>
                <a:lnTo>
                  <a:pt x="294" y="100"/>
                </a:lnTo>
                <a:lnTo>
                  <a:pt x="294" y="108"/>
                </a:lnTo>
                <a:lnTo>
                  <a:pt x="287" y="116"/>
                </a:lnTo>
                <a:lnTo>
                  <a:pt x="287" y="124"/>
                </a:lnTo>
                <a:lnTo>
                  <a:pt x="280" y="131"/>
                </a:lnTo>
                <a:lnTo>
                  <a:pt x="280" y="139"/>
                </a:lnTo>
                <a:lnTo>
                  <a:pt x="272" y="147"/>
                </a:lnTo>
                <a:lnTo>
                  <a:pt x="272" y="154"/>
                </a:lnTo>
                <a:lnTo>
                  <a:pt x="265" y="162"/>
                </a:lnTo>
                <a:lnTo>
                  <a:pt x="265" y="170"/>
                </a:lnTo>
                <a:lnTo>
                  <a:pt x="272" y="177"/>
                </a:lnTo>
                <a:lnTo>
                  <a:pt x="280" y="177"/>
                </a:lnTo>
                <a:lnTo>
                  <a:pt x="287" y="185"/>
                </a:lnTo>
                <a:lnTo>
                  <a:pt x="294" y="185"/>
                </a:lnTo>
                <a:lnTo>
                  <a:pt x="302" y="193"/>
                </a:lnTo>
                <a:lnTo>
                  <a:pt x="309" y="193"/>
                </a:lnTo>
                <a:lnTo>
                  <a:pt x="317" y="201"/>
                </a:lnTo>
                <a:lnTo>
                  <a:pt x="324" y="201"/>
                </a:lnTo>
                <a:lnTo>
                  <a:pt x="331" y="216"/>
                </a:lnTo>
                <a:lnTo>
                  <a:pt x="339" y="216"/>
                </a:lnTo>
                <a:lnTo>
                  <a:pt x="346" y="224"/>
                </a:lnTo>
                <a:lnTo>
                  <a:pt x="353" y="224"/>
                </a:lnTo>
                <a:lnTo>
                  <a:pt x="361" y="216"/>
                </a:lnTo>
                <a:lnTo>
                  <a:pt x="368" y="216"/>
                </a:lnTo>
                <a:lnTo>
                  <a:pt x="375" y="201"/>
                </a:lnTo>
                <a:lnTo>
                  <a:pt x="390" y="193"/>
                </a:lnTo>
                <a:lnTo>
                  <a:pt x="397" y="201"/>
                </a:lnTo>
                <a:lnTo>
                  <a:pt x="405" y="201"/>
                </a:lnTo>
                <a:lnTo>
                  <a:pt x="412" y="216"/>
                </a:lnTo>
                <a:lnTo>
                  <a:pt x="419" y="224"/>
                </a:lnTo>
                <a:lnTo>
                  <a:pt x="427" y="231"/>
                </a:lnTo>
                <a:lnTo>
                  <a:pt x="434" y="231"/>
                </a:lnTo>
                <a:lnTo>
                  <a:pt x="441" y="239"/>
                </a:lnTo>
                <a:lnTo>
                  <a:pt x="449" y="247"/>
                </a:lnTo>
                <a:lnTo>
                  <a:pt x="456" y="247"/>
                </a:lnTo>
                <a:lnTo>
                  <a:pt x="464" y="254"/>
                </a:lnTo>
                <a:lnTo>
                  <a:pt x="471" y="254"/>
                </a:lnTo>
                <a:lnTo>
                  <a:pt x="471" y="262"/>
                </a:lnTo>
                <a:lnTo>
                  <a:pt x="471" y="270"/>
                </a:lnTo>
                <a:lnTo>
                  <a:pt x="478" y="278"/>
                </a:lnTo>
                <a:lnTo>
                  <a:pt x="486" y="285"/>
                </a:lnTo>
                <a:lnTo>
                  <a:pt x="486" y="293"/>
                </a:lnTo>
                <a:lnTo>
                  <a:pt x="493" y="301"/>
                </a:lnTo>
                <a:lnTo>
                  <a:pt x="500" y="308"/>
                </a:lnTo>
                <a:lnTo>
                  <a:pt x="500" y="316"/>
                </a:lnTo>
                <a:lnTo>
                  <a:pt x="508" y="324"/>
                </a:lnTo>
                <a:lnTo>
                  <a:pt x="515" y="324"/>
                </a:lnTo>
                <a:lnTo>
                  <a:pt x="530" y="324"/>
                </a:lnTo>
                <a:lnTo>
                  <a:pt x="537" y="324"/>
                </a:lnTo>
                <a:lnTo>
                  <a:pt x="544" y="324"/>
                </a:lnTo>
                <a:lnTo>
                  <a:pt x="552" y="331"/>
                </a:lnTo>
                <a:lnTo>
                  <a:pt x="544" y="339"/>
                </a:lnTo>
                <a:lnTo>
                  <a:pt x="544" y="347"/>
                </a:lnTo>
                <a:lnTo>
                  <a:pt x="544" y="355"/>
                </a:lnTo>
                <a:lnTo>
                  <a:pt x="537" y="370"/>
                </a:lnTo>
                <a:lnTo>
                  <a:pt x="537" y="378"/>
                </a:lnTo>
                <a:lnTo>
                  <a:pt x="544" y="385"/>
                </a:lnTo>
                <a:lnTo>
                  <a:pt x="552" y="393"/>
                </a:lnTo>
                <a:lnTo>
                  <a:pt x="559" y="401"/>
                </a:lnTo>
                <a:lnTo>
                  <a:pt x="559" y="408"/>
                </a:lnTo>
                <a:lnTo>
                  <a:pt x="559" y="416"/>
                </a:lnTo>
                <a:lnTo>
                  <a:pt x="552" y="424"/>
                </a:lnTo>
                <a:lnTo>
                  <a:pt x="552" y="432"/>
                </a:lnTo>
                <a:lnTo>
                  <a:pt x="552" y="439"/>
                </a:lnTo>
                <a:lnTo>
                  <a:pt x="544" y="447"/>
                </a:lnTo>
                <a:lnTo>
                  <a:pt x="537" y="447"/>
                </a:lnTo>
                <a:lnTo>
                  <a:pt x="530" y="447"/>
                </a:lnTo>
                <a:lnTo>
                  <a:pt x="515" y="455"/>
                </a:lnTo>
                <a:lnTo>
                  <a:pt x="508" y="455"/>
                </a:lnTo>
                <a:lnTo>
                  <a:pt x="500" y="462"/>
                </a:lnTo>
                <a:lnTo>
                  <a:pt x="493" y="462"/>
                </a:lnTo>
                <a:lnTo>
                  <a:pt x="486" y="470"/>
                </a:lnTo>
                <a:lnTo>
                  <a:pt x="478" y="470"/>
                </a:lnTo>
                <a:lnTo>
                  <a:pt x="471" y="462"/>
                </a:lnTo>
                <a:lnTo>
                  <a:pt x="464" y="455"/>
                </a:lnTo>
                <a:lnTo>
                  <a:pt x="456" y="455"/>
                </a:lnTo>
                <a:lnTo>
                  <a:pt x="449" y="447"/>
                </a:lnTo>
                <a:lnTo>
                  <a:pt x="441" y="439"/>
                </a:lnTo>
                <a:lnTo>
                  <a:pt x="434" y="447"/>
                </a:lnTo>
                <a:lnTo>
                  <a:pt x="427" y="447"/>
                </a:lnTo>
                <a:lnTo>
                  <a:pt x="419" y="455"/>
                </a:lnTo>
                <a:lnTo>
                  <a:pt x="412" y="455"/>
                </a:lnTo>
                <a:lnTo>
                  <a:pt x="405" y="462"/>
                </a:lnTo>
                <a:lnTo>
                  <a:pt x="397" y="462"/>
                </a:lnTo>
                <a:lnTo>
                  <a:pt x="390" y="470"/>
                </a:lnTo>
                <a:lnTo>
                  <a:pt x="375" y="478"/>
                </a:lnTo>
                <a:lnTo>
                  <a:pt x="368" y="485"/>
                </a:lnTo>
                <a:lnTo>
                  <a:pt x="361" y="493"/>
                </a:lnTo>
                <a:lnTo>
                  <a:pt x="353" y="501"/>
                </a:lnTo>
                <a:lnTo>
                  <a:pt x="346" y="501"/>
                </a:lnTo>
                <a:lnTo>
                  <a:pt x="339" y="501"/>
                </a:lnTo>
                <a:lnTo>
                  <a:pt x="331" y="501"/>
                </a:lnTo>
                <a:lnTo>
                  <a:pt x="324" y="501"/>
                </a:lnTo>
                <a:lnTo>
                  <a:pt x="317" y="501"/>
                </a:lnTo>
                <a:lnTo>
                  <a:pt x="309" y="501"/>
                </a:lnTo>
                <a:lnTo>
                  <a:pt x="302" y="493"/>
                </a:lnTo>
                <a:lnTo>
                  <a:pt x="294" y="493"/>
                </a:lnTo>
                <a:lnTo>
                  <a:pt x="287" y="493"/>
                </a:lnTo>
                <a:lnTo>
                  <a:pt x="280" y="493"/>
                </a:lnTo>
                <a:lnTo>
                  <a:pt x="272" y="493"/>
                </a:lnTo>
                <a:lnTo>
                  <a:pt x="265" y="493"/>
                </a:lnTo>
                <a:lnTo>
                  <a:pt x="258" y="501"/>
                </a:lnTo>
                <a:lnTo>
                  <a:pt x="250" y="509"/>
                </a:lnTo>
                <a:lnTo>
                  <a:pt x="236" y="524"/>
                </a:lnTo>
                <a:lnTo>
                  <a:pt x="228" y="532"/>
                </a:lnTo>
                <a:lnTo>
                  <a:pt x="221" y="532"/>
                </a:lnTo>
                <a:lnTo>
                  <a:pt x="214" y="532"/>
                </a:lnTo>
                <a:lnTo>
                  <a:pt x="206" y="532"/>
                </a:lnTo>
                <a:lnTo>
                  <a:pt x="199" y="532"/>
                </a:lnTo>
                <a:lnTo>
                  <a:pt x="192" y="524"/>
                </a:lnTo>
                <a:lnTo>
                  <a:pt x="184" y="509"/>
                </a:lnTo>
                <a:lnTo>
                  <a:pt x="184" y="501"/>
                </a:lnTo>
                <a:lnTo>
                  <a:pt x="177" y="493"/>
                </a:lnTo>
                <a:lnTo>
                  <a:pt x="170" y="501"/>
                </a:lnTo>
                <a:lnTo>
                  <a:pt x="162" y="509"/>
                </a:lnTo>
                <a:lnTo>
                  <a:pt x="155" y="524"/>
                </a:lnTo>
                <a:lnTo>
                  <a:pt x="147" y="524"/>
                </a:lnTo>
                <a:lnTo>
                  <a:pt x="140" y="532"/>
                </a:lnTo>
                <a:lnTo>
                  <a:pt x="133" y="539"/>
                </a:lnTo>
                <a:lnTo>
                  <a:pt x="125" y="532"/>
                </a:lnTo>
                <a:lnTo>
                  <a:pt x="125" y="539"/>
                </a:lnTo>
                <a:lnTo>
                  <a:pt x="125" y="524"/>
                </a:lnTo>
                <a:lnTo>
                  <a:pt x="125" y="509"/>
                </a:lnTo>
                <a:lnTo>
                  <a:pt x="118" y="501"/>
                </a:lnTo>
                <a:lnTo>
                  <a:pt x="111" y="509"/>
                </a:lnTo>
                <a:lnTo>
                  <a:pt x="96" y="501"/>
                </a:lnTo>
                <a:lnTo>
                  <a:pt x="96" y="509"/>
                </a:lnTo>
                <a:lnTo>
                  <a:pt x="96" y="493"/>
                </a:lnTo>
                <a:lnTo>
                  <a:pt x="96" y="485"/>
                </a:lnTo>
                <a:lnTo>
                  <a:pt x="96" y="478"/>
                </a:lnTo>
                <a:lnTo>
                  <a:pt x="96" y="470"/>
                </a:lnTo>
                <a:lnTo>
                  <a:pt x="96" y="462"/>
                </a:lnTo>
                <a:lnTo>
                  <a:pt x="96" y="455"/>
                </a:lnTo>
                <a:lnTo>
                  <a:pt x="89" y="447"/>
                </a:lnTo>
                <a:lnTo>
                  <a:pt x="81" y="439"/>
                </a:lnTo>
                <a:lnTo>
                  <a:pt x="81" y="432"/>
                </a:lnTo>
                <a:lnTo>
                  <a:pt x="74" y="424"/>
                </a:lnTo>
                <a:lnTo>
                  <a:pt x="67" y="416"/>
                </a:lnTo>
                <a:lnTo>
                  <a:pt x="74" y="408"/>
                </a:lnTo>
                <a:lnTo>
                  <a:pt x="74" y="401"/>
                </a:lnTo>
                <a:lnTo>
                  <a:pt x="81" y="393"/>
                </a:lnTo>
                <a:lnTo>
                  <a:pt x="81" y="385"/>
                </a:lnTo>
                <a:lnTo>
                  <a:pt x="74" y="378"/>
                </a:lnTo>
                <a:lnTo>
                  <a:pt x="81" y="378"/>
                </a:lnTo>
                <a:lnTo>
                  <a:pt x="67" y="378"/>
                </a:lnTo>
                <a:lnTo>
                  <a:pt x="59" y="370"/>
                </a:lnTo>
                <a:lnTo>
                  <a:pt x="52" y="370"/>
                </a:lnTo>
                <a:lnTo>
                  <a:pt x="45" y="370"/>
                </a:lnTo>
                <a:lnTo>
                  <a:pt x="37" y="355"/>
                </a:lnTo>
                <a:lnTo>
                  <a:pt x="37" y="347"/>
                </a:lnTo>
                <a:lnTo>
                  <a:pt x="37" y="339"/>
                </a:lnTo>
                <a:lnTo>
                  <a:pt x="37" y="331"/>
                </a:lnTo>
                <a:lnTo>
                  <a:pt x="37" y="324"/>
                </a:lnTo>
                <a:lnTo>
                  <a:pt x="37" y="316"/>
                </a:lnTo>
                <a:lnTo>
                  <a:pt x="37" y="308"/>
                </a:lnTo>
                <a:lnTo>
                  <a:pt x="30" y="301"/>
                </a:lnTo>
                <a:lnTo>
                  <a:pt x="23" y="301"/>
                </a:lnTo>
                <a:lnTo>
                  <a:pt x="15" y="293"/>
                </a:lnTo>
                <a:lnTo>
                  <a:pt x="8" y="293"/>
                </a:lnTo>
                <a:lnTo>
                  <a:pt x="0" y="285"/>
                </a:lnTo>
                <a:lnTo>
                  <a:pt x="0" y="278"/>
                </a:lnTo>
                <a:lnTo>
                  <a:pt x="0" y="270"/>
                </a:lnTo>
                <a:lnTo>
                  <a:pt x="0" y="262"/>
                </a:lnTo>
                <a:lnTo>
                  <a:pt x="0" y="254"/>
                </a:lnTo>
                <a:lnTo>
                  <a:pt x="0" y="247"/>
                </a:lnTo>
                <a:lnTo>
                  <a:pt x="0" y="239"/>
                </a:lnTo>
                <a:lnTo>
                  <a:pt x="8" y="231"/>
                </a:lnTo>
                <a:lnTo>
                  <a:pt x="15" y="224"/>
                </a:lnTo>
                <a:lnTo>
                  <a:pt x="23" y="216"/>
                </a:lnTo>
                <a:lnTo>
                  <a:pt x="30" y="201"/>
                </a:lnTo>
                <a:lnTo>
                  <a:pt x="37" y="193"/>
                </a:lnTo>
                <a:lnTo>
                  <a:pt x="37" y="185"/>
                </a:lnTo>
                <a:lnTo>
                  <a:pt x="37" y="177"/>
                </a:lnTo>
                <a:lnTo>
                  <a:pt x="52" y="162"/>
                </a:lnTo>
                <a:lnTo>
                  <a:pt x="59" y="154"/>
                </a:lnTo>
                <a:lnTo>
                  <a:pt x="67" y="147"/>
                </a:lnTo>
                <a:lnTo>
                  <a:pt x="74" y="139"/>
                </a:lnTo>
                <a:lnTo>
                  <a:pt x="81" y="139"/>
                </a:lnTo>
                <a:lnTo>
                  <a:pt x="89" y="131"/>
                </a:lnTo>
                <a:lnTo>
                  <a:pt x="96" y="124"/>
                </a:lnTo>
                <a:lnTo>
                  <a:pt x="96" y="116"/>
                </a:lnTo>
                <a:lnTo>
                  <a:pt x="111" y="108"/>
                </a:lnTo>
                <a:lnTo>
                  <a:pt x="111" y="100"/>
                </a:lnTo>
                <a:lnTo>
                  <a:pt x="118" y="93"/>
                </a:lnTo>
                <a:lnTo>
                  <a:pt x="125" y="93"/>
                </a:lnTo>
                <a:lnTo>
                  <a:pt x="133" y="85"/>
                </a:lnTo>
                <a:lnTo>
                  <a:pt x="140" y="85"/>
                </a:lnTo>
                <a:lnTo>
                  <a:pt x="147" y="77"/>
                </a:lnTo>
                <a:lnTo>
                  <a:pt x="155" y="77"/>
                </a:lnTo>
                <a:lnTo>
                  <a:pt x="162" y="70"/>
                </a:lnTo>
                <a:lnTo>
                  <a:pt x="170" y="54"/>
                </a:lnTo>
                <a:lnTo>
                  <a:pt x="177" y="47"/>
                </a:lnTo>
                <a:lnTo>
                  <a:pt x="177" y="39"/>
                </a:lnTo>
                <a:lnTo>
                  <a:pt x="177" y="31"/>
                </a:lnTo>
                <a:lnTo>
                  <a:pt x="184" y="23"/>
                </a:lnTo>
                <a:lnTo>
                  <a:pt x="184" y="16"/>
                </a:lnTo>
                <a:lnTo>
                  <a:pt x="192" y="8"/>
                </a:lnTo>
                <a:lnTo>
                  <a:pt x="192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6" name="Freeform 41"/>
          <p:cNvSpPr>
            <a:spLocks/>
          </p:cNvSpPr>
          <p:nvPr/>
        </p:nvSpPr>
        <p:spPr bwMode="auto">
          <a:xfrm>
            <a:off x="6813550" y="2181225"/>
            <a:ext cx="735013" cy="952500"/>
          </a:xfrm>
          <a:custGeom>
            <a:avLst/>
            <a:gdLst>
              <a:gd name="T0" fmla="*/ 2147483647 w 463"/>
              <a:gd name="T1" fmla="*/ 2147483647 h 600"/>
              <a:gd name="T2" fmla="*/ 2147483647 w 463"/>
              <a:gd name="T3" fmla="*/ 2147483647 h 600"/>
              <a:gd name="T4" fmla="*/ 2147483647 w 463"/>
              <a:gd name="T5" fmla="*/ 2147483647 h 600"/>
              <a:gd name="T6" fmla="*/ 2147483647 w 463"/>
              <a:gd name="T7" fmla="*/ 2147483647 h 600"/>
              <a:gd name="T8" fmla="*/ 2147483647 w 463"/>
              <a:gd name="T9" fmla="*/ 2147483647 h 600"/>
              <a:gd name="T10" fmla="*/ 2147483647 w 463"/>
              <a:gd name="T11" fmla="*/ 2147483647 h 600"/>
              <a:gd name="T12" fmla="*/ 2147483647 w 463"/>
              <a:gd name="T13" fmla="*/ 2147483647 h 600"/>
              <a:gd name="T14" fmla="*/ 2147483647 w 463"/>
              <a:gd name="T15" fmla="*/ 2147483647 h 600"/>
              <a:gd name="T16" fmla="*/ 2147483647 w 463"/>
              <a:gd name="T17" fmla="*/ 2147483647 h 600"/>
              <a:gd name="T18" fmla="*/ 2147483647 w 463"/>
              <a:gd name="T19" fmla="*/ 2147483647 h 600"/>
              <a:gd name="T20" fmla="*/ 2147483647 w 463"/>
              <a:gd name="T21" fmla="*/ 2147483647 h 600"/>
              <a:gd name="T22" fmla="*/ 2147483647 w 463"/>
              <a:gd name="T23" fmla="*/ 2147483647 h 600"/>
              <a:gd name="T24" fmla="*/ 2147483647 w 463"/>
              <a:gd name="T25" fmla="*/ 2147483647 h 600"/>
              <a:gd name="T26" fmla="*/ 2147483647 w 463"/>
              <a:gd name="T27" fmla="*/ 2147483647 h 600"/>
              <a:gd name="T28" fmla="*/ 2147483647 w 463"/>
              <a:gd name="T29" fmla="*/ 2147483647 h 600"/>
              <a:gd name="T30" fmla="*/ 2147483647 w 463"/>
              <a:gd name="T31" fmla="*/ 2147483647 h 600"/>
              <a:gd name="T32" fmla="*/ 2147483647 w 463"/>
              <a:gd name="T33" fmla="*/ 2147483647 h 600"/>
              <a:gd name="T34" fmla="*/ 2147483647 w 463"/>
              <a:gd name="T35" fmla="*/ 2147483647 h 600"/>
              <a:gd name="T36" fmla="*/ 2147483647 w 463"/>
              <a:gd name="T37" fmla="*/ 2147483647 h 600"/>
              <a:gd name="T38" fmla="*/ 2147483647 w 463"/>
              <a:gd name="T39" fmla="*/ 2147483647 h 600"/>
              <a:gd name="T40" fmla="*/ 2147483647 w 463"/>
              <a:gd name="T41" fmla="*/ 2147483647 h 600"/>
              <a:gd name="T42" fmla="*/ 2147483647 w 463"/>
              <a:gd name="T43" fmla="*/ 2147483647 h 600"/>
              <a:gd name="T44" fmla="*/ 2147483647 w 463"/>
              <a:gd name="T45" fmla="*/ 2147483647 h 600"/>
              <a:gd name="T46" fmla="*/ 2147483647 w 463"/>
              <a:gd name="T47" fmla="*/ 2147483647 h 600"/>
              <a:gd name="T48" fmla="*/ 2147483647 w 463"/>
              <a:gd name="T49" fmla="*/ 2147483647 h 600"/>
              <a:gd name="T50" fmla="*/ 2147483647 w 463"/>
              <a:gd name="T51" fmla="*/ 2147483647 h 600"/>
              <a:gd name="T52" fmla="*/ 2147483647 w 463"/>
              <a:gd name="T53" fmla="*/ 2147483647 h 600"/>
              <a:gd name="T54" fmla="*/ 2147483647 w 463"/>
              <a:gd name="T55" fmla="*/ 2147483647 h 600"/>
              <a:gd name="T56" fmla="*/ 2147483647 w 463"/>
              <a:gd name="T57" fmla="*/ 2147483647 h 600"/>
              <a:gd name="T58" fmla="*/ 2147483647 w 463"/>
              <a:gd name="T59" fmla="*/ 2147483647 h 600"/>
              <a:gd name="T60" fmla="*/ 2147483647 w 463"/>
              <a:gd name="T61" fmla="*/ 2147483647 h 600"/>
              <a:gd name="T62" fmla="*/ 2147483647 w 463"/>
              <a:gd name="T63" fmla="*/ 2147483647 h 600"/>
              <a:gd name="T64" fmla="*/ 2147483647 w 463"/>
              <a:gd name="T65" fmla="*/ 2147483647 h 600"/>
              <a:gd name="T66" fmla="*/ 2147483647 w 463"/>
              <a:gd name="T67" fmla="*/ 2147483647 h 600"/>
              <a:gd name="T68" fmla="*/ 2147483647 w 463"/>
              <a:gd name="T69" fmla="*/ 2147483647 h 600"/>
              <a:gd name="T70" fmla="*/ 2147483647 w 463"/>
              <a:gd name="T71" fmla="*/ 2147483647 h 600"/>
              <a:gd name="T72" fmla="*/ 2147483647 w 463"/>
              <a:gd name="T73" fmla="*/ 2147483647 h 600"/>
              <a:gd name="T74" fmla="*/ 2147483647 w 463"/>
              <a:gd name="T75" fmla="*/ 2147483647 h 600"/>
              <a:gd name="T76" fmla="*/ 0 w 463"/>
              <a:gd name="T77" fmla="*/ 2147483647 h 600"/>
              <a:gd name="T78" fmla="*/ 2147483647 w 463"/>
              <a:gd name="T79" fmla="*/ 2147483647 h 600"/>
              <a:gd name="T80" fmla="*/ 0 w 463"/>
              <a:gd name="T81" fmla="*/ 2147483647 h 600"/>
              <a:gd name="T82" fmla="*/ 2147483647 w 463"/>
              <a:gd name="T83" fmla="*/ 2147483647 h 600"/>
              <a:gd name="T84" fmla="*/ 2147483647 w 463"/>
              <a:gd name="T85" fmla="*/ 2147483647 h 600"/>
              <a:gd name="T86" fmla="*/ 2147483647 w 463"/>
              <a:gd name="T87" fmla="*/ 2147483647 h 600"/>
              <a:gd name="T88" fmla="*/ 2147483647 w 463"/>
              <a:gd name="T89" fmla="*/ 2147483647 h 600"/>
              <a:gd name="T90" fmla="*/ 2147483647 w 463"/>
              <a:gd name="T91" fmla="*/ 2147483647 h 600"/>
              <a:gd name="T92" fmla="*/ 2147483647 w 463"/>
              <a:gd name="T93" fmla="*/ 2147483647 h 600"/>
              <a:gd name="T94" fmla="*/ 2147483647 w 463"/>
              <a:gd name="T95" fmla="*/ 2147483647 h 600"/>
              <a:gd name="T96" fmla="*/ 2147483647 w 463"/>
              <a:gd name="T97" fmla="*/ 2147483647 h 600"/>
              <a:gd name="T98" fmla="*/ 2147483647 w 463"/>
              <a:gd name="T99" fmla="*/ 2147483647 h 600"/>
              <a:gd name="T100" fmla="*/ 2147483647 w 463"/>
              <a:gd name="T101" fmla="*/ 2147483647 h 600"/>
              <a:gd name="T102" fmla="*/ 2147483647 w 463"/>
              <a:gd name="T103" fmla="*/ 2147483647 h 600"/>
              <a:gd name="T104" fmla="*/ 2147483647 w 463"/>
              <a:gd name="T105" fmla="*/ 2147483647 h 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63" h="600">
                <a:moveTo>
                  <a:pt x="183" y="0"/>
                </a:moveTo>
                <a:lnTo>
                  <a:pt x="191" y="0"/>
                </a:lnTo>
                <a:lnTo>
                  <a:pt x="198" y="7"/>
                </a:lnTo>
                <a:lnTo>
                  <a:pt x="205" y="15"/>
                </a:lnTo>
                <a:lnTo>
                  <a:pt x="213" y="15"/>
                </a:lnTo>
                <a:lnTo>
                  <a:pt x="213" y="23"/>
                </a:lnTo>
                <a:lnTo>
                  <a:pt x="205" y="31"/>
                </a:lnTo>
                <a:lnTo>
                  <a:pt x="205" y="38"/>
                </a:lnTo>
                <a:lnTo>
                  <a:pt x="198" y="54"/>
                </a:lnTo>
                <a:lnTo>
                  <a:pt x="198" y="61"/>
                </a:lnTo>
                <a:lnTo>
                  <a:pt x="198" y="69"/>
                </a:lnTo>
                <a:lnTo>
                  <a:pt x="205" y="77"/>
                </a:lnTo>
                <a:lnTo>
                  <a:pt x="213" y="77"/>
                </a:lnTo>
                <a:lnTo>
                  <a:pt x="220" y="77"/>
                </a:lnTo>
                <a:lnTo>
                  <a:pt x="228" y="84"/>
                </a:lnTo>
                <a:lnTo>
                  <a:pt x="235" y="92"/>
                </a:lnTo>
                <a:lnTo>
                  <a:pt x="235" y="100"/>
                </a:lnTo>
                <a:lnTo>
                  <a:pt x="242" y="108"/>
                </a:lnTo>
                <a:lnTo>
                  <a:pt x="242" y="115"/>
                </a:lnTo>
                <a:lnTo>
                  <a:pt x="242" y="123"/>
                </a:lnTo>
                <a:lnTo>
                  <a:pt x="242" y="131"/>
                </a:lnTo>
                <a:lnTo>
                  <a:pt x="250" y="138"/>
                </a:lnTo>
                <a:lnTo>
                  <a:pt x="250" y="146"/>
                </a:lnTo>
                <a:lnTo>
                  <a:pt x="257" y="154"/>
                </a:lnTo>
                <a:lnTo>
                  <a:pt x="264" y="161"/>
                </a:lnTo>
                <a:lnTo>
                  <a:pt x="279" y="161"/>
                </a:lnTo>
                <a:lnTo>
                  <a:pt x="286" y="161"/>
                </a:lnTo>
                <a:lnTo>
                  <a:pt x="294" y="161"/>
                </a:lnTo>
                <a:lnTo>
                  <a:pt x="301" y="169"/>
                </a:lnTo>
                <a:lnTo>
                  <a:pt x="308" y="169"/>
                </a:lnTo>
                <a:lnTo>
                  <a:pt x="316" y="169"/>
                </a:lnTo>
                <a:lnTo>
                  <a:pt x="323" y="169"/>
                </a:lnTo>
                <a:lnTo>
                  <a:pt x="330" y="177"/>
                </a:lnTo>
                <a:lnTo>
                  <a:pt x="338" y="177"/>
                </a:lnTo>
                <a:lnTo>
                  <a:pt x="345" y="185"/>
                </a:lnTo>
                <a:lnTo>
                  <a:pt x="352" y="192"/>
                </a:lnTo>
                <a:lnTo>
                  <a:pt x="352" y="208"/>
                </a:lnTo>
                <a:lnTo>
                  <a:pt x="352" y="215"/>
                </a:lnTo>
                <a:lnTo>
                  <a:pt x="360" y="223"/>
                </a:lnTo>
                <a:lnTo>
                  <a:pt x="360" y="231"/>
                </a:lnTo>
                <a:lnTo>
                  <a:pt x="367" y="238"/>
                </a:lnTo>
                <a:lnTo>
                  <a:pt x="367" y="246"/>
                </a:lnTo>
                <a:lnTo>
                  <a:pt x="375" y="254"/>
                </a:lnTo>
                <a:lnTo>
                  <a:pt x="382" y="262"/>
                </a:lnTo>
                <a:lnTo>
                  <a:pt x="382" y="269"/>
                </a:lnTo>
                <a:lnTo>
                  <a:pt x="389" y="277"/>
                </a:lnTo>
                <a:lnTo>
                  <a:pt x="389" y="285"/>
                </a:lnTo>
                <a:lnTo>
                  <a:pt x="389" y="292"/>
                </a:lnTo>
                <a:lnTo>
                  <a:pt x="397" y="300"/>
                </a:lnTo>
                <a:lnTo>
                  <a:pt x="397" y="308"/>
                </a:lnTo>
                <a:lnTo>
                  <a:pt x="397" y="315"/>
                </a:lnTo>
                <a:lnTo>
                  <a:pt x="404" y="323"/>
                </a:lnTo>
                <a:lnTo>
                  <a:pt x="419" y="323"/>
                </a:lnTo>
                <a:lnTo>
                  <a:pt x="426" y="323"/>
                </a:lnTo>
                <a:lnTo>
                  <a:pt x="433" y="323"/>
                </a:lnTo>
                <a:lnTo>
                  <a:pt x="441" y="331"/>
                </a:lnTo>
                <a:lnTo>
                  <a:pt x="448" y="339"/>
                </a:lnTo>
                <a:lnTo>
                  <a:pt x="448" y="346"/>
                </a:lnTo>
                <a:lnTo>
                  <a:pt x="448" y="362"/>
                </a:lnTo>
                <a:lnTo>
                  <a:pt x="441" y="369"/>
                </a:lnTo>
                <a:lnTo>
                  <a:pt x="433" y="369"/>
                </a:lnTo>
                <a:lnTo>
                  <a:pt x="426" y="377"/>
                </a:lnTo>
                <a:lnTo>
                  <a:pt x="426" y="385"/>
                </a:lnTo>
                <a:lnTo>
                  <a:pt x="433" y="392"/>
                </a:lnTo>
                <a:lnTo>
                  <a:pt x="441" y="400"/>
                </a:lnTo>
                <a:lnTo>
                  <a:pt x="448" y="408"/>
                </a:lnTo>
                <a:lnTo>
                  <a:pt x="455" y="416"/>
                </a:lnTo>
                <a:lnTo>
                  <a:pt x="463" y="423"/>
                </a:lnTo>
                <a:lnTo>
                  <a:pt x="463" y="431"/>
                </a:lnTo>
                <a:lnTo>
                  <a:pt x="455" y="439"/>
                </a:lnTo>
                <a:lnTo>
                  <a:pt x="448" y="439"/>
                </a:lnTo>
                <a:lnTo>
                  <a:pt x="441" y="439"/>
                </a:lnTo>
                <a:lnTo>
                  <a:pt x="433" y="431"/>
                </a:lnTo>
                <a:lnTo>
                  <a:pt x="433" y="423"/>
                </a:lnTo>
                <a:lnTo>
                  <a:pt x="426" y="416"/>
                </a:lnTo>
                <a:lnTo>
                  <a:pt x="419" y="416"/>
                </a:lnTo>
                <a:lnTo>
                  <a:pt x="404" y="416"/>
                </a:lnTo>
                <a:lnTo>
                  <a:pt x="397" y="416"/>
                </a:lnTo>
                <a:lnTo>
                  <a:pt x="389" y="416"/>
                </a:lnTo>
                <a:lnTo>
                  <a:pt x="382" y="416"/>
                </a:lnTo>
                <a:lnTo>
                  <a:pt x="375" y="416"/>
                </a:lnTo>
                <a:lnTo>
                  <a:pt x="367" y="423"/>
                </a:lnTo>
                <a:lnTo>
                  <a:pt x="375" y="431"/>
                </a:lnTo>
                <a:lnTo>
                  <a:pt x="375" y="439"/>
                </a:lnTo>
                <a:lnTo>
                  <a:pt x="375" y="446"/>
                </a:lnTo>
                <a:lnTo>
                  <a:pt x="382" y="454"/>
                </a:lnTo>
                <a:lnTo>
                  <a:pt x="382" y="462"/>
                </a:lnTo>
                <a:lnTo>
                  <a:pt x="382" y="469"/>
                </a:lnTo>
                <a:lnTo>
                  <a:pt x="389" y="477"/>
                </a:lnTo>
                <a:lnTo>
                  <a:pt x="382" y="485"/>
                </a:lnTo>
                <a:lnTo>
                  <a:pt x="375" y="485"/>
                </a:lnTo>
                <a:lnTo>
                  <a:pt x="367" y="485"/>
                </a:lnTo>
                <a:lnTo>
                  <a:pt x="360" y="485"/>
                </a:lnTo>
                <a:lnTo>
                  <a:pt x="352" y="485"/>
                </a:lnTo>
                <a:lnTo>
                  <a:pt x="345" y="485"/>
                </a:lnTo>
                <a:lnTo>
                  <a:pt x="338" y="485"/>
                </a:lnTo>
                <a:lnTo>
                  <a:pt x="330" y="493"/>
                </a:lnTo>
                <a:lnTo>
                  <a:pt x="330" y="508"/>
                </a:lnTo>
                <a:lnTo>
                  <a:pt x="323" y="516"/>
                </a:lnTo>
                <a:lnTo>
                  <a:pt x="323" y="523"/>
                </a:lnTo>
                <a:lnTo>
                  <a:pt x="323" y="531"/>
                </a:lnTo>
                <a:lnTo>
                  <a:pt x="323" y="539"/>
                </a:lnTo>
                <a:lnTo>
                  <a:pt x="316" y="546"/>
                </a:lnTo>
                <a:lnTo>
                  <a:pt x="316" y="554"/>
                </a:lnTo>
                <a:lnTo>
                  <a:pt x="308" y="570"/>
                </a:lnTo>
                <a:lnTo>
                  <a:pt x="308" y="577"/>
                </a:lnTo>
                <a:lnTo>
                  <a:pt x="301" y="585"/>
                </a:lnTo>
                <a:lnTo>
                  <a:pt x="301" y="593"/>
                </a:lnTo>
                <a:lnTo>
                  <a:pt x="294" y="600"/>
                </a:lnTo>
                <a:lnTo>
                  <a:pt x="286" y="593"/>
                </a:lnTo>
                <a:lnTo>
                  <a:pt x="279" y="585"/>
                </a:lnTo>
                <a:lnTo>
                  <a:pt x="264" y="585"/>
                </a:lnTo>
                <a:lnTo>
                  <a:pt x="257" y="577"/>
                </a:lnTo>
                <a:lnTo>
                  <a:pt x="250" y="570"/>
                </a:lnTo>
                <a:lnTo>
                  <a:pt x="242" y="562"/>
                </a:lnTo>
                <a:lnTo>
                  <a:pt x="242" y="570"/>
                </a:lnTo>
                <a:lnTo>
                  <a:pt x="242" y="554"/>
                </a:lnTo>
                <a:lnTo>
                  <a:pt x="242" y="546"/>
                </a:lnTo>
                <a:lnTo>
                  <a:pt x="242" y="539"/>
                </a:lnTo>
                <a:lnTo>
                  <a:pt x="242" y="531"/>
                </a:lnTo>
                <a:lnTo>
                  <a:pt x="242" y="523"/>
                </a:lnTo>
                <a:lnTo>
                  <a:pt x="242" y="516"/>
                </a:lnTo>
                <a:lnTo>
                  <a:pt x="242" y="508"/>
                </a:lnTo>
                <a:lnTo>
                  <a:pt x="242" y="493"/>
                </a:lnTo>
                <a:lnTo>
                  <a:pt x="235" y="485"/>
                </a:lnTo>
                <a:lnTo>
                  <a:pt x="228" y="477"/>
                </a:lnTo>
                <a:lnTo>
                  <a:pt x="220" y="477"/>
                </a:lnTo>
                <a:lnTo>
                  <a:pt x="213" y="477"/>
                </a:lnTo>
                <a:lnTo>
                  <a:pt x="205" y="477"/>
                </a:lnTo>
                <a:lnTo>
                  <a:pt x="198" y="469"/>
                </a:lnTo>
                <a:lnTo>
                  <a:pt x="191" y="469"/>
                </a:lnTo>
                <a:lnTo>
                  <a:pt x="183" y="469"/>
                </a:lnTo>
                <a:lnTo>
                  <a:pt x="176" y="462"/>
                </a:lnTo>
                <a:lnTo>
                  <a:pt x="169" y="462"/>
                </a:lnTo>
                <a:lnTo>
                  <a:pt x="161" y="454"/>
                </a:lnTo>
                <a:lnTo>
                  <a:pt x="154" y="454"/>
                </a:lnTo>
                <a:lnTo>
                  <a:pt x="147" y="446"/>
                </a:lnTo>
                <a:lnTo>
                  <a:pt x="139" y="446"/>
                </a:lnTo>
                <a:lnTo>
                  <a:pt x="125" y="439"/>
                </a:lnTo>
                <a:lnTo>
                  <a:pt x="117" y="439"/>
                </a:lnTo>
                <a:lnTo>
                  <a:pt x="110" y="439"/>
                </a:lnTo>
                <a:lnTo>
                  <a:pt x="103" y="431"/>
                </a:lnTo>
                <a:lnTo>
                  <a:pt x="95" y="431"/>
                </a:lnTo>
                <a:lnTo>
                  <a:pt x="88" y="431"/>
                </a:lnTo>
                <a:lnTo>
                  <a:pt x="81" y="423"/>
                </a:lnTo>
                <a:lnTo>
                  <a:pt x="73" y="423"/>
                </a:lnTo>
                <a:lnTo>
                  <a:pt x="66" y="423"/>
                </a:lnTo>
                <a:lnTo>
                  <a:pt x="58" y="416"/>
                </a:lnTo>
                <a:lnTo>
                  <a:pt x="51" y="416"/>
                </a:lnTo>
                <a:lnTo>
                  <a:pt x="44" y="416"/>
                </a:lnTo>
                <a:lnTo>
                  <a:pt x="36" y="408"/>
                </a:lnTo>
                <a:lnTo>
                  <a:pt x="29" y="408"/>
                </a:lnTo>
                <a:lnTo>
                  <a:pt x="22" y="408"/>
                </a:lnTo>
                <a:lnTo>
                  <a:pt x="14" y="408"/>
                </a:lnTo>
                <a:lnTo>
                  <a:pt x="7" y="400"/>
                </a:lnTo>
                <a:lnTo>
                  <a:pt x="0" y="392"/>
                </a:lnTo>
                <a:lnTo>
                  <a:pt x="0" y="400"/>
                </a:lnTo>
                <a:lnTo>
                  <a:pt x="0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7" y="346"/>
                </a:lnTo>
                <a:lnTo>
                  <a:pt x="7" y="339"/>
                </a:lnTo>
                <a:lnTo>
                  <a:pt x="0" y="331"/>
                </a:lnTo>
                <a:lnTo>
                  <a:pt x="7" y="323"/>
                </a:lnTo>
                <a:lnTo>
                  <a:pt x="14" y="315"/>
                </a:lnTo>
                <a:lnTo>
                  <a:pt x="22" y="315"/>
                </a:lnTo>
                <a:lnTo>
                  <a:pt x="29" y="308"/>
                </a:lnTo>
                <a:lnTo>
                  <a:pt x="22" y="300"/>
                </a:lnTo>
                <a:lnTo>
                  <a:pt x="22" y="292"/>
                </a:lnTo>
                <a:lnTo>
                  <a:pt x="14" y="285"/>
                </a:lnTo>
                <a:lnTo>
                  <a:pt x="14" y="277"/>
                </a:lnTo>
                <a:lnTo>
                  <a:pt x="14" y="269"/>
                </a:lnTo>
                <a:lnTo>
                  <a:pt x="22" y="262"/>
                </a:lnTo>
                <a:lnTo>
                  <a:pt x="29" y="262"/>
                </a:lnTo>
                <a:lnTo>
                  <a:pt x="36" y="254"/>
                </a:lnTo>
                <a:lnTo>
                  <a:pt x="44" y="246"/>
                </a:lnTo>
                <a:lnTo>
                  <a:pt x="36" y="238"/>
                </a:lnTo>
                <a:lnTo>
                  <a:pt x="36" y="231"/>
                </a:lnTo>
                <a:lnTo>
                  <a:pt x="29" y="223"/>
                </a:lnTo>
                <a:lnTo>
                  <a:pt x="36" y="215"/>
                </a:lnTo>
                <a:lnTo>
                  <a:pt x="44" y="208"/>
                </a:lnTo>
                <a:lnTo>
                  <a:pt x="51" y="208"/>
                </a:lnTo>
                <a:lnTo>
                  <a:pt x="58" y="192"/>
                </a:lnTo>
                <a:lnTo>
                  <a:pt x="58" y="185"/>
                </a:lnTo>
                <a:lnTo>
                  <a:pt x="66" y="177"/>
                </a:lnTo>
                <a:lnTo>
                  <a:pt x="66" y="169"/>
                </a:lnTo>
                <a:lnTo>
                  <a:pt x="73" y="161"/>
                </a:lnTo>
                <a:lnTo>
                  <a:pt x="73" y="154"/>
                </a:lnTo>
                <a:lnTo>
                  <a:pt x="66" y="146"/>
                </a:lnTo>
                <a:lnTo>
                  <a:pt x="58" y="138"/>
                </a:lnTo>
                <a:lnTo>
                  <a:pt x="58" y="131"/>
                </a:lnTo>
                <a:lnTo>
                  <a:pt x="58" y="123"/>
                </a:lnTo>
                <a:lnTo>
                  <a:pt x="66" y="115"/>
                </a:lnTo>
                <a:lnTo>
                  <a:pt x="66" y="108"/>
                </a:lnTo>
                <a:lnTo>
                  <a:pt x="66" y="100"/>
                </a:lnTo>
                <a:lnTo>
                  <a:pt x="66" y="92"/>
                </a:lnTo>
                <a:lnTo>
                  <a:pt x="73" y="84"/>
                </a:lnTo>
                <a:lnTo>
                  <a:pt x="73" y="77"/>
                </a:lnTo>
                <a:lnTo>
                  <a:pt x="73" y="69"/>
                </a:lnTo>
                <a:lnTo>
                  <a:pt x="73" y="61"/>
                </a:lnTo>
                <a:lnTo>
                  <a:pt x="81" y="54"/>
                </a:lnTo>
                <a:lnTo>
                  <a:pt x="88" y="38"/>
                </a:lnTo>
                <a:lnTo>
                  <a:pt x="95" y="31"/>
                </a:lnTo>
                <a:lnTo>
                  <a:pt x="103" y="31"/>
                </a:lnTo>
                <a:lnTo>
                  <a:pt x="110" y="31"/>
                </a:lnTo>
                <a:lnTo>
                  <a:pt x="117" y="23"/>
                </a:lnTo>
                <a:lnTo>
                  <a:pt x="125" y="23"/>
                </a:lnTo>
                <a:lnTo>
                  <a:pt x="139" y="23"/>
                </a:lnTo>
                <a:lnTo>
                  <a:pt x="147" y="15"/>
                </a:lnTo>
                <a:lnTo>
                  <a:pt x="154" y="15"/>
                </a:lnTo>
                <a:lnTo>
                  <a:pt x="161" y="7"/>
                </a:lnTo>
                <a:lnTo>
                  <a:pt x="169" y="7"/>
                </a:lnTo>
                <a:lnTo>
                  <a:pt x="176" y="7"/>
                </a:lnTo>
                <a:lnTo>
                  <a:pt x="183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7" name="Freeform 43"/>
          <p:cNvSpPr>
            <a:spLocks/>
          </p:cNvSpPr>
          <p:nvPr/>
        </p:nvSpPr>
        <p:spPr bwMode="auto">
          <a:xfrm>
            <a:off x="3849688" y="4051300"/>
            <a:ext cx="746125" cy="806450"/>
          </a:xfrm>
          <a:custGeom>
            <a:avLst/>
            <a:gdLst>
              <a:gd name="T0" fmla="*/ 2147483647 w 470"/>
              <a:gd name="T1" fmla="*/ 2147483647 h 508"/>
              <a:gd name="T2" fmla="*/ 2147483647 w 470"/>
              <a:gd name="T3" fmla="*/ 2147483647 h 508"/>
              <a:gd name="T4" fmla="*/ 2147483647 w 470"/>
              <a:gd name="T5" fmla="*/ 2147483647 h 508"/>
              <a:gd name="T6" fmla="*/ 2147483647 w 470"/>
              <a:gd name="T7" fmla="*/ 2147483647 h 508"/>
              <a:gd name="T8" fmla="*/ 2147483647 w 470"/>
              <a:gd name="T9" fmla="*/ 2147483647 h 508"/>
              <a:gd name="T10" fmla="*/ 2147483647 w 470"/>
              <a:gd name="T11" fmla="*/ 2147483647 h 508"/>
              <a:gd name="T12" fmla="*/ 2147483647 w 470"/>
              <a:gd name="T13" fmla="*/ 2147483647 h 508"/>
              <a:gd name="T14" fmla="*/ 2147483647 w 470"/>
              <a:gd name="T15" fmla="*/ 2147483647 h 508"/>
              <a:gd name="T16" fmla="*/ 2147483647 w 470"/>
              <a:gd name="T17" fmla="*/ 2147483647 h 508"/>
              <a:gd name="T18" fmla="*/ 2147483647 w 470"/>
              <a:gd name="T19" fmla="*/ 2147483647 h 508"/>
              <a:gd name="T20" fmla="*/ 2147483647 w 470"/>
              <a:gd name="T21" fmla="*/ 2147483647 h 508"/>
              <a:gd name="T22" fmla="*/ 2147483647 w 470"/>
              <a:gd name="T23" fmla="*/ 2147483647 h 508"/>
              <a:gd name="T24" fmla="*/ 2147483647 w 470"/>
              <a:gd name="T25" fmla="*/ 2147483647 h 508"/>
              <a:gd name="T26" fmla="*/ 2147483647 w 470"/>
              <a:gd name="T27" fmla="*/ 2147483647 h 508"/>
              <a:gd name="T28" fmla="*/ 2147483647 w 470"/>
              <a:gd name="T29" fmla="*/ 2147483647 h 508"/>
              <a:gd name="T30" fmla="*/ 2147483647 w 470"/>
              <a:gd name="T31" fmla="*/ 2147483647 h 508"/>
              <a:gd name="T32" fmla="*/ 2147483647 w 470"/>
              <a:gd name="T33" fmla="*/ 2147483647 h 508"/>
              <a:gd name="T34" fmla="*/ 2147483647 w 470"/>
              <a:gd name="T35" fmla="*/ 2147483647 h 508"/>
              <a:gd name="T36" fmla="*/ 2147483647 w 470"/>
              <a:gd name="T37" fmla="*/ 2147483647 h 508"/>
              <a:gd name="T38" fmla="*/ 2147483647 w 470"/>
              <a:gd name="T39" fmla="*/ 2147483647 h 508"/>
              <a:gd name="T40" fmla="*/ 2147483647 w 470"/>
              <a:gd name="T41" fmla="*/ 2147483647 h 508"/>
              <a:gd name="T42" fmla="*/ 2147483647 w 470"/>
              <a:gd name="T43" fmla="*/ 2147483647 h 508"/>
              <a:gd name="T44" fmla="*/ 2147483647 w 470"/>
              <a:gd name="T45" fmla="*/ 2147483647 h 508"/>
              <a:gd name="T46" fmla="*/ 2147483647 w 470"/>
              <a:gd name="T47" fmla="*/ 2147483647 h 508"/>
              <a:gd name="T48" fmla="*/ 2147483647 w 470"/>
              <a:gd name="T49" fmla="*/ 2147483647 h 508"/>
              <a:gd name="T50" fmla="*/ 2147483647 w 470"/>
              <a:gd name="T51" fmla="*/ 2147483647 h 508"/>
              <a:gd name="T52" fmla="*/ 2147483647 w 470"/>
              <a:gd name="T53" fmla="*/ 2147483647 h 508"/>
              <a:gd name="T54" fmla="*/ 2147483647 w 470"/>
              <a:gd name="T55" fmla="*/ 2147483647 h 508"/>
              <a:gd name="T56" fmla="*/ 2147483647 w 470"/>
              <a:gd name="T57" fmla="*/ 2147483647 h 508"/>
              <a:gd name="T58" fmla="*/ 2147483647 w 470"/>
              <a:gd name="T59" fmla="*/ 2147483647 h 508"/>
              <a:gd name="T60" fmla="*/ 2147483647 w 470"/>
              <a:gd name="T61" fmla="*/ 2147483647 h 508"/>
              <a:gd name="T62" fmla="*/ 2147483647 w 470"/>
              <a:gd name="T63" fmla="*/ 2147483647 h 508"/>
              <a:gd name="T64" fmla="*/ 2147483647 w 470"/>
              <a:gd name="T65" fmla="*/ 2147483647 h 508"/>
              <a:gd name="T66" fmla="*/ 2147483647 w 470"/>
              <a:gd name="T67" fmla="*/ 2147483647 h 508"/>
              <a:gd name="T68" fmla="*/ 2147483647 w 470"/>
              <a:gd name="T69" fmla="*/ 2147483647 h 508"/>
              <a:gd name="T70" fmla="*/ 2147483647 w 470"/>
              <a:gd name="T71" fmla="*/ 2147483647 h 508"/>
              <a:gd name="T72" fmla="*/ 0 w 470"/>
              <a:gd name="T73" fmla="*/ 2147483647 h 508"/>
              <a:gd name="T74" fmla="*/ 2147483647 w 470"/>
              <a:gd name="T75" fmla="*/ 2147483647 h 508"/>
              <a:gd name="T76" fmla="*/ 2147483647 w 470"/>
              <a:gd name="T77" fmla="*/ 2147483647 h 508"/>
              <a:gd name="T78" fmla="*/ 2147483647 w 470"/>
              <a:gd name="T79" fmla="*/ 2147483647 h 508"/>
              <a:gd name="T80" fmla="*/ 2147483647 w 470"/>
              <a:gd name="T81" fmla="*/ 2147483647 h 508"/>
              <a:gd name="T82" fmla="*/ 2147483647 w 470"/>
              <a:gd name="T83" fmla="*/ 2147483647 h 508"/>
              <a:gd name="T84" fmla="*/ 2147483647 w 470"/>
              <a:gd name="T85" fmla="*/ 2147483647 h 508"/>
              <a:gd name="T86" fmla="*/ 2147483647 w 470"/>
              <a:gd name="T87" fmla="*/ 2147483647 h 508"/>
              <a:gd name="T88" fmla="*/ 2147483647 w 470"/>
              <a:gd name="T89" fmla="*/ 2147483647 h 508"/>
              <a:gd name="T90" fmla="*/ 2147483647 w 470"/>
              <a:gd name="T91" fmla="*/ 2147483647 h 508"/>
              <a:gd name="T92" fmla="*/ 2147483647 w 470"/>
              <a:gd name="T93" fmla="*/ 2147483647 h 508"/>
              <a:gd name="T94" fmla="*/ 2147483647 w 470"/>
              <a:gd name="T95" fmla="*/ 2147483647 h 508"/>
              <a:gd name="T96" fmla="*/ 2147483647 w 470"/>
              <a:gd name="T97" fmla="*/ 2147483647 h 508"/>
              <a:gd name="T98" fmla="*/ 2147483647 w 470"/>
              <a:gd name="T99" fmla="*/ 2147483647 h 5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70" h="508">
                <a:moveTo>
                  <a:pt x="235" y="0"/>
                </a:moveTo>
                <a:lnTo>
                  <a:pt x="242" y="8"/>
                </a:lnTo>
                <a:lnTo>
                  <a:pt x="242" y="15"/>
                </a:lnTo>
                <a:lnTo>
                  <a:pt x="250" y="23"/>
                </a:lnTo>
                <a:lnTo>
                  <a:pt x="257" y="31"/>
                </a:lnTo>
                <a:lnTo>
                  <a:pt x="264" y="31"/>
                </a:lnTo>
                <a:lnTo>
                  <a:pt x="272" y="31"/>
                </a:lnTo>
                <a:lnTo>
                  <a:pt x="279" y="38"/>
                </a:lnTo>
                <a:lnTo>
                  <a:pt x="286" y="38"/>
                </a:lnTo>
                <a:lnTo>
                  <a:pt x="294" y="38"/>
                </a:lnTo>
                <a:lnTo>
                  <a:pt x="308" y="46"/>
                </a:lnTo>
                <a:lnTo>
                  <a:pt x="316" y="46"/>
                </a:lnTo>
                <a:lnTo>
                  <a:pt x="323" y="46"/>
                </a:lnTo>
                <a:lnTo>
                  <a:pt x="331" y="54"/>
                </a:lnTo>
                <a:lnTo>
                  <a:pt x="338" y="54"/>
                </a:lnTo>
                <a:lnTo>
                  <a:pt x="345" y="54"/>
                </a:lnTo>
                <a:lnTo>
                  <a:pt x="353" y="61"/>
                </a:lnTo>
                <a:lnTo>
                  <a:pt x="360" y="61"/>
                </a:lnTo>
                <a:lnTo>
                  <a:pt x="367" y="61"/>
                </a:lnTo>
                <a:lnTo>
                  <a:pt x="375" y="69"/>
                </a:lnTo>
                <a:lnTo>
                  <a:pt x="382" y="69"/>
                </a:lnTo>
                <a:lnTo>
                  <a:pt x="389" y="69"/>
                </a:lnTo>
                <a:lnTo>
                  <a:pt x="397" y="77"/>
                </a:lnTo>
                <a:lnTo>
                  <a:pt x="404" y="77"/>
                </a:lnTo>
                <a:lnTo>
                  <a:pt x="411" y="69"/>
                </a:lnTo>
                <a:lnTo>
                  <a:pt x="411" y="61"/>
                </a:lnTo>
                <a:lnTo>
                  <a:pt x="419" y="54"/>
                </a:lnTo>
                <a:lnTo>
                  <a:pt x="426" y="54"/>
                </a:lnTo>
                <a:lnTo>
                  <a:pt x="426" y="61"/>
                </a:lnTo>
                <a:lnTo>
                  <a:pt x="426" y="69"/>
                </a:lnTo>
                <a:lnTo>
                  <a:pt x="426" y="77"/>
                </a:lnTo>
                <a:lnTo>
                  <a:pt x="426" y="92"/>
                </a:lnTo>
                <a:lnTo>
                  <a:pt x="426" y="100"/>
                </a:lnTo>
                <a:lnTo>
                  <a:pt x="426" y="108"/>
                </a:lnTo>
                <a:lnTo>
                  <a:pt x="433" y="115"/>
                </a:lnTo>
                <a:lnTo>
                  <a:pt x="448" y="115"/>
                </a:lnTo>
                <a:lnTo>
                  <a:pt x="455" y="115"/>
                </a:lnTo>
                <a:lnTo>
                  <a:pt x="463" y="115"/>
                </a:lnTo>
                <a:lnTo>
                  <a:pt x="470" y="123"/>
                </a:lnTo>
                <a:lnTo>
                  <a:pt x="470" y="131"/>
                </a:lnTo>
                <a:lnTo>
                  <a:pt x="470" y="138"/>
                </a:lnTo>
                <a:lnTo>
                  <a:pt x="470" y="146"/>
                </a:lnTo>
                <a:lnTo>
                  <a:pt x="463" y="154"/>
                </a:lnTo>
                <a:lnTo>
                  <a:pt x="455" y="154"/>
                </a:lnTo>
                <a:lnTo>
                  <a:pt x="448" y="154"/>
                </a:lnTo>
                <a:lnTo>
                  <a:pt x="433" y="154"/>
                </a:lnTo>
                <a:lnTo>
                  <a:pt x="426" y="162"/>
                </a:lnTo>
                <a:lnTo>
                  <a:pt x="426" y="169"/>
                </a:lnTo>
                <a:lnTo>
                  <a:pt x="419" y="177"/>
                </a:lnTo>
                <a:lnTo>
                  <a:pt x="419" y="185"/>
                </a:lnTo>
                <a:lnTo>
                  <a:pt x="419" y="192"/>
                </a:lnTo>
                <a:lnTo>
                  <a:pt x="419" y="200"/>
                </a:lnTo>
                <a:lnTo>
                  <a:pt x="419" y="208"/>
                </a:lnTo>
                <a:lnTo>
                  <a:pt x="411" y="215"/>
                </a:lnTo>
                <a:lnTo>
                  <a:pt x="411" y="223"/>
                </a:lnTo>
                <a:lnTo>
                  <a:pt x="411" y="231"/>
                </a:lnTo>
                <a:lnTo>
                  <a:pt x="411" y="246"/>
                </a:lnTo>
                <a:lnTo>
                  <a:pt x="411" y="254"/>
                </a:lnTo>
                <a:lnTo>
                  <a:pt x="411" y="262"/>
                </a:lnTo>
                <a:lnTo>
                  <a:pt x="404" y="269"/>
                </a:lnTo>
                <a:lnTo>
                  <a:pt x="397" y="277"/>
                </a:lnTo>
                <a:lnTo>
                  <a:pt x="404" y="277"/>
                </a:lnTo>
                <a:lnTo>
                  <a:pt x="389" y="277"/>
                </a:lnTo>
                <a:lnTo>
                  <a:pt x="382" y="269"/>
                </a:lnTo>
                <a:lnTo>
                  <a:pt x="375" y="269"/>
                </a:lnTo>
                <a:lnTo>
                  <a:pt x="367" y="262"/>
                </a:lnTo>
                <a:lnTo>
                  <a:pt x="360" y="269"/>
                </a:lnTo>
                <a:lnTo>
                  <a:pt x="360" y="277"/>
                </a:lnTo>
                <a:lnTo>
                  <a:pt x="353" y="285"/>
                </a:lnTo>
                <a:lnTo>
                  <a:pt x="345" y="292"/>
                </a:lnTo>
                <a:lnTo>
                  <a:pt x="345" y="300"/>
                </a:lnTo>
                <a:lnTo>
                  <a:pt x="338" y="308"/>
                </a:lnTo>
                <a:lnTo>
                  <a:pt x="345" y="316"/>
                </a:lnTo>
                <a:lnTo>
                  <a:pt x="353" y="316"/>
                </a:lnTo>
                <a:lnTo>
                  <a:pt x="360" y="323"/>
                </a:lnTo>
                <a:lnTo>
                  <a:pt x="360" y="331"/>
                </a:lnTo>
                <a:lnTo>
                  <a:pt x="360" y="339"/>
                </a:lnTo>
                <a:lnTo>
                  <a:pt x="353" y="346"/>
                </a:lnTo>
                <a:lnTo>
                  <a:pt x="345" y="354"/>
                </a:lnTo>
                <a:lnTo>
                  <a:pt x="345" y="362"/>
                </a:lnTo>
                <a:lnTo>
                  <a:pt x="338" y="369"/>
                </a:lnTo>
                <a:lnTo>
                  <a:pt x="331" y="369"/>
                </a:lnTo>
                <a:lnTo>
                  <a:pt x="323" y="369"/>
                </a:lnTo>
                <a:lnTo>
                  <a:pt x="316" y="369"/>
                </a:lnTo>
                <a:lnTo>
                  <a:pt x="308" y="369"/>
                </a:lnTo>
                <a:lnTo>
                  <a:pt x="294" y="369"/>
                </a:lnTo>
                <a:lnTo>
                  <a:pt x="286" y="369"/>
                </a:lnTo>
                <a:lnTo>
                  <a:pt x="279" y="377"/>
                </a:lnTo>
                <a:lnTo>
                  <a:pt x="279" y="385"/>
                </a:lnTo>
                <a:lnTo>
                  <a:pt x="279" y="400"/>
                </a:lnTo>
                <a:lnTo>
                  <a:pt x="279" y="408"/>
                </a:lnTo>
                <a:lnTo>
                  <a:pt x="279" y="416"/>
                </a:lnTo>
                <a:lnTo>
                  <a:pt x="279" y="423"/>
                </a:lnTo>
                <a:lnTo>
                  <a:pt x="279" y="431"/>
                </a:lnTo>
                <a:lnTo>
                  <a:pt x="279" y="439"/>
                </a:lnTo>
                <a:lnTo>
                  <a:pt x="279" y="446"/>
                </a:lnTo>
                <a:lnTo>
                  <a:pt x="279" y="454"/>
                </a:lnTo>
                <a:lnTo>
                  <a:pt x="279" y="462"/>
                </a:lnTo>
                <a:lnTo>
                  <a:pt x="279" y="470"/>
                </a:lnTo>
                <a:lnTo>
                  <a:pt x="272" y="477"/>
                </a:lnTo>
                <a:lnTo>
                  <a:pt x="264" y="485"/>
                </a:lnTo>
                <a:lnTo>
                  <a:pt x="257" y="485"/>
                </a:lnTo>
                <a:lnTo>
                  <a:pt x="250" y="485"/>
                </a:lnTo>
                <a:lnTo>
                  <a:pt x="242" y="485"/>
                </a:lnTo>
                <a:lnTo>
                  <a:pt x="235" y="493"/>
                </a:lnTo>
                <a:lnTo>
                  <a:pt x="228" y="493"/>
                </a:lnTo>
                <a:lnTo>
                  <a:pt x="220" y="493"/>
                </a:lnTo>
                <a:lnTo>
                  <a:pt x="213" y="493"/>
                </a:lnTo>
                <a:lnTo>
                  <a:pt x="206" y="493"/>
                </a:lnTo>
                <a:lnTo>
                  <a:pt x="198" y="485"/>
                </a:lnTo>
                <a:lnTo>
                  <a:pt x="191" y="485"/>
                </a:lnTo>
                <a:lnTo>
                  <a:pt x="184" y="485"/>
                </a:lnTo>
                <a:lnTo>
                  <a:pt x="176" y="485"/>
                </a:lnTo>
                <a:lnTo>
                  <a:pt x="169" y="477"/>
                </a:lnTo>
                <a:lnTo>
                  <a:pt x="154" y="477"/>
                </a:lnTo>
                <a:lnTo>
                  <a:pt x="147" y="477"/>
                </a:lnTo>
                <a:lnTo>
                  <a:pt x="139" y="485"/>
                </a:lnTo>
                <a:lnTo>
                  <a:pt x="132" y="485"/>
                </a:lnTo>
                <a:lnTo>
                  <a:pt x="125" y="493"/>
                </a:lnTo>
                <a:lnTo>
                  <a:pt x="117" y="493"/>
                </a:lnTo>
                <a:lnTo>
                  <a:pt x="110" y="500"/>
                </a:lnTo>
                <a:lnTo>
                  <a:pt x="103" y="500"/>
                </a:lnTo>
                <a:lnTo>
                  <a:pt x="95" y="508"/>
                </a:lnTo>
                <a:lnTo>
                  <a:pt x="88" y="508"/>
                </a:lnTo>
                <a:lnTo>
                  <a:pt x="81" y="500"/>
                </a:lnTo>
                <a:lnTo>
                  <a:pt x="81" y="493"/>
                </a:lnTo>
                <a:lnTo>
                  <a:pt x="73" y="485"/>
                </a:lnTo>
                <a:lnTo>
                  <a:pt x="66" y="477"/>
                </a:lnTo>
                <a:lnTo>
                  <a:pt x="59" y="470"/>
                </a:lnTo>
                <a:lnTo>
                  <a:pt x="59" y="462"/>
                </a:lnTo>
                <a:lnTo>
                  <a:pt x="51" y="454"/>
                </a:lnTo>
                <a:lnTo>
                  <a:pt x="44" y="446"/>
                </a:lnTo>
                <a:lnTo>
                  <a:pt x="37" y="439"/>
                </a:lnTo>
                <a:lnTo>
                  <a:pt x="37" y="431"/>
                </a:lnTo>
                <a:lnTo>
                  <a:pt x="29" y="423"/>
                </a:lnTo>
                <a:lnTo>
                  <a:pt x="22" y="416"/>
                </a:lnTo>
                <a:lnTo>
                  <a:pt x="22" y="408"/>
                </a:lnTo>
                <a:lnTo>
                  <a:pt x="22" y="400"/>
                </a:lnTo>
                <a:lnTo>
                  <a:pt x="22" y="385"/>
                </a:lnTo>
                <a:lnTo>
                  <a:pt x="7" y="377"/>
                </a:lnTo>
                <a:lnTo>
                  <a:pt x="7" y="369"/>
                </a:lnTo>
                <a:lnTo>
                  <a:pt x="7" y="362"/>
                </a:lnTo>
                <a:lnTo>
                  <a:pt x="7" y="354"/>
                </a:lnTo>
                <a:lnTo>
                  <a:pt x="7" y="346"/>
                </a:lnTo>
                <a:lnTo>
                  <a:pt x="7" y="339"/>
                </a:lnTo>
                <a:lnTo>
                  <a:pt x="0" y="331"/>
                </a:lnTo>
                <a:lnTo>
                  <a:pt x="0" y="323"/>
                </a:lnTo>
                <a:lnTo>
                  <a:pt x="0" y="316"/>
                </a:lnTo>
                <a:lnTo>
                  <a:pt x="0" y="308"/>
                </a:lnTo>
                <a:lnTo>
                  <a:pt x="7" y="300"/>
                </a:lnTo>
                <a:lnTo>
                  <a:pt x="22" y="300"/>
                </a:lnTo>
                <a:lnTo>
                  <a:pt x="29" y="292"/>
                </a:lnTo>
                <a:lnTo>
                  <a:pt x="37" y="285"/>
                </a:lnTo>
                <a:lnTo>
                  <a:pt x="37" y="277"/>
                </a:lnTo>
                <a:lnTo>
                  <a:pt x="29" y="269"/>
                </a:lnTo>
                <a:lnTo>
                  <a:pt x="29" y="262"/>
                </a:lnTo>
                <a:lnTo>
                  <a:pt x="22" y="254"/>
                </a:lnTo>
                <a:lnTo>
                  <a:pt x="22" y="246"/>
                </a:lnTo>
                <a:lnTo>
                  <a:pt x="29" y="231"/>
                </a:lnTo>
                <a:lnTo>
                  <a:pt x="29" y="223"/>
                </a:lnTo>
                <a:lnTo>
                  <a:pt x="37" y="215"/>
                </a:lnTo>
                <a:lnTo>
                  <a:pt x="44" y="208"/>
                </a:lnTo>
                <a:lnTo>
                  <a:pt x="51" y="200"/>
                </a:lnTo>
                <a:lnTo>
                  <a:pt x="51" y="192"/>
                </a:lnTo>
                <a:lnTo>
                  <a:pt x="59" y="185"/>
                </a:lnTo>
                <a:lnTo>
                  <a:pt x="66" y="177"/>
                </a:lnTo>
                <a:lnTo>
                  <a:pt x="73" y="169"/>
                </a:lnTo>
                <a:lnTo>
                  <a:pt x="73" y="162"/>
                </a:lnTo>
                <a:lnTo>
                  <a:pt x="81" y="154"/>
                </a:lnTo>
                <a:lnTo>
                  <a:pt x="88" y="146"/>
                </a:lnTo>
                <a:lnTo>
                  <a:pt x="81" y="138"/>
                </a:lnTo>
                <a:lnTo>
                  <a:pt x="73" y="131"/>
                </a:lnTo>
                <a:lnTo>
                  <a:pt x="66" y="131"/>
                </a:lnTo>
                <a:lnTo>
                  <a:pt x="59" y="123"/>
                </a:lnTo>
                <a:lnTo>
                  <a:pt x="51" y="115"/>
                </a:lnTo>
                <a:lnTo>
                  <a:pt x="59" y="108"/>
                </a:lnTo>
                <a:lnTo>
                  <a:pt x="59" y="100"/>
                </a:lnTo>
                <a:lnTo>
                  <a:pt x="66" y="92"/>
                </a:lnTo>
                <a:lnTo>
                  <a:pt x="66" y="77"/>
                </a:lnTo>
                <a:lnTo>
                  <a:pt x="73" y="69"/>
                </a:lnTo>
                <a:lnTo>
                  <a:pt x="81" y="61"/>
                </a:lnTo>
                <a:lnTo>
                  <a:pt x="81" y="54"/>
                </a:lnTo>
                <a:lnTo>
                  <a:pt x="88" y="46"/>
                </a:lnTo>
                <a:lnTo>
                  <a:pt x="95" y="46"/>
                </a:lnTo>
                <a:lnTo>
                  <a:pt x="103" y="46"/>
                </a:lnTo>
                <a:lnTo>
                  <a:pt x="110" y="38"/>
                </a:lnTo>
                <a:lnTo>
                  <a:pt x="117" y="38"/>
                </a:lnTo>
                <a:lnTo>
                  <a:pt x="125" y="38"/>
                </a:lnTo>
                <a:lnTo>
                  <a:pt x="132" y="38"/>
                </a:lnTo>
                <a:lnTo>
                  <a:pt x="139" y="31"/>
                </a:lnTo>
                <a:lnTo>
                  <a:pt x="147" y="31"/>
                </a:lnTo>
                <a:lnTo>
                  <a:pt x="154" y="38"/>
                </a:lnTo>
                <a:lnTo>
                  <a:pt x="169" y="38"/>
                </a:lnTo>
                <a:lnTo>
                  <a:pt x="176" y="46"/>
                </a:lnTo>
                <a:lnTo>
                  <a:pt x="184" y="38"/>
                </a:lnTo>
                <a:lnTo>
                  <a:pt x="191" y="31"/>
                </a:lnTo>
                <a:lnTo>
                  <a:pt x="198" y="31"/>
                </a:lnTo>
                <a:lnTo>
                  <a:pt x="206" y="23"/>
                </a:lnTo>
                <a:lnTo>
                  <a:pt x="213" y="15"/>
                </a:lnTo>
                <a:lnTo>
                  <a:pt x="220" y="8"/>
                </a:lnTo>
                <a:lnTo>
                  <a:pt x="228" y="8"/>
                </a:lnTo>
                <a:lnTo>
                  <a:pt x="235" y="0"/>
                </a:lnTo>
                <a:close/>
              </a:path>
            </a:pathLst>
          </a:custGeom>
          <a:solidFill>
            <a:srgbClr val="A8F2A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8" name="Freeform 42"/>
          <p:cNvSpPr>
            <a:spLocks/>
          </p:cNvSpPr>
          <p:nvPr/>
        </p:nvSpPr>
        <p:spPr bwMode="auto">
          <a:xfrm>
            <a:off x="5191125" y="4759325"/>
            <a:ext cx="1236663" cy="1100138"/>
          </a:xfrm>
          <a:custGeom>
            <a:avLst/>
            <a:gdLst>
              <a:gd name="T0" fmla="*/ 2147483647 w 779"/>
              <a:gd name="T1" fmla="*/ 2147483647 h 693"/>
              <a:gd name="T2" fmla="*/ 2147483647 w 779"/>
              <a:gd name="T3" fmla="*/ 2147483647 h 693"/>
              <a:gd name="T4" fmla="*/ 2147483647 w 779"/>
              <a:gd name="T5" fmla="*/ 2147483647 h 693"/>
              <a:gd name="T6" fmla="*/ 2147483647 w 779"/>
              <a:gd name="T7" fmla="*/ 2147483647 h 693"/>
              <a:gd name="T8" fmla="*/ 2147483647 w 779"/>
              <a:gd name="T9" fmla="*/ 2147483647 h 693"/>
              <a:gd name="T10" fmla="*/ 2147483647 w 779"/>
              <a:gd name="T11" fmla="*/ 2147483647 h 693"/>
              <a:gd name="T12" fmla="*/ 2147483647 w 779"/>
              <a:gd name="T13" fmla="*/ 2147483647 h 693"/>
              <a:gd name="T14" fmla="*/ 2147483647 w 779"/>
              <a:gd name="T15" fmla="*/ 2147483647 h 693"/>
              <a:gd name="T16" fmla="*/ 2147483647 w 779"/>
              <a:gd name="T17" fmla="*/ 2147483647 h 693"/>
              <a:gd name="T18" fmla="*/ 2147483647 w 779"/>
              <a:gd name="T19" fmla="*/ 2147483647 h 693"/>
              <a:gd name="T20" fmla="*/ 2147483647 w 779"/>
              <a:gd name="T21" fmla="*/ 2147483647 h 693"/>
              <a:gd name="T22" fmla="*/ 2147483647 w 779"/>
              <a:gd name="T23" fmla="*/ 2147483647 h 693"/>
              <a:gd name="T24" fmla="*/ 2147483647 w 779"/>
              <a:gd name="T25" fmla="*/ 2147483647 h 693"/>
              <a:gd name="T26" fmla="*/ 2147483647 w 779"/>
              <a:gd name="T27" fmla="*/ 2147483647 h 693"/>
              <a:gd name="T28" fmla="*/ 2147483647 w 779"/>
              <a:gd name="T29" fmla="*/ 2147483647 h 693"/>
              <a:gd name="T30" fmla="*/ 2147483647 w 779"/>
              <a:gd name="T31" fmla="*/ 2147483647 h 693"/>
              <a:gd name="T32" fmla="*/ 2147483647 w 779"/>
              <a:gd name="T33" fmla="*/ 2147483647 h 693"/>
              <a:gd name="T34" fmla="*/ 2147483647 w 779"/>
              <a:gd name="T35" fmla="*/ 2147483647 h 693"/>
              <a:gd name="T36" fmla="*/ 2147483647 w 779"/>
              <a:gd name="T37" fmla="*/ 2147483647 h 693"/>
              <a:gd name="T38" fmla="*/ 2147483647 w 779"/>
              <a:gd name="T39" fmla="*/ 2147483647 h 693"/>
              <a:gd name="T40" fmla="*/ 2147483647 w 779"/>
              <a:gd name="T41" fmla="*/ 2147483647 h 693"/>
              <a:gd name="T42" fmla="*/ 2147483647 w 779"/>
              <a:gd name="T43" fmla="*/ 2147483647 h 693"/>
              <a:gd name="T44" fmla="*/ 2147483647 w 779"/>
              <a:gd name="T45" fmla="*/ 2147483647 h 693"/>
              <a:gd name="T46" fmla="*/ 2147483647 w 779"/>
              <a:gd name="T47" fmla="*/ 2147483647 h 693"/>
              <a:gd name="T48" fmla="*/ 2147483647 w 779"/>
              <a:gd name="T49" fmla="*/ 2147483647 h 693"/>
              <a:gd name="T50" fmla="*/ 2147483647 w 779"/>
              <a:gd name="T51" fmla="*/ 2147483647 h 693"/>
              <a:gd name="T52" fmla="*/ 2147483647 w 779"/>
              <a:gd name="T53" fmla="*/ 2147483647 h 693"/>
              <a:gd name="T54" fmla="*/ 2147483647 w 779"/>
              <a:gd name="T55" fmla="*/ 2147483647 h 693"/>
              <a:gd name="T56" fmla="*/ 2147483647 w 779"/>
              <a:gd name="T57" fmla="*/ 2147483647 h 693"/>
              <a:gd name="T58" fmla="*/ 2147483647 w 779"/>
              <a:gd name="T59" fmla="*/ 2147483647 h 693"/>
              <a:gd name="T60" fmla="*/ 2147483647 w 779"/>
              <a:gd name="T61" fmla="*/ 2147483647 h 693"/>
              <a:gd name="T62" fmla="*/ 2147483647 w 779"/>
              <a:gd name="T63" fmla="*/ 2147483647 h 693"/>
              <a:gd name="T64" fmla="*/ 2147483647 w 779"/>
              <a:gd name="T65" fmla="*/ 2147483647 h 693"/>
              <a:gd name="T66" fmla="*/ 2147483647 w 779"/>
              <a:gd name="T67" fmla="*/ 2147483647 h 693"/>
              <a:gd name="T68" fmla="*/ 0 w 779"/>
              <a:gd name="T69" fmla="*/ 2147483647 h 693"/>
              <a:gd name="T70" fmla="*/ 2147483647 w 779"/>
              <a:gd name="T71" fmla="*/ 2147483647 h 693"/>
              <a:gd name="T72" fmla="*/ 2147483647 w 779"/>
              <a:gd name="T73" fmla="*/ 2147483647 h 693"/>
              <a:gd name="T74" fmla="*/ 2147483647 w 779"/>
              <a:gd name="T75" fmla="*/ 2147483647 h 693"/>
              <a:gd name="T76" fmla="*/ 2147483647 w 779"/>
              <a:gd name="T77" fmla="*/ 2147483647 h 693"/>
              <a:gd name="T78" fmla="*/ 2147483647 w 779"/>
              <a:gd name="T79" fmla="*/ 2147483647 h 693"/>
              <a:gd name="T80" fmla="*/ 2147483647 w 779"/>
              <a:gd name="T81" fmla="*/ 2147483647 h 693"/>
              <a:gd name="T82" fmla="*/ 2147483647 w 779"/>
              <a:gd name="T83" fmla="*/ 2147483647 h 693"/>
              <a:gd name="T84" fmla="*/ 2147483647 w 779"/>
              <a:gd name="T85" fmla="*/ 2147483647 h 693"/>
              <a:gd name="T86" fmla="*/ 2147483647 w 779"/>
              <a:gd name="T87" fmla="*/ 2147483647 h 693"/>
              <a:gd name="T88" fmla="*/ 2147483647 w 779"/>
              <a:gd name="T89" fmla="*/ 2147483647 h 693"/>
              <a:gd name="T90" fmla="*/ 2147483647 w 779"/>
              <a:gd name="T91" fmla="*/ 2147483647 h 693"/>
              <a:gd name="T92" fmla="*/ 2147483647 w 779"/>
              <a:gd name="T93" fmla="*/ 2147483647 h 693"/>
              <a:gd name="T94" fmla="*/ 2147483647 w 779"/>
              <a:gd name="T95" fmla="*/ 2147483647 h 693"/>
              <a:gd name="T96" fmla="*/ 2147483647 w 779"/>
              <a:gd name="T97" fmla="*/ 2147483647 h 693"/>
              <a:gd name="T98" fmla="*/ 2147483647 w 779"/>
              <a:gd name="T99" fmla="*/ 2147483647 h 693"/>
              <a:gd name="T100" fmla="*/ 2147483647 w 779"/>
              <a:gd name="T101" fmla="*/ 2147483647 h 693"/>
              <a:gd name="T102" fmla="*/ 2147483647 w 779"/>
              <a:gd name="T103" fmla="*/ 2147483647 h 693"/>
              <a:gd name="T104" fmla="*/ 2147483647 w 779"/>
              <a:gd name="T105" fmla="*/ 2147483647 h 693"/>
              <a:gd name="T106" fmla="*/ 2147483647 w 779"/>
              <a:gd name="T107" fmla="*/ 0 h 6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79" h="693">
                <a:moveTo>
                  <a:pt x="507" y="0"/>
                </a:moveTo>
                <a:lnTo>
                  <a:pt x="515" y="0"/>
                </a:lnTo>
                <a:lnTo>
                  <a:pt x="522" y="0"/>
                </a:lnTo>
                <a:lnTo>
                  <a:pt x="529" y="0"/>
                </a:lnTo>
                <a:lnTo>
                  <a:pt x="537" y="0"/>
                </a:lnTo>
                <a:lnTo>
                  <a:pt x="544" y="8"/>
                </a:lnTo>
                <a:lnTo>
                  <a:pt x="551" y="8"/>
                </a:lnTo>
                <a:lnTo>
                  <a:pt x="559" y="8"/>
                </a:lnTo>
                <a:lnTo>
                  <a:pt x="566" y="8"/>
                </a:lnTo>
                <a:lnTo>
                  <a:pt x="573" y="16"/>
                </a:lnTo>
                <a:lnTo>
                  <a:pt x="573" y="24"/>
                </a:lnTo>
                <a:lnTo>
                  <a:pt x="573" y="31"/>
                </a:lnTo>
                <a:lnTo>
                  <a:pt x="581" y="39"/>
                </a:lnTo>
                <a:lnTo>
                  <a:pt x="581" y="47"/>
                </a:lnTo>
                <a:lnTo>
                  <a:pt x="581" y="54"/>
                </a:lnTo>
                <a:lnTo>
                  <a:pt x="595" y="62"/>
                </a:lnTo>
                <a:lnTo>
                  <a:pt x="603" y="54"/>
                </a:lnTo>
                <a:lnTo>
                  <a:pt x="610" y="54"/>
                </a:lnTo>
                <a:lnTo>
                  <a:pt x="617" y="54"/>
                </a:lnTo>
                <a:lnTo>
                  <a:pt x="625" y="47"/>
                </a:lnTo>
                <a:lnTo>
                  <a:pt x="632" y="47"/>
                </a:lnTo>
                <a:lnTo>
                  <a:pt x="639" y="47"/>
                </a:lnTo>
                <a:lnTo>
                  <a:pt x="647" y="47"/>
                </a:lnTo>
                <a:lnTo>
                  <a:pt x="654" y="39"/>
                </a:lnTo>
                <a:lnTo>
                  <a:pt x="662" y="39"/>
                </a:lnTo>
                <a:lnTo>
                  <a:pt x="669" y="39"/>
                </a:lnTo>
                <a:lnTo>
                  <a:pt x="676" y="31"/>
                </a:lnTo>
                <a:lnTo>
                  <a:pt x="684" y="31"/>
                </a:lnTo>
                <a:lnTo>
                  <a:pt x="691" y="31"/>
                </a:lnTo>
                <a:lnTo>
                  <a:pt x="698" y="24"/>
                </a:lnTo>
                <a:lnTo>
                  <a:pt x="706" y="24"/>
                </a:lnTo>
                <a:lnTo>
                  <a:pt x="713" y="24"/>
                </a:lnTo>
                <a:lnTo>
                  <a:pt x="720" y="16"/>
                </a:lnTo>
                <a:lnTo>
                  <a:pt x="735" y="16"/>
                </a:lnTo>
                <a:lnTo>
                  <a:pt x="742" y="16"/>
                </a:lnTo>
                <a:lnTo>
                  <a:pt x="750" y="16"/>
                </a:lnTo>
                <a:lnTo>
                  <a:pt x="757" y="8"/>
                </a:lnTo>
                <a:lnTo>
                  <a:pt x="764" y="8"/>
                </a:lnTo>
                <a:lnTo>
                  <a:pt x="772" y="8"/>
                </a:lnTo>
                <a:lnTo>
                  <a:pt x="779" y="16"/>
                </a:lnTo>
                <a:lnTo>
                  <a:pt x="779" y="24"/>
                </a:lnTo>
                <a:lnTo>
                  <a:pt x="779" y="31"/>
                </a:lnTo>
                <a:lnTo>
                  <a:pt x="779" y="39"/>
                </a:lnTo>
                <a:lnTo>
                  <a:pt x="772" y="47"/>
                </a:lnTo>
                <a:lnTo>
                  <a:pt x="772" y="54"/>
                </a:lnTo>
                <a:lnTo>
                  <a:pt x="764" y="62"/>
                </a:lnTo>
                <a:lnTo>
                  <a:pt x="757" y="70"/>
                </a:lnTo>
                <a:lnTo>
                  <a:pt x="750" y="70"/>
                </a:lnTo>
                <a:lnTo>
                  <a:pt x="742" y="77"/>
                </a:lnTo>
                <a:lnTo>
                  <a:pt x="735" y="77"/>
                </a:lnTo>
                <a:lnTo>
                  <a:pt x="720" y="85"/>
                </a:lnTo>
                <a:lnTo>
                  <a:pt x="713" y="85"/>
                </a:lnTo>
                <a:lnTo>
                  <a:pt x="706" y="101"/>
                </a:lnTo>
                <a:lnTo>
                  <a:pt x="698" y="108"/>
                </a:lnTo>
                <a:lnTo>
                  <a:pt x="706" y="116"/>
                </a:lnTo>
                <a:lnTo>
                  <a:pt x="706" y="124"/>
                </a:lnTo>
                <a:lnTo>
                  <a:pt x="713" y="131"/>
                </a:lnTo>
                <a:lnTo>
                  <a:pt x="713" y="139"/>
                </a:lnTo>
                <a:lnTo>
                  <a:pt x="713" y="147"/>
                </a:lnTo>
                <a:lnTo>
                  <a:pt x="720" y="154"/>
                </a:lnTo>
                <a:lnTo>
                  <a:pt x="720" y="162"/>
                </a:lnTo>
                <a:lnTo>
                  <a:pt x="735" y="170"/>
                </a:lnTo>
                <a:lnTo>
                  <a:pt x="720" y="178"/>
                </a:lnTo>
                <a:lnTo>
                  <a:pt x="713" y="178"/>
                </a:lnTo>
                <a:lnTo>
                  <a:pt x="706" y="178"/>
                </a:lnTo>
                <a:lnTo>
                  <a:pt x="698" y="178"/>
                </a:lnTo>
                <a:lnTo>
                  <a:pt x="691" y="178"/>
                </a:lnTo>
                <a:lnTo>
                  <a:pt x="684" y="178"/>
                </a:lnTo>
                <a:lnTo>
                  <a:pt x="676" y="185"/>
                </a:lnTo>
                <a:lnTo>
                  <a:pt x="669" y="193"/>
                </a:lnTo>
                <a:lnTo>
                  <a:pt x="662" y="201"/>
                </a:lnTo>
                <a:lnTo>
                  <a:pt x="654" y="208"/>
                </a:lnTo>
                <a:lnTo>
                  <a:pt x="647" y="216"/>
                </a:lnTo>
                <a:lnTo>
                  <a:pt x="639" y="224"/>
                </a:lnTo>
                <a:lnTo>
                  <a:pt x="632" y="231"/>
                </a:lnTo>
                <a:lnTo>
                  <a:pt x="625" y="239"/>
                </a:lnTo>
                <a:lnTo>
                  <a:pt x="617" y="255"/>
                </a:lnTo>
                <a:lnTo>
                  <a:pt x="610" y="262"/>
                </a:lnTo>
                <a:lnTo>
                  <a:pt x="610" y="270"/>
                </a:lnTo>
                <a:lnTo>
                  <a:pt x="610" y="278"/>
                </a:lnTo>
                <a:lnTo>
                  <a:pt x="610" y="285"/>
                </a:lnTo>
                <a:lnTo>
                  <a:pt x="610" y="293"/>
                </a:lnTo>
                <a:lnTo>
                  <a:pt x="610" y="301"/>
                </a:lnTo>
                <a:lnTo>
                  <a:pt x="610" y="308"/>
                </a:lnTo>
                <a:lnTo>
                  <a:pt x="610" y="316"/>
                </a:lnTo>
                <a:lnTo>
                  <a:pt x="617" y="324"/>
                </a:lnTo>
                <a:lnTo>
                  <a:pt x="617" y="332"/>
                </a:lnTo>
                <a:lnTo>
                  <a:pt x="625" y="339"/>
                </a:lnTo>
                <a:lnTo>
                  <a:pt x="625" y="347"/>
                </a:lnTo>
                <a:lnTo>
                  <a:pt x="632" y="355"/>
                </a:lnTo>
                <a:lnTo>
                  <a:pt x="632" y="362"/>
                </a:lnTo>
                <a:lnTo>
                  <a:pt x="625" y="370"/>
                </a:lnTo>
                <a:lnTo>
                  <a:pt x="617" y="378"/>
                </a:lnTo>
                <a:lnTo>
                  <a:pt x="610" y="385"/>
                </a:lnTo>
                <a:lnTo>
                  <a:pt x="617" y="393"/>
                </a:lnTo>
                <a:lnTo>
                  <a:pt x="617" y="409"/>
                </a:lnTo>
                <a:lnTo>
                  <a:pt x="625" y="416"/>
                </a:lnTo>
                <a:lnTo>
                  <a:pt x="625" y="424"/>
                </a:lnTo>
                <a:lnTo>
                  <a:pt x="632" y="432"/>
                </a:lnTo>
                <a:lnTo>
                  <a:pt x="632" y="439"/>
                </a:lnTo>
                <a:lnTo>
                  <a:pt x="639" y="447"/>
                </a:lnTo>
                <a:lnTo>
                  <a:pt x="639" y="455"/>
                </a:lnTo>
                <a:lnTo>
                  <a:pt x="647" y="462"/>
                </a:lnTo>
                <a:lnTo>
                  <a:pt x="647" y="470"/>
                </a:lnTo>
                <a:lnTo>
                  <a:pt x="654" y="478"/>
                </a:lnTo>
                <a:lnTo>
                  <a:pt x="654" y="486"/>
                </a:lnTo>
                <a:lnTo>
                  <a:pt x="662" y="493"/>
                </a:lnTo>
                <a:lnTo>
                  <a:pt x="662" y="501"/>
                </a:lnTo>
                <a:lnTo>
                  <a:pt x="654" y="509"/>
                </a:lnTo>
                <a:lnTo>
                  <a:pt x="654" y="516"/>
                </a:lnTo>
                <a:lnTo>
                  <a:pt x="647" y="524"/>
                </a:lnTo>
                <a:lnTo>
                  <a:pt x="647" y="532"/>
                </a:lnTo>
                <a:lnTo>
                  <a:pt x="639" y="539"/>
                </a:lnTo>
                <a:lnTo>
                  <a:pt x="639" y="547"/>
                </a:lnTo>
                <a:lnTo>
                  <a:pt x="632" y="563"/>
                </a:lnTo>
                <a:lnTo>
                  <a:pt x="625" y="563"/>
                </a:lnTo>
                <a:lnTo>
                  <a:pt x="617" y="563"/>
                </a:lnTo>
                <a:lnTo>
                  <a:pt x="610" y="563"/>
                </a:lnTo>
                <a:lnTo>
                  <a:pt x="603" y="563"/>
                </a:lnTo>
                <a:lnTo>
                  <a:pt x="595" y="563"/>
                </a:lnTo>
                <a:lnTo>
                  <a:pt x="581" y="563"/>
                </a:lnTo>
                <a:lnTo>
                  <a:pt x="573" y="570"/>
                </a:lnTo>
                <a:lnTo>
                  <a:pt x="573" y="578"/>
                </a:lnTo>
                <a:lnTo>
                  <a:pt x="573" y="586"/>
                </a:lnTo>
                <a:lnTo>
                  <a:pt x="566" y="593"/>
                </a:lnTo>
                <a:lnTo>
                  <a:pt x="559" y="593"/>
                </a:lnTo>
                <a:lnTo>
                  <a:pt x="551" y="593"/>
                </a:lnTo>
                <a:lnTo>
                  <a:pt x="544" y="593"/>
                </a:lnTo>
                <a:lnTo>
                  <a:pt x="537" y="586"/>
                </a:lnTo>
                <a:lnTo>
                  <a:pt x="537" y="578"/>
                </a:lnTo>
                <a:lnTo>
                  <a:pt x="537" y="570"/>
                </a:lnTo>
                <a:lnTo>
                  <a:pt x="537" y="563"/>
                </a:lnTo>
                <a:lnTo>
                  <a:pt x="537" y="547"/>
                </a:lnTo>
                <a:lnTo>
                  <a:pt x="537" y="539"/>
                </a:lnTo>
                <a:lnTo>
                  <a:pt x="529" y="532"/>
                </a:lnTo>
                <a:lnTo>
                  <a:pt x="522" y="532"/>
                </a:lnTo>
                <a:lnTo>
                  <a:pt x="515" y="539"/>
                </a:lnTo>
                <a:lnTo>
                  <a:pt x="507" y="547"/>
                </a:lnTo>
                <a:lnTo>
                  <a:pt x="500" y="547"/>
                </a:lnTo>
                <a:lnTo>
                  <a:pt x="492" y="563"/>
                </a:lnTo>
                <a:lnTo>
                  <a:pt x="485" y="570"/>
                </a:lnTo>
                <a:lnTo>
                  <a:pt x="478" y="570"/>
                </a:lnTo>
                <a:lnTo>
                  <a:pt x="470" y="578"/>
                </a:lnTo>
                <a:lnTo>
                  <a:pt x="463" y="586"/>
                </a:lnTo>
                <a:lnTo>
                  <a:pt x="456" y="586"/>
                </a:lnTo>
                <a:lnTo>
                  <a:pt x="441" y="593"/>
                </a:lnTo>
                <a:lnTo>
                  <a:pt x="434" y="601"/>
                </a:lnTo>
                <a:lnTo>
                  <a:pt x="434" y="609"/>
                </a:lnTo>
                <a:lnTo>
                  <a:pt x="426" y="616"/>
                </a:lnTo>
                <a:lnTo>
                  <a:pt x="426" y="624"/>
                </a:lnTo>
                <a:lnTo>
                  <a:pt x="419" y="632"/>
                </a:lnTo>
                <a:lnTo>
                  <a:pt x="412" y="640"/>
                </a:lnTo>
                <a:lnTo>
                  <a:pt x="412" y="647"/>
                </a:lnTo>
                <a:lnTo>
                  <a:pt x="404" y="655"/>
                </a:lnTo>
                <a:lnTo>
                  <a:pt x="397" y="663"/>
                </a:lnTo>
                <a:lnTo>
                  <a:pt x="397" y="670"/>
                </a:lnTo>
                <a:lnTo>
                  <a:pt x="390" y="678"/>
                </a:lnTo>
                <a:lnTo>
                  <a:pt x="390" y="686"/>
                </a:lnTo>
                <a:lnTo>
                  <a:pt x="382" y="693"/>
                </a:lnTo>
                <a:lnTo>
                  <a:pt x="375" y="693"/>
                </a:lnTo>
                <a:lnTo>
                  <a:pt x="368" y="686"/>
                </a:lnTo>
                <a:lnTo>
                  <a:pt x="360" y="686"/>
                </a:lnTo>
                <a:lnTo>
                  <a:pt x="353" y="686"/>
                </a:lnTo>
                <a:lnTo>
                  <a:pt x="345" y="678"/>
                </a:lnTo>
                <a:lnTo>
                  <a:pt x="338" y="678"/>
                </a:lnTo>
                <a:lnTo>
                  <a:pt x="331" y="678"/>
                </a:lnTo>
                <a:lnTo>
                  <a:pt x="323" y="678"/>
                </a:lnTo>
                <a:lnTo>
                  <a:pt x="316" y="670"/>
                </a:lnTo>
                <a:lnTo>
                  <a:pt x="309" y="670"/>
                </a:lnTo>
                <a:lnTo>
                  <a:pt x="294" y="670"/>
                </a:lnTo>
                <a:lnTo>
                  <a:pt x="287" y="663"/>
                </a:lnTo>
                <a:lnTo>
                  <a:pt x="279" y="663"/>
                </a:lnTo>
                <a:lnTo>
                  <a:pt x="272" y="655"/>
                </a:lnTo>
                <a:lnTo>
                  <a:pt x="265" y="647"/>
                </a:lnTo>
                <a:lnTo>
                  <a:pt x="257" y="640"/>
                </a:lnTo>
                <a:lnTo>
                  <a:pt x="250" y="632"/>
                </a:lnTo>
                <a:lnTo>
                  <a:pt x="250" y="624"/>
                </a:lnTo>
                <a:lnTo>
                  <a:pt x="243" y="616"/>
                </a:lnTo>
                <a:lnTo>
                  <a:pt x="235" y="609"/>
                </a:lnTo>
                <a:lnTo>
                  <a:pt x="228" y="601"/>
                </a:lnTo>
                <a:lnTo>
                  <a:pt x="221" y="593"/>
                </a:lnTo>
                <a:lnTo>
                  <a:pt x="213" y="593"/>
                </a:lnTo>
                <a:lnTo>
                  <a:pt x="206" y="601"/>
                </a:lnTo>
                <a:lnTo>
                  <a:pt x="198" y="601"/>
                </a:lnTo>
                <a:lnTo>
                  <a:pt x="191" y="609"/>
                </a:lnTo>
                <a:lnTo>
                  <a:pt x="184" y="609"/>
                </a:lnTo>
                <a:lnTo>
                  <a:pt x="176" y="616"/>
                </a:lnTo>
                <a:lnTo>
                  <a:pt x="169" y="616"/>
                </a:lnTo>
                <a:lnTo>
                  <a:pt x="154" y="616"/>
                </a:lnTo>
                <a:lnTo>
                  <a:pt x="147" y="616"/>
                </a:lnTo>
                <a:lnTo>
                  <a:pt x="140" y="624"/>
                </a:lnTo>
                <a:lnTo>
                  <a:pt x="132" y="632"/>
                </a:lnTo>
                <a:lnTo>
                  <a:pt x="125" y="632"/>
                </a:lnTo>
                <a:lnTo>
                  <a:pt x="118" y="632"/>
                </a:lnTo>
                <a:lnTo>
                  <a:pt x="110" y="632"/>
                </a:lnTo>
                <a:lnTo>
                  <a:pt x="103" y="632"/>
                </a:lnTo>
                <a:lnTo>
                  <a:pt x="96" y="632"/>
                </a:lnTo>
                <a:lnTo>
                  <a:pt x="88" y="632"/>
                </a:lnTo>
                <a:lnTo>
                  <a:pt x="81" y="632"/>
                </a:lnTo>
                <a:lnTo>
                  <a:pt x="74" y="632"/>
                </a:lnTo>
                <a:lnTo>
                  <a:pt x="66" y="632"/>
                </a:lnTo>
                <a:lnTo>
                  <a:pt x="59" y="624"/>
                </a:lnTo>
                <a:lnTo>
                  <a:pt x="51" y="616"/>
                </a:lnTo>
                <a:lnTo>
                  <a:pt x="44" y="609"/>
                </a:lnTo>
                <a:lnTo>
                  <a:pt x="37" y="601"/>
                </a:lnTo>
                <a:lnTo>
                  <a:pt x="29" y="593"/>
                </a:lnTo>
                <a:lnTo>
                  <a:pt x="15" y="586"/>
                </a:lnTo>
                <a:lnTo>
                  <a:pt x="15" y="578"/>
                </a:lnTo>
                <a:lnTo>
                  <a:pt x="7" y="570"/>
                </a:lnTo>
                <a:lnTo>
                  <a:pt x="0" y="563"/>
                </a:lnTo>
                <a:lnTo>
                  <a:pt x="0" y="547"/>
                </a:lnTo>
                <a:lnTo>
                  <a:pt x="7" y="539"/>
                </a:lnTo>
                <a:lnTo>
                  <a:pt x="7" y="532"/>
                </a:lnTo>
                <a:lnTo>
                  <a:pt x="15" y="524"/>
                </a:lnTo>
                <a:lnTo>
                  <a:pt x="15" y="516"/>
                </a:lnTo>
                <a:lnTo>
                  <a:pt x="29" y="509"/>
                </a:lnTo>
                <a:lnTo>
                  <a:pt x="37" y="501"/>
                </a:lnTo>
                <a:lnTo>
                  <a:pt x="44" y="501"/>
                </a:lnTo>
                <a:lnTo>
                  <a:pt x="51" y="501"/>
                </a:lnTo>
                <a:lnTo>
                  <a:pt x="59" y="501"/>
                </a:lnTo>
                <a:lnTo>
                  <a:pt x="66" y="493"/>
                </a:lnTo>
                <a:lnTo>
                  <a:pt x="74" y="478"/>
                </a:lnTo>
                <a:lnTo>
                  <a:pt x="81" y="470"/>
                </a:lnTo>
                <a:lnTo>
                  <a:pt x="81" y="462"/>
                </a:lnTo>
                <a:lnTo>
                  <a:pt x="88" y="455"/>
                </a:lnTo>
                <a:lnTo>
                  <a:pt x="88" y="447"/>
                </a:lnTo>
                <a:lnTo>
                  <a:pt x="96" y="439"/>
                </a:lnTo>
                <a:lnTo>
                  <a:pt x="88" y="432"/>
                </a:lnTo>
                <a:lnTo>
                  <a:pt x="81" y="424"/>
                </a:lnTo>
                <a:lnTo>
                  <a:pt x="74" y="424"/>
                </a:lnTo>
                <a:lnTo>
                  <a:pt x="66" y="416"/>
                </a:lnTo>
                <a:lnTo>
                  <a:pt x="59" y="416"/>
                </a:lnTo>
                <a:lnTo>
                  <a:pt x="51" y="409"/>
                </a:lnTo>
                <a:lnTo>
                  <a:pt x="44" y="393"/>
                </a:lnTo>
                <a:lnTo>
                  <a:pt x="51" y="385"/>
                </a:lnTo>
                <a:lnTo>
                  <a:pt x="51" y="378"/>
                </a:lnTo>
                <a:lnTo>
                  <a:pt x="59" y="370"/>
                </a:lnTo>
                <a:lnTo>
                  <a:pt x="59" y="362"/>
                </a:lnTo>
                <a:lnTo>
                  <a:pt x="66" y="355"/>
                </a:lnTo>
                <a:lnTo>
                  <a:pt x="74" y="347"/>
                </a:lnTo>
                <a:lnTo>
                  <a:pt x="81" y="347"/>
                </a:lnTo>
                <a:lnTo>
                  <a:pt x="88" y="339"/>
                </a:lnTo>
                <a:lnTo>
                  <a:pt x="96" y="339"/>
                </a:lnTo>
                <a:lnTo>
                  <a:pt x="103" y="339"/>
                </a:lnTo>
                <a:lnTo>
                  <a:pt x="110" y="339"/>
                </a:lnTo>
                <a:lnTo>
                  <a:pt x="118" y="332"/>
                </a:lnTo>
                <a:lnTo>
                  <a:pt x="125" y="332"/>
                </a:lnTo>
                <a:lnTo>
                  <a:pt x="132" y="324"/>
                </a:lnTo>
                <a:lnTo>
                  <a:pt x="132" y="316"/>
                </a:lnTo>
                <a:lnTo>
                  <a:pt x="140" y="308"/>
                </a:lnTo>
                <a:lnTo>
                  <a:pt x="147" y="301"/>
                </a:lnTo>
                <a:lnTo>
                  <a:pt x="147" y="293"/>
                </a:lnTo>
                <a:lnTo>
                  <a:pt x="154" y="285"/>
                </a:lnTo>
                <a:lnTo>
                  <a:pt x="169" y="278"/>
                </a:lnTo>
                <a:lnTo>
                  <a:pt x="169" y="270"/>
                </a:lnTo>
                <a:lnTo>
                  <a:pt x="176" y="262"/>
                </a:lnTo>
                <a:lnTo>
                  <a:pt x="184" y="255"/>
                </a:lnTo>
                <a:lnTo>
                  <a:pt x="184" y="239"/>
                </a:lnTo>
                <a:lnTo>
                  <a:pt x="191" y="231"/>
                </a:lnTo>
                <a:lnTo>
                  <a:pt x="191" y="224"/>
                </a:lnTo>
                <a:lnTo>
                  <a:pt x="191" y="216"/>
                </a:lnTo>
                <a:lnTo>
                  <a:pt x="191" y="208"/>
                </a:lnTo>
                <a:lnTo>
                  <a:pt x="191" y="201"/>
                </a:lnTo>
                <a:lnTo>
                  <a:pt x="198" y="193"/>
                </a:lnTo>
                <a:lnTo>
                  <a:pt x="206" y="193"/>
                </a:lnTo>
                <a:lnTo>
                  <a:pt x="213" y="201"/>
                </a:lnTo>
                <a:lnTo>
                  <a:pt x="221" y="201"/>
                </a:lnTo>
                <a:lnTo>
                  <a:pt x="228" y="201"/>
                </a:lnTo>
                <a:lnTo>
                  <a:pt x="235" y="201"/>
                </a:lnTo>
                <a:lnTo>
                  <a:pt x="243" y="208"/>
                </a:lnTo>
                <a:lnTo>
                  <a:pt x="250" y="208"/>
                </a:lnTo>
                <a:lnTo>
                  <a:pt x="257" y="208"/>
                </a:lnTo>
                <a:lnTo>
                  <a:pt x="265" y="201"/>
                </a:lnTo>
                <a:lnTo>
                  <a:pt x="272" y="201"/>
                </a:lnTo>
                <a:lnTo>
                  <a:pt x="279" y="193"/>
                </a:lnTo>
                <a:lnTo>
                  <a:pt x="287" y="185"/>
                </a:lnTo>
                <a:lnTo>
                  <a:pt x="294" y="178"/>
                </a:lnTo>
                <a:lnTo>
                  <a:pt x="309" y="178"/>
                </a:lnTo>
                <a:lnTo>
                  <a:pt x="316" y="170"/>
                </a:lnTo>
                <a:lnTo>
                  <a:pt x="323" y="162"/>
                </a:lnTo>
                <a:lnTo>
                  <a:pt x="331" y="154"/>
                </a:lnTo>
                <a:lnTo>
                  <a:pt x="338" y="154"/>
                </a:lnTo>
                <a:lnTo>
                  <a:pt x="345" y="147"/>
                </a:lnTo>
                <a:lnTo>
                  <a:pt x="345" y="139"/>
                </a:lnTo>
                <a:lnTo>
                  <a:pt x="345" y="131"/>
                </a:lnTo>
                <a:lnTo>
                  <a:pt x="345" y="124"/>
                </a:lnTo>
                <a:lnTo>
                  <a:pt x="345" y="116"/>
                </a:lnTo>
                <a:lnTo>
                  <a:pt x="345" y="108"/>
                </a:lnTo>
                <a:lnTo>
                  <a:pt x="345" y="101"/>
                </a:lnTo>
                <a:lnTo>
                  <a:pt x="345" y="85"/>
                </a:lnTo>
                <a:lnTo>
                  <a:pt x="353" y="77"/>
                </a:lnTo>
                <a:lnTo>
                  <a:pt x="360" y="77"/>
                </a:lnTo>
                <a:lnTo>
                  <a:pt x="368" y="85"/>
                </a:lnTo>
                <a:lnTo>
                  <a:pt x="375" y="85"/>
                </a:lnTo>
                <a:lnTo>
                  <a:pt x="382" y="85"/>
                </a:lnTo>
                <a:lnTo>
                  <a:pt x="390" y="85"/>
                </a:lnTo>
                <a:lnTo>
                  <a:pt x="397" y="101"/>
                </a:lnTo>
                <a:lnTo>
                  <a:pt x="404" y="101"/>
                </a:lnTo>
                <a:lnTo>
                  <a:pt x="412" y="85"/>
                </a:lnTo>
                <a:lnTo>
                  <a:pt x="412" y="77"/>
                </a:lnTo>
                <a:lnTo>
                  <a:pt x="412" y="70"/>
                </a:lnTo>
                <a:lnTo>
                  <a:pt x="412" y="62"/>
                </a:lnTo>
                <a:lnTo>
                  <a:pt x="404" y="54"/>
                </a:lnTo>
                <a:lnTo>
                  <a:pt x="397" y="47"/>
                </a:lnTo>
                <a:lnTo>
                  <a:pt x="390" y="39"/>
                </a:lnTo>
                <a:lnTo>
                  <a:pt x="382" y="31"/>
                </a:lnTo>
                <a:lnTo>
                  <a:pt x="375" y="24"/>
                </a:lnTo>
                <a:lnTo>
                  <a:pt x="382" y="16"/>
                </a:lnTo>
                <a:lnTo>
                  <a:pt x="390" y="16"/>
                </a:lnTo>
                <a:lnTo>
                  <a:pt x="397" y="16"/>
                </a:lnTo>
                <a:lnTo>
                  <a:pt x="404" y="16"/>
                </a:lnTo>
                <a:lnTo>
                  <a:pt x="412" y="24"/>
                </a:lnTo>
                <a:lnTo>
                  <a:pt x="419" y="24"/>
                </a:lnTo>
                <a:lnTo>
                  <a:pt x="426" y="24"/>
                </a:lnTo>
                <a:lnTo>
                  <a:pt x="434" y="24"/>
                </a:lnTo>
                <a:lnTo>
                  <a:pt x="441" y="24"/>
                </a:lnTo>
                <a:lnTo>
                  <a:pt x="456" y="31"/>
                </a:lnTo>
                <a:lnTo>
                  <a:pt x="463" y="31"/>
                </a:lnTo>
                <a:lnTo>
                  <a:pt x="470" y="31"/>
                </a:lnTo>
                <a:lnTo>
                  <a:pt x="478" y="24"/>
                </a:lnTo>
                <a:lnTo>
                  <a:pt x="485" y="16"/>
                </a:lnTo>
                <a:lnTo>
                  <a:pt x="492" y="16"/>
                </a:lnTo>
                <a:lnTo>
                  <a:pt x="500" y="8"/>
                </a:lnTo>
                <a:lnTo>
                  <a:pt x="507" y="0"/>
                </a:lnTo>
                <a:close/>
              </a:path>
            </a:pathLst>
          </a:custGeom>
          <a:solidFill>
            <a:srgbClr val="EED3B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09" name="Freeform 44"/>
          <p:cNvSpPr>
            <a:spLocks/>
          </p:cNvSpPr>
          <p:nvPr/>
        </p:nvSpPr>
        <p:spPr bwMode="auto">
          <a:xfrm>
            <a:off x="6205538" y="3562350"/>
            <a:ext cx="1004887" cy="1160463"/>
          </a:xfrm>
          <a:custGeom>
            <a:avLst/>
            <a:gdLst>
              <a:gd name="T0" fmla="*/ 2147483647 w 633"/>
              <a:gd name="T1" fmla="*/ 2147483647 h 731"/>
              <a:gd name="T2" fmla="*/ 2147483647 w 633"/>
              <a:gd name="T3" fmla="*/ 2147483647 h 731"/>
              <a:gd name="T4" fmla="*/ 2147483647 w 633"/>
              <a:gd name="T5" fmla="*/ 2147483647 h 731"/>
              <a:gd name="T6" fmla="*/ 2147483647 w 633"/>
              <a:gd name="T7" fmla="*/ 2147483647 h 731"/>
              <a:gd name="T8" fmla="*/ 2147483647 w 633"/>
              <a:gd name="T9" fmla="*/ 2147483647 h 731"/>
              <a:gd name="T10" fmla="*/ 2147483647 w 633"/>
              <a:gd name="T11" fmla="*/ 2147483647 h 731"/>
              <a:gd name="T12" fmla="*/ 2147483647 w 633"/>
              <a:gd name="T13" fmla="*/ 2147483647 h 731"/>
              <a:gd name="T14" fmla="*/ 2147483647 w 633"/>
              <a:gd name="T15" fmla="*/ 2147483647 h 731"/>
              <a:gd name="T16" fmla="*/ 2147483647 w 633"/>
              <a:gd name="T17" fmla="*/ 2147483647 h 731"/>
              <a:gd name="T18" fmla="*/ 2147483647 w 633"/>
              <a:gd name="T19" fmla="*/ 2147483647 h 731"/>
              <a:gd name="T20" fmla="*/ 2147483647 w 633"/>
              <a:gd name="T21" fmla="*/ 2147483647 h 731"/>
              <a:gd name="T22" fmla="*/ 2147483647 w 633"/>
              <a:gd name="T23" fmla="*/ 2147483647 h 731"/>
              <a:gd name="T24" fmla="*/ 2147483647 w 633"/>
              <a:gd name="T25" fmla="*/ 2147483647 h 731"/>
              <a:gd name="T26" fmla="*/ 2147483647 w 633"/>
              <a:gd name="T27" fmla="*/ 2147483647 h 731"/>
              <a:gd name="T28" fmla="*/ 2147483647 w 633"/>
              <a:gd name="T29" fmla="*/ 2147483647 h 731"/>
              <a:gd name="T30" fmla="*/ 2147483647 w 633"/>
              <a:gd name="T31" fmla="*/ 2147483647 h 731"/>
              <a:gd name="T32" fmla="*/ 2147483647 w 633"/>
              <a:gd name="T33" fmla="*/ 2147483647 h 731"/>
              <a:gd name="T34" fmla="*/ 2147483647 w 633"/>
              <a:gd name="T35" fmla="*/ 2147483647 h 731"/>
              <a:gd name="T36" fmla="*/ 2147483647 w 633"/>
              <a:gd name="T37" fmla="*/ 2147483647 h 731"/>
              <a:gd name="T38" fmla="*/ 2147483647 w 633"/>
              <a:gd name="T39" fmla="*/ 2147483647 h 731"/>
              <a:gd name="T40" fmla="*/ 2147483647 w 633"/>
              <a:gd name="T41" fmla="*/ 2147483647 h 731"/>
              <a:gd name="T42" fmla="*/ 2147483647 w 633"/>
              <a:gd name="T43" fmla="*/ 2147483647 h 731"/>
              <a:gd name="T44" fmla="*/ 2147483647 w 633"/>
              <a:gd name="T45" fmla="*/ 2147483647 h 731"/>
              <a:gd name="T46" fmla="*/ 2147483647 w 633"/>
              <a:gd name="T47" fmla="*/ 2147483647 h 731"/>
              <a:gd name="T48" fmla="*/ 2147483647 w 633"/>
              <a:gd name="T49" fmla="*/ 2147483647 h 731"/>
              <a:gd name="T50" fmla="*/ 2147483647 w 633"/>
              <a:gd name="T51" fmla="*/ 2147483647 h 731"/>
              <a:gd name="T52" fmla="*/ 2147483647 w 633"/>
              <a:gd name="T53" fmla="*/ 2147483647 h 731"/>
              <a:gd name="T54" fmla="*/ 2147483647 w 633"/>
              <a:gd name="T55" fmla="*/ 2147483647 h 731"/>
              <a:gd name="T56" fmla="*/ 2147483647 w 633"/>
              <a:gd name="T57" fmla="*/ 2147483647 h 731"/>
              <a:gd name="T58" fmla="*/ 2147483647 w 633"/>
              <a:gd name="T59" fmla="*/ 2147483647 h 731"/>
              <a:gd name="T60" fmla="*/ 2147483647 w 633"/>
              <a:gd name="T61" fmla="*/ 2147483647 h 731"/>
              <a:gd name="T62" fmla="*/ 2147483647 w 633"/>
              <a:gd name="T63" fmla="*/ 2147483647 h 731"/>
              <a:gd name="T64" fmla="*/ 2147483647 w 633"/>
              <a:gd name="T65" fmla="*/ 2147483647 h 731"/>
              <a:gd name="T66" fmla="*/ 2147483647 w 633"/>
              <a:gd name="T67" fmla="*/ 2147483647 h 731"/>
              <a:gd name="T68" fmla="*/ 2147483647 w 633"/>
              <a:gd name="T69" fmla="*/ 2147483647 h 731"/>
              <a:gd name="T70" fmla="*/ 2147483647 w 633"/>
              <a:gd name="T71" fmla="*/ 2147483647 h 731"/>
              <a:gd name="T72" fmla="*/ 2147483647 w 633"/>
              <a:gd name="T73" fmla="*/ 2147483647 h 731"/>
              <a:gd name="T74" fmla="*/ 2147483647 w 633"/>
              <a:gd name="T75" fmla="*/ 2147483647 h 731"/>
              <a:gd name="T76" fmla="*/ 2147483647 w 633"/>
              <a:gd name="T77" fmla="*/ 2147483647 h 731"/>
              <a:gd name="T78" fmla="*/ 2147483647 w 633"/>
              <a:gd name="T79" fmla="*/ 2147483647 h 731"/>
              <a:gd name="T80" fmla="*/ 2147483647 w 633"/>
              <a:gd name="T81" fmla="*/ 2147483647 h 731"/>
              <a:gd name="T82" fmla="*/ 2147483647 w 633"/>
              <a:gd name="T83" fmla="*/ 2147483647 h 731"/>
              <a:gd name="T84" fmla="*/ 2147483647 w 633"/>
              <a:gd name="T85" fmla="*/ 2147483647 h 731"/>
              <a:gd name="T86" fmla="*/ 2147483647 w 633"/>
              <a:gd name="T87" fmla="*/ 2147483647 h 731"/>
              <a:gd name="T88" fmla="*/ 2147483647 w 633"/>
              <a:gd name="T89" fmla="*/ 2147483647 h 731"/>
              <a:gd name="T90" fmla="*/ 2147483647 w 633"/>
              <a:gd name="T91" fmla="*/ 2147483647 h 731"/>
              <a:gd name="T92" fmla="*/ 2147483647 w 633"/>
              <a:gd name="T93" fmla="*/ 2147483647 h 731"/>
              <a:gd name="T94" fmla="*/ 2147483647 w 633"/>
              <a:gd name="T95" fmla="*/ 2147483647 h 731"/>
              <a:gd name="T96" fmla="*/ 2147483647 w 633"/>
              <a:gd name="T97" fmla="*/ 2147483647 h 731"/>
              <a:gd name="T98" fmla="*/ 2147483647 w 633"/>
              <a:gd name="T99" fmla="*/ 2147483647 h 731"/>
              <a:gd name="T100" fmla="*/ 2147483647 w 633"/>
              <a:gd name="T101" fmla="*/ 2147483647 h 731"/>
              <a:gd name="T102" fmla="*/ 2147483647 w 633"/>
              <a:gd name="T103" fmla="*/ 2147483647 h 731"/>
              <a:gd name="T104" fmla="*/ 2147483647 w 633"/>
              <a:gd name="T105" fmla="*/ 2147483647 h 731"/>
              <a:gd name="T106" fmla="*/ 2147483647 w 633"/>
              <a:gd name="T107" fmla="*/ 2147483647 h 731"/>
              <a:gd name="T108" fmla="*/ 2147483647 w 633"/>
              <a:gd name="T109" fmla="*/ 2147483647 h 731"/>
              <a:gd name="T110" fmla="*/ 2147483647 w 633"/>
              <a:gd name="T111" fmla="*/ 2147483647 h 731"/>
              <a:gd name="T112" fmla="*/ 2147483647 w 633"/>
              <a:gd name="T113" fmla="*/ 2147483647 h 731"/>
              <a:gd name="T114" fmla="*/ 2147483647 w 633"/>
              <a:gd name="T115" fmla="*/ 0 h 7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33" h="731">
                <a:moveTo>
                  <a:pt x="390" y="0"/>
                </a:moveTo>
                <a:lnTo>
                  <a:pt x="397" y="8"/>
                </a:lnTo>
                <a:lnTo>
                  <a:pt x="397" y="15"/>
                </a:lnTo>
                <a:lnTo>
                  <a:pt x="405" y="23"/>
                </a:lnTo>
                <a:lnTo>
                  <a:pt x="405" y="31"/>
                </a:lnTo>
                <a:lnTo>
                  <a:pt x="412" y="38"/>
                </a:lnTo>
                <a:lnTo>
                  <a:pt x="419" y="38"/>
                </a:lnTo>
                <a:lnTo>
                  <a:pt x="427" y="31"/>
                </a:lnTo>
                <a:lnTo>
                  <a:pt x="434" y="31"/>
                </a:lnTo>
                <a:lnTo>
                  <a:pt x="441" y="31"/>
                </a:lnTo>
                <a:lnTo>
                  <a:pt x="449" y="31"/>
                </a:lnTo>
                <a:lnTo>
                  <a:pt x="456" y="23"/>
                </a:lnTo>
                <a:lnTo>
                  <a:pt x="464" y="23"/>
                </a:lnTo>
                <a:lnTo>
                  <a:pt x="471" y="31"/>
                </a:lnTo>
                <a:lnTo>
                  <a:pt x="478" y="38"/>
                </a:lnTo>
                <a:lnTo>
                  <a:pt x="486" y="46"/>
                </a:lnTo>
                <a:lnTo>
                  <a:pt x="493" y="46"/>
                </a:lnTo>
                <a:lnTo>
                  <a:pt x="500" y="54"/>
                </a:lnTo>
                <a:lnTo>
                  <a:pt x="508" y="61"/>
                </a:lnTo>
                <a:lnTo>
                  <a:pt x="522" y="69"/>
                </a:lnTo>
                <a:lnTo>
                  <a:pt x="530" y="77"/>
                </a:lnTo>
                <a:lnTo>
                  <a:pt x="537" y="85"/>
                </a:lnTo>
                <a:lnTo>
                  <a:pt x="544" y="100"/>
                </a:lnTo>
                <a:lnTo>
                  <a:pt x="552" y="100"/>
                </a:lnTo>
                <a:lnTo>
                  <a:pt x="559" y="108"/>
                </a:lnTo>
                <a:lnTo>
                  <a:pt x="566" y="115"/>
                </a:lnTo>
                <a:lnTo>
                  <a:pt x="574" y="123"/>
                </a:lnTo>
                <a:lnTo>
                  <a:pt x="574" y="131"/>
                </a:lnTo>
                <a:lnTo>
                  <a:pt x="566" y="138"/>
                </a:lnTo>
                <a:lnTo>
                  <a:pt x="566" y="146"/>
                </a:lnTo>
                <a:lnTo>
                  <a:pt x="566" y="154"/>
                </a:lnTo>
                <a:lnTo>
                  <a:pt x="559" y="162"/>
                </a:lnTo>
                <a:lnTo>
                  <a:pt x="559" y="169"/>
                </a:lnTo>
                <a:lnTo>
                  <a:pt x="559" y="177"/>
                </a:lnTo>
                <a:lnTo>
                  <a:pt x="552" y="185"/>
                </a:lnTo>
                <a:lnTo>
                  <a:pt x="552" y="192"/>
                </a:lnTo>
                <a:lnTo>
                  <a:pt x="559" y="200"/>
                </a:lnTo>
                <a:lnTo>
                  <a:pt x="566" y="208"/>
                </a:lnTo>
                <a:lnTo>
                  <a:pt x="574" y="215"/>
                </a:lnTo>
                <a:lnTo>
                  <a:pt x="581" y="223"/>
                </a:lnTo>
                <a:lnTo>
                  <a:pt x="588" y="231"/>
                </a:lnTo>
                <a:lnTo>
                  <a:pt x="588" y="246"/>
                </a:lnTo>
                <a:lnTo>
                  <a:pt x="596" y="254"/>
                </a:lnTo>
                <a:lnTo>
                  <a:pt x="603" y="262"/>
                </a:lnTo>
                <a:lnTo>
                  <a:pt x="611" y="269"/>
                </a:lnTo>
                <a:lnTo>
                  <a:pt x="618" y="277"/>
                </a:lnTo>
                <a:lnTo>
                  <a:pt x="625" y="285"/>
                </a:lnTo>
                <a:lnTo>
                  <a:pt x="625" y="292"/>
                </a:lnTo>
                <a:lnTo>
                  <a:pt x="625" y="300"/>
                </a:lnTo>
                <a:lnTo>
                  <a:pt x="625" y="308"/>
                </a:lnTo>
                <a:lnTo>
                  <a:pt x="625" y="316"/>
                </a:lnTo>
                <a:lnTo>
                  <a:pt x="625" y="323"/>
                </a:lnTo>
                <a:lnTo>
                  <a:pt x="625" y="331"/>
                </a:lnTo>
                <a:lnTo>
                  <a:pt x="625" y="339"/>
                </a:lnTo>
                <a:lnTo>
                  <a:pt x="625" y="346"/>
                </a:lnTo>
                <a:lnTo>
                  <a:pt x="625" y="354"/>
                </a:lnTo>
                <a:lnTo>
                  <a:pt x="625" y="362"/>
                </a:lnTo>
                <a:lnTo>
                  <a:pt x="625" y="369"/>
                </a:lnTo>
                <a:lnTo>
                  <a:pt x="625" y="377"/>
                </a:lnTo>
                <a:lnTo>
                  <a:pt x="625" y="385"/>
                </a:lnTo>
                <a:lnTo>
                  <a:pt x="625" y="400"/>
                </a:lnTo>
                <a:lnTo>
                  <a:pt x="625" y="408"/>
                </a:lnTo>
                <a:lnTo>
                  <a:pt x="625" y="416"/>
                </a:lnTo>
                <a:lnTo>
                  <a:pt x="625" y="423"/>
                </a:lnTo>
                <a:lnTo>
                  <a:pt x="625" y="431"/>
                </a:lnTo>
                <a:lnTo>
                  <a:pt x="633" y="439"/>
                </a:lnTo>
                <a:lnTo>
                  <a:pt x="633" y="446"/>
                </a:lnTo>
                <a:lnTo>
                  <a:pt x="633" y="454"/>
                </a:lnTo>
                <a:lnTo>
                  <a:pt x="633" y="462"/>
                </a:lnTo>
                <a:lnTo>
                  <a:pt x="633" y="470"/>
                </a:lnTo>
                <a:lnTo>
                  <a:pt x="633" y="477"/>
                </a:lnTo>
                <a:lnTo>
                  <a:pt x="633" y="485"/>
                </a:lnTo>
                <a:lnTo>
                  <a:pt x="633" y="493"/>
                </a:lnTo>
                <a:lnTo>
                  <a:pt x="633" y="500"/>
                </a:lnTo>
                <a:lnTo>
                  <a:pt x="633" y="508"/>
                </a:lnTo>
                <a:lnTo>
                  <a:pt x="633" y="516"/>
                </a:lnTo>
                <a:lnTo>
                  <a:pt x="633" y="523"/>
                </a:lnTo>
                <a:lnTo>
                  <a:pt x="633" y="531"/>
                </a:lnTo>
                <a:lnTo>
                  <a:pt x="633" y="539"/>
                </a:lnTo>
                <a:lnTo>
                  <a:pt x="633" y="554"/>
                </a:lnTo>
                <a:lnTo>
                  <a:pt x="633" y="562"/>
                </a:lnTo>
                <a:lnTo>
                  <a:pt x="633" y="570"/>
                </a:lnTo>
                <a:lnTo>
                  <a:pt x="633" y="577"/>
                </a:lnTo>
                <a:lnTo>
                  <a:pt x="633" y="585"/>
                </a:lnTo>
                <a:lnTo>
                  <a:pt x="633" y="593"/>
                </a:lnTo>
                <a:lnTo>
                  <a:pt x="625" y="600"/>
                </a:lnTo>
                <a:lnTo>
                  <a:pt x="618" y="600"/>
                </a:lnTo>
                <a:lnTo>
                  <a:pt x="611" y="608"/>
                </a:lnTo>
                <a:lnTo>
                  <a:pt x="603" y="616"/>
                </a:lnTo>
                <a:lnTo>
                  <a:pt x="596" y="624"/>
                </a:lnTo>
                <a:lnTo>
                  <a:pt x="588" y="624"/>
                </a:lnTo>
                <a:lnTo>
                  <a:pt x="581" y="631"/>
                </a:lnTo>
                <a:lnTo>
                  <a:pt x="581" y="639"/>
                </a:lnTo>
                <a:lnTo>
                  <a:pt x="574" y="647"/>
                </a:lnTo>
                <a:lnTo>
                  <a:pt x="574" y="654"/>
                </a:lnTo>
                <a:lnTo>
                  <a:pt x="574" y="662"/>
                </a:lnTo>
                <a:lnTo>
                  <a:pt x="566" y="670"/>
                </a:lnTo>
                <a:lnTo>
                  <a:pt x="566" y="677"/>
                </a:lnTo>
                <a:lnTo>
                  <a:pt x="566" y="685"/>
                </a:lnTo>
                <a:lnTo>
                  <a:pt x="559" y="693"/>
                </a:lnTo>
                <a:lnTo>
                  <a:pt x="559" y="708"/>
                </a:lnTo>
                <a:lnTo>
                  <a:pt x="559" y="716"/>
                </a:lnTo>
                <a:lnTo>
                  <a:pt x="552" y="724"/>
                </a:lnTo>
                <a:lnTo>
                  <a:pt x="544" y="731"/>
                </a:lnTo>
                <a:lnTo>
                  <a:pt x="552" y="731"/>
                </a:lnTo>
                <a:lnTo>
                  <a:pt x="537" y="724"/>
                </a:lnTo>
                <a:lnTo>
                  <a:pt x="530" y="724"/>
                </a:lnTo>
                <a:lnTo>
                  <a:pt x="522" y="724"/>
                </a:lnTo>
                <a:lnTo>
                  <a:pt x="508" y="716"/>
                </a:lnTo>
                <a:lnTo>
                  <a:pt x="500" y="716"/>
                </a:lnTo>
                <a:lnTo>
                  <a:pt x="493" y="708"/>
                </a:lnTo>
                <a:lnTo>
                  <a:pt x="486" y="708"/>
                </a:lnTo>
                <a:lnTo>
                  <a:pt x="478" y="708"/>
                </a:lnTo>
                <a:lnTo>
                  <a:pt x="471" y="693"/>
                </a:lnTo>
                <a:lnTo>
                  <a:pt x="464" y="693"/>
                </a:lnTo>
                <a:lnTo>
                  <a:pt x="456" y="693"/>
                </a:lnTo>
                <a:lnTo>
                  <a:pt x="449" y="693"/>
                </a:lnTo>
                <a:lnTo>
                  <a:pt x="441" y="693"/>
                </a:lnTo>
                <a:lnTo>
                  <a:pt x="434" y="693"/>
                </a:lnTo>
                <a:lnTo>
                  <a:pt x="427" y="685"/>
                </a:lnTo>
                <a:lnTo>
                  <a:pt x="419" y="685"/>
                </a:lnTo>
                <a:lnTo>
                  <a:pt x="412" y="685"/>
                </a:lnTo>
                <a:lnTo>
                  <a:pt x="405" y="685"/>
                </a:lnTo>
                <a:lnTo>
                  <a:pt x="397" y="685"/>
                </a:lnTo>
                <a:lnTo>
                  <a:pt x="390" y="685"/>
                </a:lnTo>
                <a:lnTo>
                  <a:pt x="383" y="685"/>
                </a:lnTo>
                <a:lnTo>
                  <a:pt x="368" y="685"/>
                </a:lnTo>
                <a:lnTo>
                  <a:pt x="361" y="677"/>
                </a:lnTo>
                <a:lnTo>
                  <a:pt x="353" y="677"/>
                </a:lnTo>
                <a:lnTo>
                  <a:pt x="346" y="677"/>
                </a:lnTo>
                <a:lnTo>
                  <a:pt x="339" y="685"/>
                </a:lnTo>
                <a:lnTo>
                  <a:pt x="339" y="693"/>
                </a:lnTo>
                <a:lnTo>
                  <a:pt x="339" y="708"/>
                </a:lnTo>
                <a:lnTo>
                  <a:pt x="339" y="716"/>
                </a:lnTo>
                <a:lnTo>
                  <a:pt x="331" y="724"/>
                </a:lnTo>
                <a:lnTo>
                  <a:pt x="324" y="724"/>
                </a:lnTo>
                <a:lnTo>
                  <a:pt x="317" y="724"/>
                </a:lnTo>
                <a:lnTo>
                  <a:pt x="309" y="724"/>
                </a:lnTo>
                <a:lnTo>
                  <a:pt x="302" y="724"/>
                </a:lnTo>
                <a:lnTo>
                  <a:pt x="294" y="724"/>
                </a:lnTo>
                <a:lnTo>
                  <a:pt x="287" y="716"/>
                </a:lnTo>
                <a:lnTo>
                  <a:pt x="280" y="716"/>
                </a:lnTo>
                <a:lnTo>
                  <a:pt x="272" y="708"/>
                </a:lnTo>
                <a:lnTo>
                  <a:pt x="265" y="693"/>
                </a:lnTo>
                <a:lnTo>
                  <a:pt x="258" y="693"/>
                </a:lnTo>
                <a:lnTo>
                  <a:pt x="250" y="685"/>
                </a:lnTo>
                <a:lnTo>
                  <a:pt x="243" y="677"/>
                </a:lnTo>
                <a:lnTo>
                  <a:pt x="236" y="670"/>
                </a:lnTo>
                <a:lnTo>
                  <a:pt x="221" y="670"/>
                </a:lnTo>
                <a:lnTo>
                  <a:pt x="214" y="662"/>
                </a:lnTo>
                <a:lnTo>
                  <a:pt x="221" y="654"/>
                </a:lnTo>
                <a:lnTo>
                  <a:pt x="236" y="647"/>
                </a:lnTo>
                <a:lnTo>
                  <a:pt x="236" y="639"/>
                </a:lnTo>
                <a:lnTo>
                  <a:pt x="243" y="631"/>
                </a:lnTo>
                <a:lnTo>
                  <a:pt x="236" y="631"/>
                </a:lnTo>
                <a:lnTo>
                  <a:pt x="221" y="631"/>
                </a:lnTo>
                <a:lnTo>
                  <a:pt x="214" y="639"/>
                </a:lnTo>
                <a:lnTo>
                  <a:pt x="206" y="631"/>
                </a:lnTo>
                <a:lnTo>
                  <a:pt x="199" y="631"/>
                </a:lnTo>
                <a:lnTo>
                  <a:pt x="192" y="624"/>
                </a:lnTo>
                <a:lnTo>
                  <a:pt x="184" y="616"/>
                </a:lnTo>
                <a:lnTo>
                  <a:pt x="177" y="616"/>
                </a:lnTo>
                <a:lnTo>
                  <a:pt x="170" y="616"/>
                </a:lnTo>
                <a:lnTo>
                  <a:pt x="162" y="616"/>
                </a:lnTo>
                <a:lnTo>
                  <a:pt x="155" y="608"/>
                </a:lnTo>
                <a:lnTo>
                  <a:pt x="155" y="600"/>
                </a:lnTo>
                <a:lnTo>
                  <a:pt x="162" y="593"/>
                </a:lnTo>
                <a:lnTo>
                  <a:pt x="162" y="585"/>
                </a:lnTo>
                <a:lnTo>
                  <a:pt x="170" y="577"/>
                </a:lnTo>
                <a:lnTo>
                  <a:pt x="170" y="570"/>
                </a:lnTo>
                <a:lnTo>
                  <a:pt x="177" y="562"/>
                </a:lnTo>
                <a:lnTo>
                  <a:pt x="177" y="554"/>
                </a:lnTo>
                <a:lnTo>
                  <a:pt x="184" y="539"/>
                </a:lnTo>
                <a:lnTo>
                  <a:pt x="192" y="531"/>
                </a:lnTo>
                <a:lnTo>
                  <a:pt x="192" y="523"/>
                </a:lnTo>
                <a:lnTo>
                  <a:pt x="199" y="516"/>
                </a:lnTo>
                <a:lnTo>
                  <a:pt x="199" y="508"/>
                </a:lnTo>
                <a:lnTo>
                  <a:pt x="206" y="500"/>
                </a:lnTo>
                <a:lnTo>
                  <a:pt x="206" y="493"/>
                </a:lnTo>
                <a:lnTo>
                  <a:pt x="206" y="485"/>
                </a:lnTo>
                <a:lnTo>
                  <a:pt x="199" y="477"/>
                </a:lnTo>
                <a:lnTo>
                  <a:pt x="192" y="477"/>
                </a:lnTo>
                <a:lnTo>
                  <a:pt x="184" y="470"/>
                </a:lnTo>
                <a:lnTo>
                  <a:pt x="177" y="470"/>
                </a:lnTo>
                <a:lnTo>
                  <a:pt x="170" y="462"/>
                </a:lnTo>
                <a:lnTo>
                  <a:pt x="162" y="462"/>
                </a:lnTo>
                <a:lnTo>
                  <a:pt x="155" y="454"/>
                </a:lnTo>
                <a:lnTo>
                  <a:pt x="147" y="454"/>
                </a:lnTo>
                <a:lnTo>
                  <a:pt x="140" y="446"/>
                </a:lnTo>
                <a:lnTo>
                  <a:pt x="140" y="439"/>
                </a:lnTo>
                <a:lnTo>
                  <a:pt x="133" y="431"/>
                </a:lnTo>
                <a:lnTo>
                  <a:pt x="125" y="423"/>
                </a:lnTo>
                <a:lnTo>
                  <a:pt x="118" y="416"/>
                </a:lnTo>
                <a:lnTo>
                  <a:pt x="118" y="408"/>
                </a:lnTo>
                <a:lnTo>
                  <a:pt x="111" y="400"/>
                </a:lnTo>
                <a:lnTo>
                  <a:pt x="103" y="385"/>
                </a:lnTo>
                <a:lnTo>
                  <a:pt x="96" y="377"/>
                </a:lnTo>
                <a:lnTo>
                  <a:pt x="96" y="369"/>
                </a:lnTo>
                <a:lnTo>
                  <a:pt x="81" y="362"/>
                </a:lnTo>
                <a:lnTo>
                  <a:pt x="74" y="354"/>
                </a:lnTo>
                <a:lnTo>
                  <a:pt x="74" y="346"/>
                </a:lnTo>
                <a:lnTo>
                  <a:pt x="74" y="339"/>
                </a:lnTo>
                <a:lnTo>
                  <a:pt x="81" y="331"/>
                </a:lnTo>
                <a:lnTo>
                  <a:pt x="81" y="323"/>
                </a:lnTo>
                <a:lnTo>
                  <a:pt x="81" y="316"/>
                </a:lnTo>
                <a:lnTo>
                  <a:pt x="74" y="308"/>
                </a:lnTo>
                <a:lnTo>
                  <a:pt x="81" y="308"/>
                </a:lnTo>
                <a:lnTo>
                  <a:pt x="67" y="316"/>
                </a:lnTo>
                <a:lnTo>
                  <a:pt x="59" y="308"/>
                </a:lnTo>
                <a:lnTo>
                  <a:pt x="59" y="316"/>
                </a:lnTo>
                <a:lnTo>
                  <a:pt x="52" y="300"/>
                </a:lnTo>
                <a:lnTo>
                  <a:pt x="52" y="292"/>
                </a:lnTo>
                <a:lnTo>
                  <a:pt x="52" y="285"/>
                </a:lnTo>
                <a:lnTo>
                  <a:pt x="52" y="277"/>
                </a:lnTo>
                <a:lnTo>
                  <a:pt x="45" y="269"/>
                </a:lnTo>
                <a:lnTo>
                  <a:pt x="45" y="262"/>
                </a:lnTo>
                <a:lnTo>
                  <a:pt x="37" y="254"/>
                </a:lnTo>
                <a:lnTo>
                  <a:pt x="30" y="254"/>
                </a:lnTo>
                <a:lnTo>
                  <a:pt x="23" y="254"/>
                </a:lnTo>
                <a:lnTo>
                  <a:pt x="15" y="254"/>
                </a:lnTo>
                <a:lnTo>
                  <a:pt x="8" y="254"/>
                </a:lnTo>
                <a:lnTo>
                  <a:pt x="0" y="246"/>
                </a:lnTo>
                <a:lnTo>
                  <a:pt x="0" y="231"/>
                </a:lnTo>
                <a:lnTo>
                  <a:pt x="0" y="223"/>
                </a:lnTo>
                <a:lnTo>
                  <a:pt x="8" y="215"/>
                </a:lnTo>
                <a:lnTo>
                  <a:pt x="15" y="215"/>
                </a:lnTo>
                <a:lnTo>
                  <a:pt x="23" y="208"/>
                </a:lnTo>
                <a:lnTo>
                  <a:pt x="30" y="208"/>
                </a:lnTo>
                <a:lnTo>
                  <a:pt x="37" y="208"/>
                </a:lnTo>
                <a:lnTo>
                  <a:pt x="45" y="208"/>
                </a:lnTo>
                <a:lnTo>
                  <a:pt x="52" y="208"/>
                </a:lnTo>
                <a:lnTo>
                  <a:pt x="59" y="215"/>
                </a:lnTo>
                <a:lnTo>
                  <a:pt x="67" y="215"/>
                </a:lnTo>
                <a:lnTo>
                  <a:pt x="74" y="215"/>
                </a:lnTo>
                <a:lnTo>
                  <a:pt x="81" y="215"/>
                </a:lnTo>
                <a:lnTo>
                  <a:pt x="96" y="215"/>
                </a:lnTo>
                <a:lnTo>
                  <a:pt x="103" y="208"/>
                </a:lnTo>
                <a:lnTo>
                  <a:pt x="111" y="208"/>
                </a:lnTo>
                <a:lnTo>
                  <a:pt x="118" y="200"/>
                </a:lnTo>
                <a:lnTo>
                  <a:pt x="125" y="200"/>
                </a:lnTo>
                <a:lnTo>
                  <a:pt x="133" y="192"/>
                </a:lnTo>
                <a:lnTo>
                  <a:pt x="140" y="192"/>
                </a:lnTo>
                <a:lnTo>
                  <a:pt x="147" y="200"/>
                </a:lnTo>
                <a:lnTo>
                  <a:pt x="155" y="200"/>
                </a:lnTo>
                <a:lnTo>
                  <a:pt x="162" y="208"/>
                </a:lnTo>
                <a:lnTo>
                  <a:pt x="170" y="208"/>
                </a:lnTo>
                <a:lnTo>
                  <a:pt x="177" y="215"/>
                </a:lnTo>
                <a:lnTo>
                  <a:pt x="184" y="215"/>
                </a:lnTo>
                <a:lnTo>
                  <a:pt x="192" y="208"/>
                </a:lnTo>
                <a:lnTo>
                  <a:pt x="199" y="208"/>
                </a:lnTo>
                <a:lnTo>
                  <a:pt x="206" y="200"/>
                </a:lnTo>
                <a:lnTo>
                  <a:pt x="214" y="192"/>
                </a:lnTo>
                <a:lnTo>
                  <a:pt x="214" y="185"/>
                </a:lnTo>
                <a:lnTo>
                  <a:pt x="214" y="177"/>
                </a:lnTo>
                <a:lnTo>
                  <a:pt x="214" y="169"/>
                </a:lnTo>
                <a:lnTo>
                  <a:pt x="214" y="162"/>
                </a:lnTo>
                <a:lnTo>
                  <a:pt x="214" y="154"/>
                </a:lnTo>
                <a:lnTo>
                  <a:pt x="214" y="146"/>
                </a:lnTo>
                <a:lnTo>
                  <a:pt x="214" y="138"/>
                </a:lnTo>
                <a:lnTo>
                  <a:pt x="221" y="131"/>
                </a:lnTo>
                <a:lnTo>
                  <a:pt x="221" y="123"/>
                </a:lnTo>
                <a:lnTo>
                  <a:pt x="236" y="115"/>
                </a:lnTo>
                <a:lnTo>
                  <a:pt x="243" y="108"/>
                </a:lnTo>
                <a:lnTo>
                  <a:pt x="250" y="100"/>
                </a:lnTo>
                <a:lnTo>
                  <a:pt x="250" y="85"/>
                </a:lnTo>
                <a:lnTo>
                  <a:pt x="258" y="77"/>
                </a:lnTo>
                <a:lnTo>
                  <a:pt x="258" y="69"/>
                </a:lnTo>
                <a:lnTo>
                  <a:pt x="258" y="61"/>
                </a:lnTo>
                <a:lnTo>
                  <a:pt x="258" y="54"/>
                </a:lnTo>
                <a:lnTo>
                  <a:pt x="258" y="46"/>
                </a:lnTo>
                <a:lnTo>
                  <a:pt x="265" y="38"/>
                </a:lnTo>
                <a:lnTo>
                  <a:pt x="265" y="31"/>
                </a:lnTo>
                <a:lnTo>
                  <a:pt x="265" y="23"/>
                </a:lnTo>
                <a:lnTo>
                  <a:pt x="265" y="15"/>
                </a:lnTo>
                <a:lnTo>
                  <a:pt x="272" y="8"/>
                </a:lnTo>
                <a:lnTo>
                  <a:pt x="280" y="8"/>
                </a:lnTo>
                <a:lnTo>
                  <a:pt x="287" y="8"/>
                </a:lnTo>
                <a:lnTo>
                  <a:pt x="294" y="15"/>
                </a:lnTo>
                <a:lnTo>
                  <a:pt x="302" y="15"/>
                </a:lnTo>
                <a:lnTo>
                  <a:pt x="309" y="15"/>
                </a:lnTo>
                <a:lnTo>
                  <a:pt x="317" y="15"/>
                </a:lnTo>
                <a:lnTo>
                  <a:pt x="324" y="15"/>
                </a:lnTo>
                <a:lnTo>
                  <a:pt x="331" y="15"/>
                </a:lnTo>
                <a:lnTo>
                  <a:pt x="339" y="23"/>
                </a:lnTo>
                <a:lnTo>
                  <a:pt x="346" y="23"/>
                </a:lnTo>
                <a:lnTo>
                  <a:pt x="353" y="23"/>
                </a:lnTo>
                <a:lnTo>
                  <a:pt x="361" y="23"/>
                </a:lnTo>
                <a:lnTo>
                  <a:pt x="368" y="15"/>
                </a:lnTo>
                <a:lnTo>
                  <a:pt x="383" y="8"/>
                </a:lnTo>
                <a:lnTo>
                  <a:pt x="390" y="0"/>
                </a:lnTo>
                <a:close/>
              </a:path>
            </a:pathLst>
          </a:custGeom>
          <a:solidFill>
            <a:srgbClr val="B9E1F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0" name="Freeform 45"/>
          <p:cNvSpPr>
            <a:spLocks/>
          </p:cNvSpPr>
          <p:nvPr/>
        </p:nvSpPr>
        <p:spPr bwMode="auto">
          <a:xfrm>
            <a:off x="7127875" y="1801813"/>
            <a:ext cx="1038225" cy="842962"/>
          </a:xfrm>
          <a:custGeom>
            <a:avLst/>
            <a:gdLst>
              <a:gd name="T0" fmla="*/ 2147483647 w 654"/>
              <a:gd name="T1" fmla="*/ 2147483647 h 531"/>
              <a:gd name="T2" fmla="*/ 2147483647 w 654"/>
              <a:gd name="T3" fmla="*/ 2147483647 h 531"/>
              <a:gd name="T4" fmla="*/ 2147483647 w 654"/>
              <a:gd name="T5" fmla="*/ 2147483647 h 531"/>
              <a:gd name="T6" fmla="*/ 2147483647 w 654"/>
              <a:gd name="T7" fmla="*/ 2147483647 h 531"/>
              <a:gd name="T8" fmla="*/ 2147483647 w 654"/>
              <a:gd name="T9" fmla="*/ 2147483647 h 531"/>
              <a:gd name="T10" fmla="*/ 2147483647 w 654"/>
              <a:gd name="T11" fmla="*/ 2147483647 h 531"/>
              <a:gd name="T12" fmla="*/ 2147483647 w 654"/>
              <a:gd name="T13" fmla="*/ 2147483647 h 531"/>
              <a:gd name="T14" fmla="*/ 2147483647 w 654"/>
              <a:gd name="T15" fmla="*/ 2147483647 h 531"/>
              <a:gd name="T16" fmla="*/ 2147483647 w 654"/>
              <a:gd name="T17" fmla="*/ 2147483647 h 531"/>
              <a:gd name="T18" fmla="*/ 2147483647 w 654"/>
              <a:gd name="T19" fmla="*/ 2147483647 h 531"/>
              <a:gd name="T20" fmla="*/ 2147483647 w 654"/>
              <a:gd name="T21" fmla="*/ 2147483647 h 531"/>
              <a:gd name="T22" fmla="*/ 2147483647 w 654"/>
              <a:gd name="T23" fmla="*/ 2147483647 h 531"/>
              <a:gd name="T24" fmla="*/ 2147483647 w 654"/>
              <a:gd name="T25" fmla="*/ 2147483647 h 531"/>
              <a:gd name="T26" fmla="*/ 2147483647 w 654"/>
              <a:gd name="T27" fmla="*/ 2147483647 h 531"/>
              <a:gd name="T28" fmla="*/ 2147483647 w 654"/>
              <a:gd name="T29" fmla="*/ 2147483647 h 531"/>
              <a:gd name="T30" fmla="*/ 2147483647 w 654"/>
              <a:gd name="T31" fmla="*/ 2147483647 h 531"/>
              <a:gd name="T32" fmla="*/ 2147483647 w 654"/>
              <a:gd name="T33" fmla="*/ 2147483647 h 531"/>
              <a:gd name="T34" fmla="*/ 2147483647 w 654"/>
              <a:gd name="T35" fmla="*/ 2147483647 h 531"/>
              <a:gd name="T36" fmla="*/ 2147483647 w 654"/>
              <a:gd name="T37" fmla="*/ 2147483647 h 531"/>
              <a:gd name="T38" fmla="*/ 2147483647 w 654"/>
              <a:gd name="T39" fmla="*/ 2147483647 h 531"/>
              <a:gd name="T40" fmla="*/ 2147483647 w 654"/>
              <a:gd name="T41" fmla="*/ 2147483647 h 531"/>
              <a:gd name="T42" fmla="*/ 2147483647 w 654"/>
              <a:gd name="T43" fmla="*/ 2147483647 h 531"/>
              <a:gd name="T44" fmla="*/ 2147483647 w 654"/>
              <a:gd name="T45" fmla="*/ 2147483647 h 531"/>
              <a:gd name="T46" fmla="*/ 2147483647 w 654"/>
              <a:gd name="T47" fmla="*/ 2147483647 h 531"/>
              <a:gd name="T48" fmla="*/ 2147483647 w 654"/>
              <a:gd name="T49" fmla="*/ 2147483647 h 531"/>
              <a:gd name="T50" fmla="*/ 2147483647 w 654"/>
              <a:gd name="T51" fmla="*/ 2147483647 h 531"/>
              <a:gd name="T52" fmla="*/ 2147483647 w 654"/>
              <a:gd name="T53" fmla="*/ 2147483647 h 531"/>
              <a:gd name="T54" fmla="*/ 2147483647 w 654"/>
              <a:gd name="T55" fmla="*/ 2147483647 h 531"/>
              <a:gd name="T56" fmla="*/ 2147483647 w 654"/>
              <a:gd name="T57" fmla="*/ 2147483647 h 531"/>
              <a:gd name="T58" fmla="*/ 2147483647 w 654"/>
              <a:gd name="T59" fmla="*/ 2147483647 h 531"/>
              <a:gd name="T60" fmla="*/ 2147483647 w 654"/>
              <a:gd name="T61" fmla="*/ 2147483647 h 531"/>
              <a:gd name="T62" fmla="*/ 2147483647 w 654"/>
              <a:gd name="T63" fmla="*/ 2147483647 h 531"/>
              <a:gd name="T64" fmla="*/ 2147483647 w 654"/>
              <a:gd name="T65" fmla="*/ 2147483647 h 531"/>
              <a:gd name="T66" fmla="*/ 2147483647 w 654"/>
              <a:gd name="T67" fmla="*/ 2147483647 h 531"/>
              <a:gd name="T68" fmla="*/ 2147483647 w 654"/>
              <a:gd name="T69" fmla="*/ 2147483647 h 531"/>
              <a:gd name="T70" fmla="*/ 2147483647 w 654"/>
              <a:gd name="T71" fmla="*/ 2147483647 h 531"/>
              <a:gd name="T72" fmla="*/ 2147483647 w 654"/>
              <a:gd name="T73" fmla="*/ 2147483647 h 531"/>
              <a:gd name="T74" fmla="*/ 2147483647 w 654"/>
              <a:gd name="T75" fmla="*/ 2147483647 h 531"/>
              <a:gd name="T76" fmla="*/ 2147483647 w 654"/>
              <a:gd name="T77" fmla="*/ 2147483647 h 531"/>
              <a:gd name="T78" fmla="*/ 2147483647 w 654"/>
              <a:gd name="T79" fmla="*/ 2147483647 h 531"/>
              <a:gd name="T80" fmla="*/ 2147483647 w 654"/>
              <a:gd name="T81" fmla="*/ 2147483647 h 531"/>
              <a:gd name="T82" fmla="*/ 2147483647 w 654"/>
              <a:gd name="T83" fmla="*/ 2147483647 h 531"/>
              <a:gd name="T84" fmla="*/ 2147483647 w 654"/>
              <a:gd name="T85" fmla="*/ 2147483647 h 531"/>
              <a:gd name="T86" fmla="*/ 0 w 654"/>
              <a:gd name="T87" fmla="*/ 2147483647 h 531"/>
              <a:gd name="T88" fmla="*/ 2147483647 w 654"/>
              <a:gd name="T89" fmla="*/ 2147483647 h 531"/>
              <a:gd name="T90" fmla="*/ 2147483647 w 654"/>
              <a:gd name="T91" fmla="*/ 2147483647 h 531"/>
              <a:gd name="T92" fmla="*/ 2147483647 w 654"/>
              <a:gd name="T93" fmla="*/ 2147483647 h 531"/>
              <a:gd name="T94" fmla="*/ 2147483647 w 654"/>
              <a:gd name="T95" fmla="*/ 2147483647 h 531"/>
              <a:gd name="T96" fmla="*/ 2147483647 w 654"/>
              <a:gd name="T97" fmla="*/ 2147483647 h 531"/>
              <a:gd name="T98" fmla="*/ 2147483647 w 654"/>
              <a:gd name="T99" fmla="*/ 2147483647 h 531"/>
              <a:gd name="T100" fmla="*/ 2147483647 w 654"/>
              <a:gd name="T101" fmla="*/ 2147483647 h 531"/>
              <a:gd name="T102" fmla="*/ 2147483647 w 654"/>
              <a:gd name="T103" fmla="*/ 2147483647 h 531"/>
              <a:gd name="T104" fmla="*/ 2147483647 w 654"/>
              <a:gd name="T105" fmla="*/ 2147483647 h 531"/>
              <a:gd name="T106" fmla="*/ 2147483647 w 654"/>
              <a:gd name="T107" fmla="*/ 2147483647 h 531"/>
              <a:gd name="T108" fmla="*/ 2147483647 w 654"/>
              <a:gd name="T109" fmla="*/ 2147483647 h 531"/>
              <a:gd name="T110" fmla="*/ 2147483647 w 654"/>
              <a:gd name="T111" fmla="*/ 2147483647 h 531"/>
              <a:gd name="T112" fmla="*/ 2147483647 w 654"/>
              <a:gd name="T113" fmla="*/ 2147483647 h 531"/>
              <a:gd name="T114" fmla="*/ 2147483647 w 654"/>
              <a:gd name="T115" fmla="*/ 0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54" h="531">
                <a:moveTo>
                  <a:pt x="228" y="0"/>
                </a:moveTo>
                <a:lnTo>
                  <a:pt x="235" y="0"/>
                </a:lnTo>
                <a:lnTo>
                  <a:pt x="243" y="0"/>
                </a:lnTo>
                <a:lnTo>
                  <a:pt x="250" y="8"/>
                </a:lnTo>
                <a:lnTo>
                  <a:pt x="257" y="15"/>
                </a:lnTo>
                <a:lnTo>
                  <a:pt x="265" y="23"/>
                </a:lnTo>
                <a:lnTo>
                  <a:pt x="272" y="31"/>
                </a:lnTo>
                <a:lnTo>
                  <a:pt x="279" y="39"/>
                </a:lnTo>
                <a:lnTo>
                  <a:pt x="287" y="46"/>
                </a:lnTo>
                <a:lnTo>
                  <a:pt x="294" y="54"/>
                </a:lnTo>
                <a:lnTo>
                  <a:pt x="301" y="54"/>
                </a:lnTo>
                <a:lnTo>
                  <a:pt x="309" y="62"/>
                </a:lnTo>
                <a:lnTo>
                  <a:pt x="316" y="69"/>
                </a:lnTo>
                <a:lnTo>
                  <a:pt x="324" y="77"/>
                </a:lnTo>
                <a:lnTo>
                  <a:pt x="331" y="85"/>
                </a:lnTo>
                <a:lnTo>
                  <a:pt x="338" y="92"/>
                </a:lnTo>
                <a:lnTo>
                  <a:pt x="346" y="100"/>
                </a:lnTo>
                <a:lnTo>
                  <a:pt x="346" y="108"/>
                </a:lnTo>
                <a:lnTo>
                  <a:pt x="353" y="116"/>
                </a:lnTo>
                <a:lnTo>
                  <a:pt x="353" y="123"/>
                </a:lnTo>
                <a:lnTo>
                  <a:pt x="353" y="139"/>
                </a:lnTo>
                <a:lnTo>
                  <a:pt x="353" y="146"/>
                </a:lnTo>
                <a:lnTo>
                  <a:pt x="368" y="154"/>
                </a:lnTo>
                <a:lnTo>
                  <a:pt x="368" y="162"/>
                </a:lnTo>
                <a:lnTo>
                  <a:pt x="368" y="169"/>
                </a:lnTo>
                <a:lnTo>
                  <a:pt x="375" y="177"/>
                </a:lnTo>
                <a:lnTo>
                  <a:pt x="382" y="185"/>
                </a:lnTo>
                <a:lnTo>
                  <a:pt x="390" y="193"/>
                </a:lnTo>
                <a:lnTo>
                  <a:pt x="397" y="200"/>
                </a:lnTo>
                <a:lnTo>
                  <a:pt x="404" y="208"/>
                </a:lnTo>
                <a:lnTo>
                  <a:pt x="412" y="216"/>
                </a:lnTo>
                <a:lnTo>
                  <a:pt x="419" y="223"/>
                </a:lnTo>
                <a:lnTo>
                  <a:pt x="426" y="231"/>
                </a:lnTo>
                <a:lnTo>
                  <a:pt x="434" y="239"/>
                </a:lnTo>
                <a:lnTo>
                  <a:pt x="441" y="246"/>
                </a:lnTo>
                <a:lnTo>
                  <a:pt x="441" y="254"/>
                </a:lnTo>
                <a:lnTo>
                  <a:pt x="448" y="262"/>
                </a:lnTo>
                <a:lnTo>
                  <a:pt x="448" y="270"/>
                </a:lnTo>
                <a:lnTo>
                  <a:pt x="456" y="277"/>
                </a:lnTo>
                <a:lnTo>
                  <a:pt x="463" y="293"/>
                </a:lnTo>
                <a:lnTo>
                  <a:pt x="471" y="293"/>
                </a:lnTo>
                <a:lnTo>
                  <a:pt x="478" y="277"/>
                </a:lnTo>
                <a:lnTo>
                  <a:pt x="485" y="277"/>
                </a:lnTo>
                <a:lnTo>
                  <a:pt x="493" y="277"/>
                </a:lnTo>
                <a:lnTo>
                  <a:pt x="507" y="277"/>
                </a:lnTo>
                <a:lnTo>
                  <a:pt x="515" y="270"/>
                </a:lnTo>
                <a:lnTo>
                  <a:pt x="522" y="270"/>
                </a:lnTo>
                <a:lnTo>
                  <a:pt x="529" y="270"/>
                </a:lnTo>
                <a:lnTo>
                  <a:pt x="537" y="277"/>
                </a:lnTo>
                <a:lnTo>
                  <a:pt x="544" y="293"/>
                </a:lnTo>
                <a:lnTo>
                  <a:pt x="551" y="300"/>
                </a:lnTo>
                <a:lnTo>
                  <a:pt x="559" y="308"/>
                </a:lnTo>
                <a:lnTo>
                  <a:pt x="566" y="308"/>
                </a:lnTo>
                <a:lnTo>
                  <a:pt x="573" y="308"/>
                </a:lnTo>
                <a:lnTo>
                  <a:pt x="581" y="308"/>
                </a:lnTo>
                <a:lnTo>
                  <a:pt x="588" y="308"/>
                </a:lnTo>
                <a:lnTo>
                  <a:pt x="595" y="308"/>
                </a:lnTo>
                <a:lnTo>
                  <a:pt x="603" y="308"/>
                </a:lnTo>
                <a:lnTo>
                  <a:pt x="610" y="308"/>
                </a:lnTo>
                <a:lnTo>
                  <a:pt x="618" y="308"/>
                </a:lnTo>
                <a:lnTo>
                  <a:pt x="625" y="316"/>
                </a:lnTo>
                <a:lnTo>
                  <a:pt x="632" y="323"/>
                </a:lnTo>
                <a:lnTo>
                  <a:pt x="632" y="331"/>
                </a:lnTo>
                <a:lnTo>
                  <a:pt x="632" y="339"/>
                </a:lnTo>
                <a:lnTo>
                  <a:pt x="647" y="347"/>
                </a:lnTo>
                <a:lnTo>
                  <a:pt x="647" y="354"/>
                </a:lnTo>
                <a:lnTo>
                  <a:pt x="647" y="362"/>
                </a:lnTo>
                <a:lnTo>
                  <a:pt x="654" y="370"/>
                </a:lnTo>
                <a:lnTo>
                  <a:pt x="654" y="377"/>
                </a:lnTo>
                <a:lnTo>
                  <a:pt x="654" y="385"/>
                </a:lnTo>
                <a:lnTo>
                  <a:pt x="647" y="393"/>
                </a:lnTo>
                <a:lnTo>
                  <a:pt x="647" y="400"/>
                </a:lnTo>
                <a:lnTo>
                  <a:pt x="632" y="408"/>
                </a:lnTo>
                <a:lnTo>
                  <a:pt x="632" y="416"/>
                </a:lnTo>
                <a:lnTo>
                  <a:pt x="625" y="424"/>
                </a:lnTo>
                <a:lnTo>
                  <a:pt x="625" y="431"/>
                </a:lnTo>
                <a:lnTo>
                  <a:pt x="618" y="447"/>
                </a:lnTo>
                <a:lnTo>
                  <a:pt x="610" y="431"/>
                </a:lnTo>
                <a:lnTo>
                  <a:pt x="603" y="424"/>
                </a:lnTo>
                <a:lnTo>
                  <a:pt x="595" y="416"/>
                </a:lnTo>
                <a:lnTo>
                  <a:pt x="588" y="408"/>
                </a:lnTo>
                <a:lnTo>
                  <a:pt x="588" y="400"/>
                </a:lnTo>
                <a:lnTo>
                  <a:pt x="581" y="393"/>
                </a:lnTo>
                <a:lnTo>
                  <a:pt x="573" y="400"/>
                </a:lnTo>
                <a:lnTo>
                  <a:pt x="566" y="400"/>
                </a:lnTo>
                <a:lnTo>
                  <a:pt x="559" y="408"/>
                </a:lnTo>
                <a:lnTo>
                  <a:pt x="551" y="416"/>
                </a:lnTo>
                <a:lnTo>
                  <a:pt x="544" y="424"/>
                </a:lnTo>
                <a:lnTo>
                  <a:pt x="537" y="424"/>
                </a:lnTo>
                <a:lnTo>
                  <a:pt x="529" y="431"/>
                </a:lnTo>
                <a:lnTo>
                  <a:pt x="522" y="424"/>
                </a:lnTo>
                <a:lnTo>
                  <a:pt x="515" y="416"/>
                </a:lnTo>
                <a:lnTo>
                  <a:pt x="515" y="408"/>
                </a:lnTo>
                <a:lnTo>
                  <a:pt x="507" y="400"/>
                </a:lnTo>
                <a:lnTo>
                  <a:pt x="493" y="393"/>
                </a:lnTo>
                <a:lnTo>
                  <a:pt x="485" y="400"/>
                </a:lnTo>
                <a:lnTo>
                  <a:pt x="478" y="400"/>
                </a:lnTo>
                <a:lnTo>
                  <a:pt x="471" y="408"/>
                </a:lnTo>
                <a:lnTo>
                  <a:pt x="463" y="408"/>
                </a:lnTo>
                <a:lnTo>
                  <a:pt x="456" y="416"/>
                </a:lnTo>
                <a:lnTo>
                  <a:pt x="448" y="416"/>
                </a:lnTo>
                <a:lnTo>
                  <a:pt x="441" y="416"/>
                </a:lnTo>
                <a:lnTo>
                  <a:pt x="434" y="416"/>
                </a:lnTo>
                <a:lnTo>
                  <a:pt x="426" y="416"/>
                </a:lnTo>
                <a:lnTo>
                  <a:pt x="419" y="416"/>
                </a:lnTo>
                <a:lnTo>
                  <a:pt x="412" y="416"/>
                </a:lnTo>
                <a:lnTo>
                  <a:pt x="404" y="416"/>
                </a:lnTo>
                <a:lnTo>
                  <a:pt x="397" y="416"/>
                </a:lnTo>
                <a:lnTo>
                  <a:pt x="390" y="416"/>
                </a:lnTo>
                <a:lnTo>
                  <a:pt x="382" y="424"/>
                </a:lnTo>
                <a:lnTo>
                  <a:pt x="375" y="431"/>
                </a:lnTo>
                <a:lnTo>
                  <a:pt x="375" y="447"/>
                </a:lnTo>
                <a:lnTo>
                  <a:pt x="375" y="454"/>
                </a:lnTo>
                <a:lnTo>
                  <a:pt x="368" y="462"/>
                </a:lnTo>
                <a:lnTo>
                  <a:pt x="353" y="462"/>
                </a:lnTo>
                <a:lnTo>
                  <a:pt x="346" y="470"/>
                </a:lnTo>
                <a:lnTo>
                  <a:pt x="338" y="477"/>
                </a:lnTo>
                <a:lnTo>
                  <a:pt x="338" y="485"/>
                </a:lnTo>
                <a:lnTo>
                  <a:pt x="338" y="493"/>
                </a:lnTo>
                <a:lnTo>
                  <a:pt x="338" y="501"/>
                </a:lnTo>
                <a:lnTo>
                  <a:pt x="338" y="508"/>
                </a:lnTo>
                <a:lnTo>
                  <a:pt x="331" y="516"/>
                </a:lnTo>
                <a:lnTo>
                  <a:pt x="324" y="524"/>
                </a:lnTo>
                <a:lnTo>
                  <a:pt x="331" y="524"/>
                </a:lnTo>
                <a:lnTo>
                  <a:pt x="316" y="524"/>
                </a:lnTo>
                <a:lnTo>
                  <a:pt x="309" y="516"/>
                </a:lnTo>
                <a:lnTo>
                  <a:pt x="301" y="508"/>
                </a:lnTo>
                <a:lnTo>
                  <a:pt x="294" y="516"/>
                </a:lnTo>
                <a:lnTo>
                  <a:pt x="287" y="524"/>
                </a:lnTo>
                <a:lnTo>
                  <a:pt x="279" y="524"/>
                </a:lnTo>
                <a:lnTo>
                  <a:pt x="272" y="531"/>
                </a:lnTo>
                <a:lnTo>
                  <a:pt x="265" y="531"/>
                </a:lnTo>
                <a:lnTo>
                  <a:pt x="257" y="531"/>
                </a:lnTo>
                <a:lnTo>
                  <a:pt x="250" y="524"/>
                </a:lnTo>
                <a:lnTo>
                  <a:pt x="243" y="524"/>
                </a:lnTo>
                <a:lnTo>
                  <a:pt x="235" y="524"/>
                </a:lnTo>
                <a:lnTo>
                  <a:pt x="228" y="524"/>
                </a:lnTo>
                <a:lnTo>
                  <a:pt x="221" y="524"/>
                </a:lnTo>
                <a:lnTo>
                  <a:pt x="206" y="516"/>
                </a:lnTo>
                <a:lnTo>
                  <a:pt x="199" y="516"/>
                </a:lnTo>
                <a:lnTo>
                  <a:pt x="191" y="516"/>
                </a:lnTo>
                <a:lnTo>
                  <a:pt x="184" y="508"/>
                </a:lnTo>
                <a:lnTo>
                  <a:pt x="184" y="501"/>
                </a:lnTo>
                <a:lnTo>
                  <a:pt x="177" y="493"/>
                </a:lnTo>
                <a:lnTo>
                  <a:pt x="169" y="485"/>
                </a:lnTo>
                <a:lnTo>
                  <a:pt x="169" y="477"/>
                </a:lnTo>
                <a:lnTo>
                  <a:pt x="162" y="470"/>
                </a:lnTo>
                <a:lnTo>
                  <a:pt x="162" y="462"/>
                </a:lnTo>
                <a:lnTo>
                  <a:pt x="154" y="454"/>
                </a:lnTo>
                <a:lnTo>
                  <a:pt x="154" y="447"/>
                </a:lnTo>
                <a:lnTo>
                  <a:pt x="154" y="431"/>
                </a:lnTo>
                <a:lnTo>
                  <a:pt x="147" y="424"/>
                </a:lnTo>
                <a:lnTo>
                  <a:pt x="140" y="416"/>
                </a:lnTo>
                <a:lnTo>
                  <a:pt x="132" y="416"/>
                </a:lnTo>
                <a:lnTo>
                  <a:pt x="125" y="408"/>
                </a:lnTo>
                <a:lnTo>
                  <a:pt x="118" y="408"/>
                </a:lnTo>
                <a:lnTo>
                  <a:pt x="110" y="408"/>
                </a:lnTo>
                <a:lnTo>
                  <a:pt x="103" y="408"/>
                </a:lnTo>
                <a:lnTo>
                  <a:pt x="96" y="400"/>
                </a:lnTo>
                <a:lnTo>
                  <a:pt x="88" y="400"/>
                </a:lnTo>
                <a:lnTo>
                  <a:pt x="81" y="400"/>
                </a:lnTo>
                <a:lnTo>
                  <a:pt x="66" y="400"/>
                </a:lnTo>
                <a:lnTo>
                  <a:pt x="59" y="393"/>
                </a:lnTo>
                <a:lnTo>
                  <a:pt x="52" y="385"/>
                </a:lnTo>
                <a:lnTo>
                  <a:pt x="52" y="377"/>
                </a:lnTo>
                <a:lnTo>
                  <a:pt x="44" y="370"/>
                </a:lnTo>
                <a:lnTo>
                  <a:pt x="44" y="362"/>
                </a:lnTo>
                <a:lnTo>
                  <a:pt x="44" y="354"/>
                </a:lnTo>
                <a:lnTo>
                  <a:pt x="44" y="347"/>
                </a:lnTo>
                <a:lnTo>
                  <a:pt x="37" y="339"/>
                </a:lnTo>
                <a:lnTo>
                  <a:pt x="37" y="331"/>
                </a:lnTo>
                <a:lnTo>
                  <a:pt x="30" y="323"/>
                </a:lnTo>
                <a:lnTo>
                  <a:pt x="22" y="316"/>
                </a:lnTo>
                <a:lnTo>
                  <a:pt x="15" y="316"/>
                </a:lnTo>
                <a:lnTo>
                  <a:pt x="7" y="316"/>
                </a:lnTo>
                <a:lnTo>
                  <a:pt x="0" y="308"/>
                </a:lnTo>
                <a:lnTo>
                  <a:pt x="0" y="300"/>
                </a:lnTo>
                <a:lnTo>
                  <a:pt x="0" y="293"/>
                </a:lnTo>
                <a:lnTo>
                  <a:pt x="7" y="277"/>
                </a:lnTo>
                <a:lnTo>
                  <a:pt x="7" y="270"/>
                </a:lnTo>
                <a:lnTo>
                  <a:pt x="15" y="262"/>
                </a:lnTo>
                <a:lnTo>
                  <a:pt x="15" y="254"/>
                </a:lnTo>
                <a:lnTo>
                  <a:pt x="22" y="246"/>
                </a:lnTo>
                <a:lnTo>
                  <a:pt x="22" y="239"/>
                </a:lnTo>
                <a:lnTo>
                  <a:pt x="15" y="231"/>
                </a:lnTo>
                <a:lnTo>
                  <a:pt x="22" y="223"/>
                </a:lnTo>
                <a:lnTo>
                  <a:pt x="30" y="216"/>
                </a:lnTo>
                <a:lnTo>
                  <a:pt x="37" y="208"/>
                </a:lnTo>
                <a:lnTo>
                  <a:pt x="44" y="200"/>
                </a:lnTo>
                <a:lnTo>
                  <a:pt x="52" y="208"/>
                </a:lnTo>
                <a:lnTo>
                  <a:pt x="59" y="208"/>
                </a:lnTo>
                <a:lnTo>
                  <a:pt x="66" y="216"/>
                </a:lnTo>
                <a:lnTo>
                  <a:pt x="81" y="216"/>
                </a:lnTo>
                <a:lnTo>
                  <a:pt x="88" y="208"/>
                </a:lnTo>
                <a:lnTo>
                  <a:pt x="88" y="216"/>
                </a:lnTo>
                <a:lnTo>
                  <a:pt x="88" y="200"/>
                </a:lnTo>
                <a:lnTo>
                  <a:pt x="88" y="193"/>
                </a:lnTo>
                <a:lnTo>
                  <a:pt x="88" y="185"/>
                </a:lnTo>
                <a:lnTo>
                  <a:pt x="96" y="177"/>
                </a:lnTo>
                <a:lnTo>
                  <a:pt x="96" y="169"/>
                </a:lnTo>
                <a:lnTo>
                  <a:pt x="96" y="162"/>
                </a:lnTo>
                <a:lnTo>
                  <a:pt x="96" y="154"/>
                </a:lnTo>
                <a:lnTo>
                  <a:pt x="103" y="146"/>
                </a:lnTo>
                <a:lnTo>
                  <a:pt x="110" y="154"/>
                </a:lnTo>
                <a:lnTo>
                  <a:pt x="110" y="162"/>
                </a:lnTo>
                <a:lnTo>
                  <a:pt x="118" y="169"/>
                </a:lnTo>
                <a:lnTo>
                  <a:pt x="125" y="162"/>
                </a:lnTo>
                <a:lnTo>
                  <a:pt x="132" y="154"/>
                </a:lnTo>
                <a:lnTo>
                  <a:pt x="140" y="146"/>
                </a:lnTo>
                <a:lnTo>
                  <a:pt x="140" y="139"/>
                </a:lnTo>
                <a:lnTo>
                  <a:pt x="140" y="123"/>
                </a:lnTo>
                <a:lnTo>
                  <a:pt x="140" y="116"/>
                </a:lnTo>
                <a:lnTo>
                  <a:pt x="140" y="108"/>
                </a:lnTo>
                <a:lnTo>
                  <a:pt x="147" y="100"/>
                </a:lnTo>
                <a:lnTo>
                  <a:pt x="154" y="92"/>
                </a:lnTo>
                <a:lnTo>
                  <a:pt x="162" y="92"/>
                </a:lnTo>
                <a:lnTo>
                  <a:pt x="169" y="92"/>
                </a:lnTo>
                <a:lnTo>
                  <a:pt x="177" y="92"/>
                </a:lnTo>
                <a:lnTo>
                  <a:pt x="184" y="85"/>
                </a:lnTo>
                <a:lnTo>
                  <a:pt x="191" y="77"/>
                </a:lnTo>
                <a:lnTo>
                  <a:pt x="184" y="69"/>
                </a:lnTo>
                <a:lnTo>
                  <a:pt x="184" y="62"/>
                </a:lnTo>
                <a:lnTo>
                  <a:pt x="177" y="54"/>
                </a:lnTo>
                <a:lnTo>
                  <a:pt x="177" y="46"/>
                </a:lnTo>
                <a:lnTo>
                  <a:pt x="169" y="39"/>
                </a:lnTo>
                <a:lnTo>
                  <a:pt x="177" y="31"/>
                </a:lnTo>
                <a:lnTo>
                  <a:pt x="184" y="23"/>
                </a:lnTo>
                <a:lnTo>
                  <a:pt x="191" y="15"/>
                </a:lnTo>
                <a:lnTo>
                  <a:pt x="199" y="8"/>
                </a:lnTo>
                <a:lnTo>
                  <a:pt x="206" y="8"/>
                </a:lnTo>
                <a:lnTo>
                  <a:pt x="221" y="8"/>
                </a:lnTo>
                <a:lnTo>
                  <a:pt x="228" y="0"/>
                </a:lnTo>
                <a:close/>
              </a:path>
            </a:pathLst>
          </a:custGeom>
          <a:solidFill>
            <a:srgbClr val="FFD9D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1" name="Freeform 52"/>
          <p:cNvSpPr>
            <a:spLocks/>
          </p:cNvSpPr>
          <p:nvPr/>
        </p:nvSpPr>
        <p:spPr bwMode="auto">
          <a:xfrm>
            <a:off x="2051050" y="2276475"/>
            <a:ext cx="198438" cy="720725"/>
          </a:xfrm>
          <a:custGeom>
            <a:avLst/>
            <a:gdLst>
              <a:gd name="T0" fmla="*/ 2147483647 w 125"/>
              <a:gd name="T1" fmla="*/ 2147483647 h 454"/>
              <a:gd name="T2" fmla="*/ 2147483647 w 125"/>
              <a:gd name="T3" fmla="*/ 2147483647 h 454"/>
              <a:gd name="T4" fmla="*/ 2147483647 w 125"/>
              <a:gd name="T5" fmla="*/ 2147483647 h 454"/>
              <a:gd name="T6" fmla="*/ 2147483647 w 125"/>
              <a:gd name="T7" fmla="*/ 2147483647 h 454"/>
              <a:gd name="T8" fmla="*/ 2147483647 w 125"/>
              <a:gd name="T9" fmla="*/ 2147483647 h 454"/>
              <a:gd name="T10" fmla="*/ 2147483647 w 125"/>
              <a:gd name="T11" fmla="*/ 2147483647 h 454"/>
              <a:gd name="T12" fmla="*/ 2147483647 w 125"/>
              <a:gd name="T13" fmla="*/ 2147483647 h 454"/>
              <a:gd name="T14" fmla="*/ 2147483647 w 125"/>
              <a:gd name="T15" fmla="*/ 2147483647 h 454"/>
              <a:gd name="T16" fmla="*/ 2147483647 w 125"/>
              <a:gd name="T17" fmla="*/ 2147483647 h 454"/>
              <a:gd name="T18" fmla="*/ 2147483647 w 125"/>
              <a:gd name="T19" fmla="*/ 2147483647 h 454"/>
              <a:gd name="T20" fmla="*/ 2147483647 w 125"/>
              <a:gd name="T21" fmla="*/ 2147483647 h 454"/>
              <a:gd name="T22" fmla="*/ 2147483647 w 125"/>
              <a:gd name="T23" fmla="*/ 2147483647 h 454"/>
              <a:gd name="T24" fmla="*/ 2147483647 w 125"/>
              <a:gd name="T25" fmla="*/ 2147483647 h 454"/>
              <a:gd name="T26" fmla="*/ 2147483647 w 125"/>
              <a:gd name="T27" fmla="*/ 2147483647 h 454"/>
              <a:gd name="T28" fmla="*/ 2147483647 w 125"/>
              <a:gd name="T29" fmla="*/ 2147483647 h 454"/>
              <a:gd name="T30" fmla="*/ 2147483647 w 125"/>
              <a:gd name="T31" fmla="*/ 2147483647 h 454"/>
              <a:gd name="T32" fmla="*/ 2147483647 w 125"/>
              <a:gd name="T33" fmla="*/ 2147483647 h 454"/>
              <a:gd name="T34" fmla="*/ 2147483647 w 125"/>
              <a:gd name="T35" fmla="*/ 2147483647 h 454"/>
              <a:gd name="T36" fmla="*/ 2147483647 w 125"/>
              <a:gd name="T37" fmla="*/ 2147483647 h 454"/>
              <a:gd name="T38" fmla="*/ 2147483647 w 125"/>
              <a:gd name="T39" fmla="*/ 2147483647 h 454"/>
              <a:gd name="T40" fmla="*/ 2147483647 w 125"/>
              <a:gd name="T41" fmla="*/ 2147483647 h 454"/>
              <a:gd name="T42" fmla="*/ 2147483647 w 125"/>
              <a:gd name="T43" fmla="*/ 2147483647 h 454"/>
              <a:gd name="T44" fmla="*/ 2147483647 w 125"/>
              <a:gd name="T45" fmla="*/ 2147483647 h 454"/>
              <a:gd name="T46" fmla="*/ 2147483647 w 125"/>
              <a:gd name="T47" fmla="*/ 2147483647 h 454"/>
              <a:gd name="T48" fmla="*/ 2147483647 w 125"/>
              <a:gd name="T49" fmla="*/ 2147483647 h 454"/>
              <a:gd name="T50" fmla="*/ 2147483647 w 125"/>
              <a:gd name="T51" fmla="*/ 2147483647 h 454"/>
              <a:gd name="T52" fmla="*/ 2147483647 w 125"/>
              <a:gd name="T53" fmla="*/ 2147483647 h 454"/>
              <a:gd name="T54" fmla="*/ 2147483647 w 125"/>
              <a:gd name="T55" fmla="*/ 2147483647 h 454"/>
              <a:gd name="T56" fmla="*/ 2147483647 w 125"/>
              <a:gd name="T57" fmla="*/ 2147483647 h 454"/>
              <a:gd name="T58" fmla="*/ 0 w 125"/>
              <a:gd name="T59" fmla="*/ 2147483647 h 454"/>
              <a:gd name="T60" fmla="*/ 0 w 125"/>
              <a:gd name="T61" fmla="*/ 2147483647 h 454"/>
              <a:gd name="T62" fmla="*/ 2147483647 w 125"/>
              <a:gd name="T63" fmla="*/ 2147483647 h 454"/>
              <a:gd name="T64" fmla="*/ 2147483647 w 125"/>
              <a:gd name="T65" fmla="*/ 2147483647 h 454"/>
              <a:gd name="T66" fmla="*/ 2147483647 w 125"/>
              <a:gd name="T67" fmla="*/ 2147483647 h 454"/>
              <a:gd name="T68" fmla="*/ 2147483647 w 125"/>
              <a:gd name="T69" fmla="*/ 2147483647 h 454"/>
              <a:gd name="T70" fmla="*/ 2147483647 w 125"/>
              <a:gd name="T71" fmla="*/ 2147483647 h 454"/>
              <a:gd name="T72" fmla="*/ 2147483647 w 125"/>
              <a:gd name="T73" fmla="*/ 2147483647 h 454"/>
              <a:gd name="T74" fmla="*/ 2147483647 w 125"/>
              <a:gd name="T75" fmla="*/ 2147483647 h 454"/>
              <a:gd name="T76" fmla="*/ 2147483647 w 125"/>
              <a:gd name="T77" fmla="*/ 2147483647 h 454"/>
              <a:gd name="T78" fmla="*/ 2147483647 w 125"/>
              <a:gd name="T79" fmla="*/ 2147483647 h 454"/>
              <a:gd name="T80" fmla="*/ 2147483647 w 125"/>
              <a:gd name="T81" fmla="*/ 2147483647 h 454"/>
              <a:gd name="T82" fmla="*/ 2147483647 w 125"/>
              <a:gd name="T83" fmla="*/ 2147483647 h 454"/>
              <a:gd name="T84" fmla="*/ 2147483647 w 125"/>
              <a:gd name="T85" fmla="*/ 2147483647 h 454"/>
              <a:gd name="T86" fmla="*/ 2147483647 w 125"/>
              <a:gd name="T87" fmla="*/ 2147483647 h 454"/>
              <a:gd name="T88" fmla="*/ 2147483647 w 125"/>
              <a:gd name="T89" fmla="*/ 2147483647 h 454"/>
              <a:gd name="T90" fmla="*/ 2147483647 w 125"/>
              <a:gd name="T91" fmla="*/ 2147483647 h 454"/>
              <a:gd name="T92" fmla="*/ 2147483647 w 125"/>
              <a:gd name="T93" fmla="*/ 2147483647 h 454"/>
              <a:gd name="T94" fmla="*/ 2147483647 w 125"/>
              <a:gd name="T95" fmla="*/ 2147483647 h 454"/>
              <a:gd name="T96" fmla="*/ 2147483647 w 125"/>
              <a:gd name="T97" fmla="*/ 2147483647 h 454"/>
              <a:gd name="T98" fmla="*/ 2147483647 w 125"/>
              <a:gd name="T99" fmla="*/ 2147483647 h 454"/>
              <a:gd name="T100" fmla="*/ 2147483647 w 125"/>
              <a:gd name="T101" fmla="*/ 2147483647 h 454"/>
              <a:gd name="T102" fmla="*/ 2147483647 w 125"/>
              <a:gd name="T103" fmla="*/ 2147483647 h 454"/>
              <a:gd name="T104" fmla="*/ 2147483647 w 125"/>
              <a:gd name="T105" fmla="*/ 2147483647 h 454"/>
              <a:gd name="T106" fmla="*/ 2147483647 w 125"/>
              <a:gd name="T107" fmla="*/ 2147483647 h 454"/>
              <a:gd name="T108" fmla="*/ 2147483647 w 125"/>
              <a:gd name="T109" fmla="*/ 2147483647 h 454"/>
              <a:gd name="T110" fmla="*/ 2147483647 w 125"/>
              <a:gd name="T111" fmla="*/ 2147483647 h 454"/>
              <a:gd name="T112" fmla="*/ 2147483647 w 125"/>
              <a:gd name="T113" fmla="*/ 2147483647 h 4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5" h="454">
                <a:moveTo>
                  <a:pt x="118" y="0"/>
                </a:moveTo>
                <a:lnTo>
                  <a:pt x="125" y="7"/>
                </a:lnTo>
                <a:lnTo>
                  <a:pt x="125" y="15"/>
                </a:lnTo>
                <a:lnTo>
                  <a:pt x="125" y="23"/>
                </a:lnTo>
                <a:lnTo>
                  <a:pt x="125" y="31"/>
                </a:lnTo>
                <a:lnTo>
                  <a:pt x="125" y="38"/>
                </a:lnTo>
                <a:lnTo>
                  <a:pt x="125" y="46"/>
                </a:lnTo>
                <a:lnTo>
                  <a:pt x="125" y="54"/>
                </a:lnTo>
                <a:lnTo>
                  <a:pt x="125" y="61"/>
                </a:lnTo>
                <a:lnTo>
                  <a:pt x="125" y="69"/>
                </a:lnTo>
                <a:lnTo>
                  <a:pt x="118" y="77"/>
                </a:lnTo>
                <a:lnTo>
                  <a:pt x="118" y="84"/>
                </a:lnTo>
                <a:lnTo>
                  <a:pt x="118" y="92"/>
                </a:lnTo>
                <a:lnTo>
                  <a:pt x="118" y="100"/>
                </a:lnTo>
                <a:lnTo>
                  <a:pt x="118" y="108"/>
                </a:lnTo>
                <a:lnTo>
                  <a:pt x="118" y="115"/>
                </a:lnTo>
                <a:lnTo>
                  <a:pt x="118" y="131"/>
                </a:lnTo>
                <a:lnTo>
                  <a:pt x="118" y="138"/>
                </a:lnTo>
                <a:lnTo>
                  <a:pt x="118" y="146"/>
                </a:lnTo>
                <a:lnTo>
                  <a:pt x="118" y="154"/>
                </a:lnTo>
                <a:lnTo>
                  <a:pt x="118" y="161"/>
                </a:lnTo>
                <a:lnTo>
                  <a:pt x="118" y="169"/>
                </a:lnTo>
                <a:lnTo>
                  <a:pt x="118" y="177"/>
                </a:lnTo>
                <a:lnTo>
                  <a:pt x="118" y="185"/>
                </a:lnTo>
                <a:lnTo>
                  <a:pt x="118" y="192"/>
                </a:lnTo>
                <a:lnTo>
                  <a:pt x="110" y="200"/>
                </a:lnTo>
                <a:lnTo>
                  <a:pt x="110" y="208"/>
                </a:lnTo>
                <a:lnTo>
                  <a:pt x="110" y="215"/>
                </a:lnTo>
                <a:lnTo>
                  <a:pt x="103" y="223"/>
                </a:lnTo>
                <a:lnTo>
                  <a:pt x="103" y="231"/>
                </a:lnTo>
                <a:lnTo>
                  <a:pt x="103" y="238"/>
                </a:lnTo>
                <a:lnTo>
                  <a:pt x="103" y="246"/>
                </a:lnTo>
                <a:lnTo>
                  <a:pt x="95" y="254"/>
                </a:lnTo>
                <a:lnTo>
                  <a:pt x="95" y="262"/>
                </a:lnTo>
                <a:lnTo>
                  <a:pt x="95" y="269"/>
                </a:lnTo>
                <a:lnTo>
                  <a:pt x="88" y="285"/>
                </a:lnTo>
                <a:lnTo>
                  <a:pt x="88" y="292"/>
                </a:lnTo>
                <a:lnTo>
                  <a:pt x="81" y="300"/>
                </a:lnTo>
                <a:lnTo>
                  <a:pt x="81" y="308"/>
                </a:lnTo>
                <a:lnTo>
                  <a:pt x="73" y="315"/>
                </a:lnTo>
                <a:lnTo>
                  <a:pt x="73" y="323"/>
                </a:lnTo>
                <a:lnTo>
                  <a:pt x="66" y="331"/>
                </a:lnTo>
                <a:lnTo>
                  <a:pt x="66" y="339"/>
                </a:lnTo>
                <a:lnTo>
                  <a:pt x="66" y="346"/>
                </a:lnTo>
                <a:lnTo>
                  <a:pt x="66" y="354"/>
                </a:lnTo>
                <a:lnTo>
                  <a:pt x="59" y="362"/>
                </a:lnTo>
                <a:lnTo>
                  <a:pt x="59" y="369"/>
                </a:lnTo>
                <a:lnTo>
                  <a:pt x="59" y="377"/>
                </a:lnTo>
                <a:lnTo>
                  <a:pt x="59" y="385"/>
                </a:lnTo>
                <a:lnTo>
                  <a:pt x="51" y="392"/>
                </a:lnTo>
                <a:lnTo>
                  <a:pt x="51" y="400"/>
                </a:lnTo>
                <a:lnTo>
                  <a:pt x="44" y="408"/>
                </a:lnTo>
                <a:lnTo>
                  <a:pt x="37" y="416"/>
                </a:lnTo>
                <a:lnTo>
                  <a:pt x="37" y="431"/>
                </a:lnTo>
                <a:lnTo>
                  <a:pt x="29" y="439"/>
                </a:lnTo>
                <a:lnTo>
                  <a:pt x="29" y="446"/>
                </a:lnTo>
                <a:lnTo>
                  <a:pt x="22" y="454"/>
                </a:lnTo>
                <a:lnTo>
                  <a:pt x="15" y="454"/>
                </a:lnTo>
                <a:lnTo>
                  <a:pt x="7" y="454"/>
                </a:lnTo>
                <a:lnTo>
                  <a:pt x="0" y="446"/>
                </a:lnTo>
                <a:lnTo>
                  <a:pt x="0" y="439"/>
                </a:lnTo>
                <a:lnTo>
                  <a:pt x="0" y="431"/>
                </a:lnTo>
                <a:lnTo>
                  <a:pt x="7" y="416"/>
                </a:lnTo>
                <a:lnTo>
                  <a:pt x="7" y="408"/>
                </a:lnTo>
                <a:lnTo>
                  <a:pt x="15" y="400"/>
                </a:lnTo>
                <a:lnTo>
                  <a:pt x="15" y="392"/>
                </a:lnTo>
                <a:lnTo>
                  <a:pt x="22" y="385"/>
                </a:lnTo>
                <a:lnTo>
                  <a:pt x="22" y="377"/>
                </a:lnTo>
                <a:lnTo>
                  <a:pt x="29" y="369"/>
                </a:lnTo>
                <a:lnTo>
                  <a:pt x="29" y="362"/>
                </a:lnTo>
                <a:lnTo>
                  <a:pt x="37" y="354"/>
                </a:lnTo>
                <a:lnTo>
                  <a:pt x="37" y="346"/>
                </a:lnTo>
                <a:lnTo>
                  <a:pt x="44" y="339"/>
                </a:lnTo>
                <a:lnTo>
                  <a:pt x="44" y="331"/>
                </a:lnTo>
                <a:lnTo>
                  <a:pt x="51" y="323"/>
                </a:lnTo>
                <a:lnTo>
                  <a:pt x="51" y="315"/>
                </a:lnTo>
                <a:lnTo>
                  <a:pt x="51" y="308"/>
                </a:lnTo>
                <a:lnTo>
                  <a:pt x="51" y="300"/>
                </a:lnTo>
                <a:lnTo>
                  <a:pt x="59" y="292"/>
                </a:lnTo>
                <a:lnTo>
                  <a:pt x="59" y="285"/>
                </a:lnTo>
                <a:lnTo>
                  <a:pt x="59" y="269"/>
                </a:lnTo>
                <a:lnTo>
                  <a:pt x="66" y="262"/>
                </a:lnTo>
                <a:lnTo>
                  <a:pt x="66" y="254"/>
                </a:lnTo>
                <a:lnTo>
                  <a:pt x="66" y="246"/>
                </a:lnTo>
                <a:lnTo>
                  <a:pt x="73" y="238"/>
                </a:lnTo>
                <a:lnTo>
                  <a:pt x="73" y="231"/>
                </a:lnTo>
                <a:lnTo>
                  <a:pt x="73" y="223"/>
                </a:lnTo>
                <a:lnTo>
                  <a:pt x="73" y="215"/>
                </a:lnTo>
                <a:lnTo>
                  <a:pt x="81" y="208"/>
                </a:lnTo>
                <a:lnTo>
                  <a:pt x="81" y="200"/>
                </a:lnTo>
                <a:lnTo>
                  <a:pt x="81" y="192"/>
                </a:lnTo>
                <a:lnTo>
                  <a:pt x="81" y="185"/>
                </a:lnTo>
                <a:lnTo>
                  <a:pt x="88" y="177"/>
                </a:lnTo>
                <a:lnTo>
                  <a:pt x="88" y="169"/>
                </a:lnTo>
                <a:lnTo>
                  <a:pt x="88" y="161"/>
                </a:lnTo>
                <a:lnTo>
                  <a:pt x="88" y="154"/>
                </a:lnTo>
                <a:lnTo>
                  <a:pt x="88" y="146"/>
                </a:lnTo>
                <a:lnTo>
                  <a:pt x="95" y="138"/>
                </a:lnTo>
                <a:lnTo>
                  <a:pt x="95" y="131"/>
                </a:lnTo>
                <a:lnTo>
                  <a:pt x="95" y="115"/>
                </a:lnTo>
                <a:lnTo>
                  <a:pt x="95" y="108"/>
                </a:lnTo>
                <a:lnTo>
                  <a:pt x="95" y="100"/>
                </a:lnTo>
                <a:lnTo>
                  <a:pt x="103" y="92"/>
                </a:lnTo>
                <a:lnTo>
                  <a:pt x="103" y="84"/>
                </a:lnTo>
                <a:lnTo>
                  <a:pt x="103" y="77"/>
                </a:lnTo>
                <a:lnTo>
                  <a:pt x="103" y="69"/>
                </a:lnTo>
                <a:lnTo>
                  <a:pt x="103" y="61"/>
                </a:lnTo>
                <a:lnTo>
                  <a:pt x="103" y="54"/>
                </a:lnTo>
                <a:lnTo>
                  <a:pt x="103" y="46"/>
                </a:lnTo>
                <a:lnTo>
                  <a:pt x="103" y="38"/>
                </a:lnTo>
                <a:lnTo>
                  <a:pt x="110" y="31"/>
                </a:lnTo>
                <a:lnTo>
                  <a:pt x="110" y="23"/>
                </a:lnTo>
                <a:lnTo>
                  <a:pt x="110" y="15"/>
                </a:lnTo>
                <a:lnTo>
                  <a:pt x="110" y="7"/>
                </a:lnTo>
                <a:lnTo>
                  <a:pt x="118" y="0"/>
                </a:lnTo>
                <a:close/>
              </a:path>
            </a:pathLst>
          </a:custGeom>
          <a:solidFill>
            <a:srgbClr val="C3C3EB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2112" name="Rectangle 59"/>
          <p:cNvSpPr>
            <a:spLocks noChangeArrowheads="1"/>
          </p:cNvSpPr>
          <p:nvPr/>
        </p:nvSpPr>
        <p:spPr bwMode="auto">
          <a:xfrm>
            <a:off x="2299953" y="2420938"/>
            <a:ext cx="50654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Klaipėda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13" name="Rectangle 60"/>
          <p:cNvSpPr>
            <a:spLocks noChangeArrowheads="1"/>
          </p:cNvSpPr>
          <p:nvPr/>
        </p:nvSpPr>
        <p:spPr bwMode="auto">
          <a:xfrm>
            <a:off x="6615579" y="4142581"/>
            <a:ext cx="39594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Vilnius</a:t>
            </a:r>
          </a:p>
        </p:txBody>
      </p:sp>
      <p:sp>
        <p:nvSpPr>
          <p:cNvPr id="2114" name="Rectangle 61"/>
          <p:cNvSpPr>
            <a:spLocks noChangeArrowheads="1"/>
          </p:cNvSpPr>
          <p:nvPr/>
        </p:nvSpPr>
        <p:spPr bwMode="auto">
          <a:xfrm>
            <a:off x="6052517" y="1295400"/>
            <a:ext cx="28533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Biržai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5" name="Rectangle 62"/>
          <p:cNvSpPr>
            <a:spLocks noChangeArrowheads="1"/>
          </p:cNvSpPr>
          <p:nvPr/>
        </p:nvSpPr>
        <p:spPr bwMode="auto">
          <a:xfrm>
            <a:off x="5434972" y="1645965"/>
            <a:ext cx="4312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Pasvalys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6" name="Rectangle 63"/>
          <p:cNvSpPr>
            <a:spLocks noChangeArrowheads="1"/>
          </p:cNvSpPr>
          <p:nvPr/>
        </p:nvSpPr>
        <p:spPr bwMode="auto">
          <a:xfrm>
            <a:off x="4902200" y="1752600"/>
            <a:ext cx="6096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Pakruojis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7" name="Rectangle 64"/>
          <p:cNvSpPr>
            <a:spLocks noChangeArrowheads="1"/>
          </p:cNvSpPr>
          <p:nvPr/>
        </p:nvSpPr>
        <p:spPr bwMode="auto">
          <a:xfrm>
            <a:off x="4234569" y="1796548"/>
            <a:ext cx="42159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Šiauliai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18" name="Rectangle 65"/>
          <p:cNvSpPr>
            <a:spLocks noChangeArrowheads="1"/>
          </p:cNvSpPr>
          <p:nvPr/>
        </p:nvSpPr>
        <p:spPr bwMode="auto">
          <a:xfrm>
            <a:off x="5965031" y="4586348"/>
            <a:ext cx="3157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Trakai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19" name="Rectangle 66"/>
          <p:cNvSpPr>
            <a:spLocks noChangeArrowheads="1"/>
          </p:cNvSpPr>
          <p:nvPr/>
        </p:nvSpPr>
        <p:spPr bwMode="auto">
          <a:xfrm>
            <a:off x="6367463" y="4947945"/>
            <a:ext cx="6985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Šalčininkai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0" name="Rectangle 67"/>
          <p:cNvSpPr>
            <a:spLocks noChangeArrowheads="1"/>
          </p:cNvSpPr>
          <p:nvPr/>
        </p:nvSpPr>
        <p:spPr bwMode="auto">
          <a:xfrm>
            <a:off x="5630277" y="5249307"/>
            <a:ext cx="533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Varėna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1" name="Rectangle 68"/>
          <p:cNvSpPr>
            <a:spLocks noChangeArrowheads="1"/>
          </p:cNvSpPr>
          <p:nvPr/>
        </p:nvSpPr>
        <p:spPr bwMode="auto">
          <a:xfrm>
            <a:off x="5161971" y="4881511"/>
            <a:ext cx="36869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Alytus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22" name="Rectangle 69"/>
          <p:cNvSpPr>
            <a:spLocks noChangeArrowheads="1"/>
          </p:cNvSpPr>
          <p:nvPr/>
        </p:nvSpPr>
        <p:spPr bwMode="auto">
          <a:xfrm>
            <a:off x="4936785" y="3743533"/>
            <a:ext cx="42159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Kaunas</a:t>
            </a:r>
          </a:p>
        </p:txBody>
      </p:sp>
      <p:sp>
        <p:nvSpPr>
          <p:cNvPr id="2123" name="Rectangle 70"/>
          <p:cNvSpPr>
            <a:spLocks noChangeArrowheads="1"/>
          </p:cNvSpPr>
          <p:nvPr/>
        </p:nvSpPr>
        <p:spPr bwMode="auto">
          <a:xfrm>
            <a:off x="2590800" y="1143000"/>
            <a:ext cx="5445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Skuodas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4" name="Rectangle 71"/>
          <p:cNvSpPr>
            <a:spLocks noChangeArrowheads="1"/>
          </p:cNvSpPr>
          <p:nvPr/>
        </p:nvSpPr>
        <p:spPr bwMode="auto">
          <a:xfrm>
            <a:off x="3200400" y="1101068"/>
            <a:ext cx="49051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Mažeikiai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5" name="Rectangle 72"/>
          <p:cNvSpPr>
            <a:spLocks noChangeArrowheads="1"/>
          </p:cNvSpPr>
          <p:nvPr/>
        </p:nvSpPr>
        <p:spPr bwMode="auto">
          <a:xfrm>
            <a:off x="2428835" y="1625074"/>
            <a:ext cx="4376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Kretinga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6" name="Rectangle 73"/>
          <p:cNvSpPr>
            <a:spLocks noChangeArrowheads="1"/>
          </p:cNvSpPr>
          <p:nvPr/>
        </p:nvSpPr>
        <p:spPr bwMode="auto">
          <a:xfrm>
            <a:off x="2868613" y="1831069"/>
            <a:ext cx="5334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Plungė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7" name="Rectangle 74"/>
          <p:cNvSpPr>
            <a:spLocks noChangeArrowheads="1"/>
          </p:cNvSpPr>
          <p:nvPr/>
        </p:nvSpPr>
        <p:spPr bwMode="auto">
          <a:xfrm>
            <a:off x="3421004" y="1762241"/>
            <a:ext cx="37189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Telšiai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28" name="Rectangle 75"/>
          <p:cNvSpPr>
            <a:spLocks noChangeArrowheads="1"/>
          </p:cNvSpPr>
          <p:nvPr/>
        </p:nvSpPr>
        <p:spPr bwMode="auto">
          <a:xfrm>
            <a:off x="2603946" y="2899631"/>
            <a:ext cx="3508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Šilutė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29" name="Rectangle 76"/>
          <p:cNvSpPr>
            <a:spLocks noChangeArrowheads="1"/>
          </p:cNvSpPr>
          <p:nvPr/>
        </p:nvSpPr>
        <p:spPr bwMode="auto">
          <a:xfrm>
            <a:off x="3248760" y="3073400"/>
            <a:ext cx="47128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Tauragė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30" name="Rectangle 77"/>
          <p:cNvSpPr>
            <a:spLocks noChangeArrowheads="1"/>
          </p:cNvSpPr>
          <p:nvPr/>
        </p:nvSpPr>
        <p:spPr bwMode="auto">
          <a:xfrm>
            <a:off x="3294401" y="2590215"/>
            <a:ext cx="27090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Šilalė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1" name="Rectangle 78"/>
          <p:cNvSpPr>
            <a:spLocks noChangeArrowheads="1"/>
          </p:cNvSpPr>
          <p:nvPr/>
        </p:nvSpPr>
        <p:spPr bwMode="auto">
          <a:xfrm>
            <a:off x="3886200" y="2362200"/>
            <a:ext cx="3270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Kelmė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2" name="Rectangle 79"/>
          <p:cNvSpPr>
            <a:spLocks noChangeArrowheads="1"/>
          </p:cNvSpPr>
          <p:nvPr/>
        </p:nvSpPr>
        <p:spPr bwMode="auto">
          <a:xfrm>
            <a:off x="4665663" y="2293938"/>
            <a:ext cx="5273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Radviliškis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3" name="Rectangle 80"/>
          <p:cNvSpPr>
            <a:spLocks noChangeArrowheads="1"/>
          </p:cNvSpPr>
          <p:nvPr/>
        </p:nvSpPr>
        <p:spPr bwMode="auto">
          <a:xfrm>
            <a:off x="5380065" y="2371025"/>
            <a:ext cx="60753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100" b="1" dirty="0" err="1">
                <a:solidFill>
                  <a:srgbClr val="000000"/>
                </a:solidFill>
              </a:rPr>
              <a:t>Panevėžys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34" name="Rectangle 81"/>
          <p:cNvSpPr>
            <a:spLocks noChangeArrowheads="1"/>
          </p:cNvSpPr>
          <p:nvPr/>
        </p:nvSpPr>
        <p:spPr bwMode="auto">
          <a:xfrm>
            <a:off x="4641850" y="1173163"/>
            <a:ext cx="72231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Joniškis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5" name="Rectangle 82"/>
          <p:cNvSpPr>
            <a:spLocks noChangeArrowheads="1"/>
          </p:cNvSpPr>
          <p:nvPr/>
        </p:nvSpPr>
        <p:spPr bwMode="auto">
          <a:xfrm>
            <a:off x="7365820" y="2290763"/>
            <a:ext cx="3654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Zarasai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6" name="Rectangle 83"/>
          <p:cNvSpPr>
            <a:spLocks noChangeArrowheads="1"/>
          </p:cNvSpPr>
          <p:nvPr/>
        </p:nvSpPr>
        <p:spPr bwMode="auto">
          <a:xfrm>
            <a:off x="6781800" y="1752600"/>
            <a:ext cx="40876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Rokiškis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7" name="Rectangle 84"/>
          <p:cNvSpPr>
            <a:spLocks noChangeArrowheads="1"/>
          </p:cNvSpPr>
          <p:nvPr/>
        </p:nvSpPr>
        <p:spPr bwMode="auto">
          <a:xfrm>
            <a:off x="6172200" y="1981200"/>
            <a:ext cx="41678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Kupiškis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8" name="Rectangle 85"/>
          <p:cNvSpPr>
            <a:spLocks noChangeArrowheads="1"/>
          </p:cNvSpPr>
          <p:nvPr/>
        </p:nvSpPr>
        <p:spPr bwMode="auto">
          <a:xfrm>
            <a:off x="7600950" y="2893131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Ignalina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39" name="Rectangle 86"/>
          <p:cNvSpPr>
            <a:spLocks noChangeArrowheads="1"/>
          </p:cNvSpPr>
          <p:nvPr/>
        </p:nvSpPr>
        <p:spPr bwMode="auto">
          <a:xfrm>
            <a:off x="4962301" y="3009017"/>
            <a:ext cx="6096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Kėdainiai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0" name="Rectangle 87"/>
          <p:cNvSpPr>
            <a:spLocks noChangeArrowheads="1"/>
          </p:cNvSpPr>
          <p:nvPr/>
        </p:nvSpPr>
        <p:spPr bwMode="auto">
          <a:xfrm>
            <a:off x="4225925" y="2865438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Raseiniai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1" name="Rectangle 88"/>
          <p:cNvSpPr>
            <a:spLocks noChangeArrowheads="1"/>
          </p:cNvSpPr>
          <p:nvPr/>
        </p:nvSpPr>
        <p:spPr bwMode="auto">
          <a:xfrm>
            <a:off x="3919537" y="3252366"/>
            <a:ext cx="4953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Jurbarkas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2" name="Rectangle 89"/>
          <p:cNvSpPr>
            <a:spLocks noChangeArrowheads="1"/>
          </p:cNvSpPr>
          <p:nvPr/>
        </p:nvSpPr>
        <p:spPr bwMode="auto">
          <a:xfrm>
            <a:off x="4191000" y="3771900"/>
            <a:ext cx="3889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Šakiai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3" name="Rectangle 90"/>
          <p:cNvSpPr>
            <a:spLocks noChangeArrowheads="1"/>
          </p:cNvSpPr>
          <p:nvPr/>
        </p:nvSpPr>
        <p:spPr bwMode="auto">
          <a:xfrm>
            <a:off x="3814763" y="4469130"/>
            <a:ext cx="5209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Vilkaviškis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4" name="Rectangle 91"/>
          <p:cNvSpPr>
            <a:spLocks noChangeArrowheads="1"/>
          </p:cNvSpPr>
          <p:nvPr/>
        </p:nvSpPr>
        <p:spPr bwMode="auto">
          <a:xfrm>
            <a:off x="4338796" y="4523806"/>
            <a:ext cx="75341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GB" sz="1100" b="1" dirty="0" err="1">
                <a:solidFill>
                  <a:srgbClr val="000000"/>
                </a:solidFill>
              </a:rPr>
              <a:t>Marijampolė</a:t>
            </a:r>
            <a:endParaRPr lang="en-GB" sz="1100" b="1" dirty="0">
              <a:latin typeface="Times New Roman" pitchFamily="18" charset="0"/>
            </a:endParaRPr>
          </a:p>
        </p:txBody>
      </p:sp>
      <p:sp>
        <p:nvSpPr>
          <p:cNvPr id="2145" name="Rectangle 92"/>
          <p:cNvSpPr>
            <a:spLocks noChangeArrowheads="1"/>
          </p:cNvSpPr>
          <p:nvPr/>
        </p:nvSpPr>
        <p:spPr bwMode="auto">
          <a:xfrm>
            <a:off x="4781909" y="5318093"/>
            <a:ext cx="38311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Lazdijai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6" name="Rectangle 93"/>
          <p:cNvSpPr>
            <a:spLocks noChangeArrowheads="1"/>
          </p:cNvSpPr>
          <p:nvPr/>
        </p:nvSpPr>
        <p:spPr bwMode="auto">
          <a:xfrm>
            <a:off x="7215640" y="3443505"/>
            <a:ext cx="5738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Švenčionys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7" name="Rectangle 94"/>
          <p:cNvSpPr>
            <a:spLocks noChangeArrowheads="1"/>
          </p:cNvSpPr>
          <p:nvPr/>
        </p:nvSpPr>
        <p:spPr bwMode="auto">
          <a:xfrm>
            <a:off x="6647912" y="3113330"/>
            <a:ext cx="4023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Molėtai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8" name="Rectangle 95"/>
          <p:cNvSpPr>
            <a:spLocks noChangeArrowheads="1"/>
          </p:cNvSpPr>
          <p:nvPr/>
        </p:nvSpPr>
        <p:spPr bwMode="auto">
          <a:xfrm>
            <a:off x="6177970" y="2596391"/>
            <a:ext cx="6381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Anykščiai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49" name="Rectangle 96"/>
          <p:cNvSpPr>
            <a:spLocks noChangeArrowheads="1"/>
          </p:cNvSpPr>
          <p:nvPr/>
        </p:nvSpPr>
        <p:spPr bwMode="auto">
          <a:xfrm>
            <a:off x="6935440" y="2655921"/>
            <a:ext cx="35586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lt-LT" sz="1100" b="1" dirty="0">
                <a:solidFill>
                  <a:srgbClr val="000000"/>
                </a:solidFill>
              </a:rPr>
              <a:t>Utena</a:t>
            </a:r>
            <a:endParaRPr lang="en-GB" sz="1100" b="1" dirty="0">
              <a:solidFill>
                <a:srgbClr val="000000"/>
              </a:solidFill>
            </a:endParaRPr>
          </a:p>
        </p:txBody>
      </p:sp>
      <p:sp>
        <p:nvSpPr>
          <p:cNvPr id="2150" name="Rectangle 97"/>
          <p:cNvSpPr>
            <a:spLocks noChangeArrowheads="1"/>
          </p:cNvSpPr>
          <p:nvPr/>
        </p:nvSpPr>
        <p:spPr bwMode="auto">
          <a:xfrm>
            <a:off x="5895249" y="3165733"/>
            <a:ext cx="4760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Ukmergė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1" name="Rectangle 98"/>
          <p:cNvSpPr>
            <a:spLocks noChangeArrowheads="1"/>
          </p:cNvSpPr>
          <p:nvPr/>
        </p:nvSpPr>
        <p:spPr bwMode="auto">
          <a:xfrm>
            <a:off x="6062634" y="3657600"/>
            <a:ext cx="4472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Širvintos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2" name="Rectangle 99"/>
          <p:cNvSpPr>
            <a:spLocks noChangeArrowheads="1"/>
          </p:cNvSpPr>
          <p:nvPr/>
        </p:nvSpPr>
        <p:spPr bwMode="auto">
          <a:xfrm>
            <a:off x="5435065" y="4002088"/>
            <a:ext cx="58349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Kaišiadorys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3" name="Rectangle 100"/>
          <p:cNvSpPr>
            <a:spLocks noChangeArrowheads="1"/>
          </p:cNvSpPr>
          <p:nvPr/>
        </p:nvSpPr>
        <p:spPr bwMode="auto">
          <a:xfrm>
            <a:off x="5456833" y="3446436"/>
            <a:ext cx="35586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</a:rPr>
              <a:t>Jonava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4" name="Rectangle 101"/>
          <p:cNvSpPr>
            <a:spLocks noChangeArrowheads="1"/>
          </p:cNvSpPr>
          <p:nvPr/>
        </p:nvSpPr>
        <p:spPr bwMode="auto">
          <a:xfrm>
            <a:off x="3733800" y="1143000"/>
            <a:ext cx="7620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N. Akmenė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55" name="Rectangle 102"/>
          <p:cNvSpPr>
            <a:spLocks noChangeArrowheads="1"/>
          </p:cNvSpPr>
          <p:nvPr/>
        </p:nvSpPr>
        <p:spPr bwMode="auto">
          <a:xfrm>
            <a:off x="5002213" y="4252119"/>
            <a:ext cx="457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Prienai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" name="TextBox 104"/>
          <p:cNvSpPr txBox="1">
            <a:spLocks noChangeArrowheads="1"/>
          </p:cNvSpPr>
          <p:nvPr/>
        </p:nvSpPr>
        <p:spPr bwMode="auto">
          <a:xfrm>
            <a:off x="581819" y="0"/>
            <a:ext cx="83106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lt-LT" sz="2000" b="1" dirty="0" smtClean="0">
                <a:latin typeface="Times New Roman" pitchFamily="18" charset="0"/>
                <a:cs typeface="Times New Roman" pitchFamily="18" charset="0"/>
              </a:rPr>
              <a:t>Sveikatos priežiūros įstaigos, turinčios stacionarinių lovų </a:t>
            </a:r>
          </a:p>
          <a:p>
            <a:pPr algn="ctr" eaLnBrk="1" hangingPunct="1">
              <a:defRPr/>
            </a:pPr>
            <a:r>
              <a:rPr lang="lt-LT" sz="2000" b="1" dirty="0" smtClean="0">
                <a:latin typeface="Times New Roman" pitchFamily="18" charset="0"/>
                <a:cs typeface="Times New Roman" pitchFamily="18" charset="0"/>
              </a:rPr>
              <a:t>(be slaugos ligoninių)</a:t>
            </a:r>
            <a:endParaRPr lang="lt-LT" sz="2000" dirty="0" smtClean="0"/>
          </a:p>
        </p:txBody>
      </p:sp>
      <p:sp>
        <p:nvSpPr>
          <p:cNvPr id="2174" name="Rectangle 85"/>
          <p:cNvSpPr>
            <a:spLocks noChangeArrowheads="1"/>
          </p:cNvSpPr>
          <p:nvPr/>
        </p:nvSpPr>
        <p:spPr bwMode="auto">
          <a:xfrm>
            <a:off x="7989888" y="2349500"/>
            <a:ext cx="6858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Visaginas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00" name="Rectangle 67"/>
          <p:cNvSpPr>
            <a:spLocks noChangeArrowheads="1"/>
          </p:cNvSpPr>
          <p:nvPr/>
        </p:nvSpPr>
        <p:spPr bwMode="auto">
          <a:xfrm>
            <a:off x="5196828" y="5607031"/>
            <a:ext cx="8778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Druskininkai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18" name="Laisva forma 9"/>
          <p:cNvSpPr>
            <a:spLocks/>
          </p:cNvSpPr>
          <p:nvPr/>
        </p:nvSpPr>
        <p:spPr bwMode="auto">
          <a:xfrm>
            <a:off x="4210050" y="4471988"/>
            <a:ext cx="419100" cy="619125"/>
          </a:xfrm>
          <a:custGeom>
            <a:avLst/>
            <a:gdLst>
              <a:gd name="T0" fmla="*/ 266700 w 419100"/>
              <a:gd name="T1" fmla="*/ 19154 h 619235"/>
              <a:gd name="T2" fmla="*/ 285750 w 419100"/>
              <a:gd name="T3" fmla="*/ 71521 h 619235"/>
              <a:gd name="T4" fmla="*/ 319088 w 419100"/>
              <a:gd name="T5" fmla="*/ 104847 h 619235"/>
              <a:gd name="T6" fmla="*/ 361950 w 419100"/>
              <a:gd name="T7" fmla="*/ 90565 h 619235"/>
              <a:gd name="T8" fmla="*/ 361950 w 419100"/>
              <a:gd name="T9" fmla="*/ 142935 h 619235"/>
              <a:gd name="T10" fmla="*/ 342900 w 419100"/>
              <a:gd name="T11" fmla="*/ 161977 h 619235"/>
              <a:gd name="T12" fmla="*/ 371475 w 419100"/>
              <a:gd name="T13" fmla="*/ 195302 h 619235"/>
              <a:gd name="T14" fmla="*/ 381000 w 419100"/>
              <a:gd name="T15" fmla="*/ 252432 h 619235"/>
              <a:gd name="T16" fmla="*/ 409575 w 419100"/>
              <a:gd name="T17" fmla="*/ 304802 h 619235"/>
              <a:gd name="T18" fmla="*/ 419100 w 419100"/>
              <a:gd name="T19" fmla="*/ 333367 h 619235"/>
              <a:gd name="T20" fmla="*/ 400050 w 419100"/>
              <a:gd name="T21" fmla="*/ 366692 h 619235"/>
              <a:gd name="T22" fmla="*/ 385763 w 419100"/>
              <a:gd name="T23" fmla="*/ 423822 h 619235"/>
              <a:gd name="T24" fmla="*/ 338138 w 419100"/>
              <a:gd name="T25" fmla="*/ 457148 h 619235"/>
              <a:gd name="T26" fmla="*/ 385763 w 419100"/>
              <a:gd name="T27" fmla="*/ 504755 h 619235"/>
              <a:gd name="T28" fmla="*/ 371475 w 419100"/>
              <a:gd name="T29" fmla="*/ 538080 h 619235"/>
              <a:gd name="T30" fmla="*/ 347663 w 419100"/>
              <a:gd name="T31" fmla="*/ 580929 h 619235"/>
              <a:gd name="T32" fmla="*/ 323850 w 419100"/>
              <a:gd name="T33" fmla="*/ 599971 h 619235"/>
              <a:gd name="T34" fmla="*/ 304800 w 419100"/>
              <a:gd name="T35" fmla="*/ 619015 h 619235"/>
              <a:gd name="T36" fmla="*/ 247650 w 419100"/>
              <a:gd name="T37" fmla="*/ 580929 h 619235"/>
              <a:gd name="T38" fmla="*/ 204788 w 419100"/>
              <a:gd name="T39" fmla="*/ 547603 h 619235"/>
              <a:gd name="T40" fmla="*/ 161925 w 419100"/>
              <a:gd name="T41" fmla="*/ 533320 h 619235"/>
              <a:gd name="T42" fmla="*/ 119063 w 419100"/>
              <a:gd name="T43" fmla="*/ 552364 h 619235"/>
              <a:gd name="T44" fmla="*/ 71438 w 419100"/>
              <a:gd name="T45" fmla="*/ 523799 h 619235"/>
              <a:gd name="T46" fmla="*/ 47625 w 419100"/>
              <a:gd name="T47" fmla="*/ 485713 h 619235"/>
              <a:gd name="T48" fmla="*/ 33338 w 419100"/>
              <a:gd name="T49" fmla="*/ 457148 h 619235"/>
              <a:gd name="T50" fmla="*/ 9525 w 419100"/>
              <a:gd name="T51" fmla="*/ 400018 h 619235"/>
              <a:gd name="T52" fmla="*/ 4763 w 419100"/>
              <a:gd name="T53" fmla="*/ 361932 h 619235"/>
              <a:gd name="T54" fmla="*/ 61913 w 419100"/>
              <a:gd name="T55" fmla="*/ 338127 h 619235"/>
              <a:gd name="T56" fmla="*/ 85725 w 419100"/>
              <a:gd name="T57" fmla="*/ 285758 h 619235"/>
              <a:gd name="T58" fmla="*/ 95250 w 419100"/>
              <a:gd name="T59" fmla="*/ 185781 h 619235"/>
              <a:gd name="T60" fmla="*/ 114300 w 419100"/>
              <a:gd name="T61" fmla="*/ 166737 h 619235"/>
              <a:gd name="T62" fmla="*/ 185738 w 419100"/>
              <a:gd name="T63" fmla="*/ 142935 h 619235"/>
              <a:gd name="T64" fmla="*/ 209550 w 419100"/>
              <a:gd name="T65" fmla="*/ 123891 h 619235"/>
              <a:gd name="T66" fmla="*/ 180975 w 419100"/>
              <a:gd name="T67" fmla="*/ 57240 h 619235"/>
              <a:gd name="T68" fmla="*/ 228600 w 419100"/>
              <a:gd name="T69" fmla="*/ 110 h 619235"/>
              <a:gd name="T70" fmla="*/ 252413 w 419100"/>
              <a:gd name="T71" fmla="*/ 19154 h 61923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9100" h="619235">
                <a:moveTo>
                  <a:pt x="266700" y="19160"/>
                </a:moveTo>
                <a:lnTo>
                  <a:pt x="266700" y="19160"/>
                </a:lnTo>
                <a:cubicBezTo>
                  <a:pt x="271463" y="31860"/>
                  <a:pt x="276353" y="44513"/>
                  <a:pt x="280988" y="57260"/>
                </a:cubicBezTo>
                <a:cubicBezTo>
                  <a:pt x="282704" y="61978"/>
                  <a:pt x="283312" y="67159"/>
                  <a:pt x="285750" y="71547"/>
                </a:cubicBezTo>
                <a:cubicBezTo>
                  <a:pt x="291309" y="81554"/>
                  <a:pt x="293940" y="96502"/>
                  <a:pt x="304800" y="100122"/>
                </a:cubicBezTo>
                <a:lnTo>
                  <a:pt x="319088" y="104885"/>
                </a:lnTo>
                <a:cubicBezTo>
                  <a:pt x="320675" y="100122"/>
                  <a:pt x="320300" y="94147"/>
                  <a:pt x="323850" y="90597"/>
                </a:cubicBezTo>
                <a:cubicBezTo>
                  <a:pt x="333612" y="80835"/>
                  <a:pt x="352894" y="88786"/>
                  <a:pt x="361950" y="90597"/>
                </a:cubicBezTo>
                <a:cubicBezTo>
                  <a:pt x="375208" y="110485"/>
                  <a:pt x="373668" y="100878"/>
                  <a:pt x="366713" y="128697"/>
                </a:cubicBezTo>
                <a:cubicBezTo>
                  <a:pt x="365495" y="133567"/>
                  <a:pt x="365500" y="139435"/>
                  <a:pt x="361950" y="142985"/>
                </a:cubicBezTo>
                <a:cubicBezTo>
                  <a:pt x="358400" y="146535"/>
                  <a:pt x="352425" y="146160"/>
                  <a:pt x="347663" y="147747"/>
                </a:cubicBezTo>
                <a:cubicBezTo>
                  <a:pt x="346075" y="152510"/>
                  <a:pt x="342075" y="157083"/>
                  <a:pt x="342900" y="162035"/>
                </a:cubicBezTo>
                <a:cubicBezTo>
                  <a:pt x="345434" y="177240"/>
                  <a:pt x="355570" y="177370"/>
                  <a:pt x="366713" y="181085"/>
                </a:cubicBezTo>
                <a:cubicBezTo>
                  <a:pt x="368300" y="185847"/>
                  <a:pt x="371475" y="190352"/>
                  <a:pt x="371475" y="195372"/>
                </a:cubicBezTo>
                <a:cubicBezTo>
                  <a:pt x="371475" y="203467"/>
                  <a:pt x="366713" y="211090"/>
                  <a:pt x="366713" y="219185"/>
                </a:cubicBezTo>
                <a:cubicBezTo>
                  <a:pt x="366713" y="228337"/>
                  <a:pt x="373222" y="246300"/>
                  <a:pt x="381000" y="252522"/>
                </a:cubicBezTo>
                <a:cubicBezTo>
                  <a:pt x="384920" y="255658"/>
                  <a:pt x="390525" y="255697"/>
                  <a:pt x="395288" y="257285"/>
                </a:cubicBezTo>
                <a:cubicBezTo>
                  <a:pt x="402484" y="286071"/>
                  <a:pt x="397982" y="270132"/>
                  <a:pt x="409575" y="304910"/>
                </a:cubicBezTo>
                <a:lnTo>
                  <a:pt x="414338" y="319197"/>
                </a:lnTo>
                <a:lnTo>
                  <a:pt x="419100" y="333485"/>
                </a:lnTo>
                <a:cubicBezTo>
                  <a:pt x="417513" y="339835"/>
                  <a:pt x="417585" y="346852"/>
                  <a:pt x="414338" y="352535"/>
                </a:cubicBezTo>
                <a:cubicBezTo>
                  <a:pt x="410996" y="358383"/>
                  <a:pt x="401003" y="360154"/>
                  <a:pt x="400050" y="366822"/>
                </a:cubicBezTo>
                <a:cubicBezTo>
                  <a:pt x="397570" y="384180"/>
                  <a:pt x="403225" y="401747"/>
                  <a:pt x="404813" y="419210"/>
                </a:cubicBezTo>
                <a:cubicBezTo>
                  <a:pt x="398463" y="420797"/>
                  <a:pt x="390689" y="419662"/>
                  <a:pt x="385763" y="423972"/>
                </a:cubicBezTo>
                <a:cubicBezTo>
                  <a:pt x="377148" y="431510"/>
                  <a:pt x="378005" y="450665"/>
                  <a:pt x="366713" y="452547"/>
                </a:cubicBezTo>
                <a:lnTo>
                  <a:pt x="338138" y="457310"/>
                </a:lnTo>
                <a:cubicBezTo>
                  <a:pt x="345676" y="487466"/>
                  <a:pt x="337454" y="472730"/>
                  <a:pt x="371475" y="495410"/>
                </a:cubicBezTo>
                <a:lnTo>
                  <a:pt x="385763" y="504935"/>
                </a:lnTo>
                <a:cubicBezTo>
                  <a:pt x="388938" y="514459"/>
                  <a:pt x="395287" y="523986"/>
                  <a:pt x="385763" y="533510"/>
                </a:cubicBezTo>
                <a:cubicBezTo>
                  <a:pt x="382213" y="537060"/>
                  <a:pt x="376238" y="536685"/>
                  <a:pt x="371475" y="538272"/>
                </a:cubicBezTo>
                <a:cubicBezTo>
                  <a:pt x="365125" y="547797"/>
                  <a:pt x="356045" y="555987"/>
                  <a:pt x="352425" y="566847"/>
                </a:cubicBezTo>
                <a:cubicBezTo>
                  <a:pt x="350838" y="571610"/>
                  <a:pt x="351213" y="577585"/>
                  <a:pt x="347663" y="581135"/>
                </a:cubicBezTo>
                <a:cubicBezTo>
                  <a:pt x="344113" y="584685"/>
                  <a:pt x="338138" y="584310"/>
                  <a:pt x="333375" y="585897"/>
                </a:cubicBezTo>
                <a:cubicBezTo>
                  <a:pt x="330200" y="590660"/>
                  <a:pt x="326410" y="595065"/>
                  <a:pt x="323850" y="600185"/>
                </a:cubicBezTo>
                <a:cubicBezTo>
                  <a:pt x="321605" y="604675"/>
                  <a:pt x="322638" y="610922"/>
                  <a:pt x="319088" y="614472"/>
                </a:cubicBezTo>
                <a:cubicBezTo>
                  <a:pt x="315538" y="618022"/>
                  <a:pt x="309563" y="617647"/>
                  <a:pt x="304800" y="619235"/>
                </a:cubicBezTo>
                <a:cubicBezTo>
                  <a:pt x="290226" y="615591"/>
                  <a:pt x="282426" y="615910"/>
                  <a:pt x="271463" y="604947"/>
                </a:cubicBezTo>
                <a:cubicBezTo>
                  <a:pt x="257492" y="590976"/>
                  <a:pt x="267971" y="588756"/>
                  <a:pt x="247650" y="581135"/>
                </a:cubicBezTo>
                <a:cubicBezTo>
                  <a:pt x="240071" y="578293"/>
                  <a:pt x="231775" y="577960"/>
                  <a:pt x="223838" y="576372"/>
                </a:cubicBezTo>
                <a:cubicBezTo>
                  <a:pt x="217488" y="566847"/>
                  <a:pt x="215648" y="551417"/>
                  <a:pt x="204788" y="547797"/>
                </a:cubicBezTo>
                <a:lnTo>
                  <a:pt x="176213" y="538272"/>
                </a:lnTo>
                <a:lnTo>
                  <a:pt x="161925" y="533510"/>
                </a:lnTo>
                <a:cubicBezTo>
                  <a:pt x="157163" y="536685"/>
                  <a:pt x="152868" y="540710"/>
                  <a:pt x="147638" y="543035"/>
                </a:cubicBezTo>
                <a:cubicBezTo>
                  <a:pt x="138463" y="547113"/>
                  <a:pt x="119063" y="552560"/>
                  <a:pt x="119063" y="552560"/>
                </a:cubicBezTo>
                <a:cubicBezTo>
                  <a:pt x="111125" y="550972"/>
                  <a:pt x="102829" y="550639"/>
                  <a:pt x="95250" y="547797"/>
                </a:cubicBezTo>
                <a:cubicBezTo>
                  <a:pt x="74931" y="540177"/>
                  <a:pt x="85408" y="537954"/>
                  <a:pt x="71438" y="523985"/>
                </a:cubicBezTo>
                <a:cubicBezTo>
                  <a:pt x="67390" y="519938"/>
                  <a:pt x="61913" y="517635"/>
                  <a:pt x="57150" y="514460"/>
                </a:cubicBezTo>
                <a:lnTo>
                  <a:pt x="47625" y="485885"/>
                </a:lnTo>
                <a:cubicBezTo>
                  <a:pt x="46038" y="481122"/>
                  <a:pt x="45648" y="475774"/>
                  <a:pt x="42863" y="471597"/>
                </a:cubicBezTo>
                <a:cubicBezTo>
                  <a:pt x="39688" y="466835"/>
                  <a:pt x="35663" y="462540"/>
                  <a:pt x="33338" y="457310"/>
                </a:cubicBezTo>
                <a:cubicBezTo>
                  <a:pt x="29260" y="448135"/>
                  <a:pt x="29382" y="437089"/>
                  <a:pt x="23813" y="428735"/>
                </a:cubicBezTo>
                <a:cubicBezTo>
                  <a:pt x="-3485" y="387786"/>
                  <a:pt x="29244" y="439596"/>
                  <a:pt x="9525" y="400160"/>
                </a:cubicBezTo>
                <a:cubicBezTo>
                  <a:pt x="6965" y="395040"/>
                  <a:pt x="3175" y="390635"/>
                  <a:pt x="0" y="385872"/>
                </a:cubicBezTo>
                <a:cubicBezTo>
                  <a:pt x="1588" y="377935"/>
                  <a:pt x="747" y="369088"/>
                  <a:pt x="4763" y="362060"/>
                </a:cubicBezTo>
                <a:cubicBezTo>
                  <a:pt x="10091" y="352737"/>
                  <a:pt x="43990" y="344222"/>
                  <a:pt x="47625" y="343010"/>
                </a:cubicBezTo>
                <a:lnTo>
                  <a:pt x="61913" y="338247"/>
                </a:lnTo>
                <a:lnTo>
                  <a:pt x="76200" y="333485"/>
                </a:lnTo>
                <a:cubicBezTo>
                  <a:pt x="86961" y="301205"/>
                  <a:pt x="74780" y="340585"/>
                  <a:pt x="85725" y="285860"/>
                </a:cubicBezTo>
                <a:cubicBezTo>
                  <a:pt x="86710" y="280937"/>
                  <a:pt x="88900" y="276335"/>
                  <a:pt x="90488" y="271572"/>
                </a:cubicBezTo>
                <a:cubicBezTo>
                  <a:pt x="92075" y="242997"/>
                  <a:pt x="92537" y="214337"/>
                  <a:pt x="95250" y="185847"/>
                </a:cubicBezTo>
                <a:cubicBezTo>
                  <a:pt x="95726" y="180850"/>
                  <a:pt x="96463" y="175110"/>
                  <a:pt x="100013" y="171560"/>
                </a:cubicBezTo>
                <a:cubicBezTo>
                  <a:pt x="103563" y="168010"/>
                  <a:pt x="109330" y="167507"/>
                  <a:pt x="114300" y="166797"/>
                </a:cubicBezTo>
                <a:cubicBezTo>
                  <a:pt x="131658" y="164317"/>
                  <a:pt x="149225" y="163622"/>
                  <a:pt x="166688" y="162035"/>
                </a:cubicBezTo>
                <a:cubicBezTo>
                  <a:pt x="204787" y="149334"/>
                  <a:pt x="160338" y="168385"/>
                  <a:pt x="185738" y="142985"/>
                </a:cubicBezTo>
                <a:cubicBezTo>
                  <a:pt x="189288" y="139435"/>
                  <a:pt x="195263" y="139810"/>
                  <a:pt x="200025" y="138222"/>
                </a:cubicBezTo>
                <a:cubicBezTo>
                  <a:pt x="203200" y="133460"/>
                  <a:pt x="208840" y="129614"/>
                  <a:pt x="209550" y="123935"/>
                </a:cubicBezTo>
                <a:cubicBezTo>
                  <a:pt x="213094" y="95584"/>
                  <a:pt x="194357" y="97400"/>
                  <a:pt x="185738" y="71547"/>
                </a:cubicBezTo>
                <a:lnTo>
                  <a:pt x="180975" y="57260"/>
                </a:lnTo>
                <a:cubicBezTo>
                  <a:pt x="213727" y="35425"/>
                  <a:pt x="213170" y="49070"/>
                  <a:pt x="204788" y="23922"/>
                </a:cubicBezTo>
                <a:cubicBezTo>
                  <a:pt x="210344" y="15588"/>
                  <a:pt x="216695" y="2094"/>
                  <a:pt x="228600" y="110"/>
                </a:cubicBezTo>
                <a:cubicBezTo>
                  <a:pt x="233552" y="-715"/>
                  <a:pt x="238125" y="3285"/>
                  <a:pt x="242888" y="4872"/>
                </a:cubicBezTo>
                <a:cubicBezTo>
                  <a:pt x="246063" y="9635"/>
                  <a:pt x="247443" y="16320"/>
                  <a:pt x="252413" y="19160"/>
                </a:cubicBezTo>
                <a:cubicBezTo>
                  <a:pt x="300974" y="46910"/>
                  <a:pt x="264319" y="19160"/>
                  <a:pt x="266700" y="1916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19" name="Rectangle 90"/>
          <p:cNvSpPr>
            <a:spLocks noChangeArrowheads="1"/>
          </p:cNvSpPr>
          <p:nvPr/>
        </p:nvSpPr>
        <p:spPr bwMode="auto">
          <a:xfrm>
            <a:off x="4136045" y="4921250"/>
            <a:ext cx="44082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Kalvarija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0" name="Laisva forma 11"/>
          <p:cNvSpPr>
            <a:spLocks/>
          </p:cNvSpPr>
          <p:nvPr/>
        </p:nvSpPr>
        <p:spPr bwMode="auto">
          <a:xfrm>
            <a:off x="5187950" y="5289550"/>
            <a:ext cx="381000" cy="482600"/>
          </a:xfrm>
          <a:custGeom>
            <a:avLst/>
            <a:gdLst>
              <a:gd name="T0" fmla="*/ 352425 w 381000"/>
              <a:gd name="T1" fmla="*/ 412750 h 482600"/>
              <a:gd name="T2" fmla="*/ 361950 w 381000"/>
              <a:gd name="T3" fmla="*/ 320675 h 482600"/>
              <a:gd name="T4" fmla="*/ 371475 w 381000"/>
              <a:gd name="T5" fmla="*/ 263525 h 482600"/>
              <a:gd name="T6" fmla="*/ 381000 w 381000"/>
              <a:gd name="T7" fmla="*/ 234950 h 482600"/>
              <a:gd name="T8" fmla="*/ 374650 w 381000"/>
              <a:gd name="T9" fmla="*/ 212725 h 482600"/>
              <a:gd name="T10" fmla="*/ 355600 w 381000"/>
              <a:gd name="T11" fmla="*/ 193675 h 482600"/>
              <a:gd name="T12" fmla="*/ 304800 w 381000"/>
              <a:gd name="T13" fmla="*/ 180975 h 482600"/>
              <a:gd name="T14" fmla="*/ 276225 w 381000"/>
              <a:gd name="T15" fmla="*/ 165100 h 482600"/>
              <a:gd name="T16" fmla="*/ 273050 w 381000"/>
              <a:gd name="T17" fmla="*/ 123825 h 482600"/>
              <a:gd name="T18" fmla="*/ 247650 w 381000"/>
              <a:gd name="T19" fmla="*/ 101600 h 482600"/>
              <a:gd name="T20" fmla="*/ 257175 w 381000"/>
              <a:gd name="T21" fmla="*/ 73025 h 482600"/>
              <a:gd name="T22" fmla="*/ 254000 w 381000"/>
              <a:gd name="T23" fmla="*/ 19050 h 482600"/>
              <a:gd name="T24" fmla="*/ 215900 w 381000"/>
              <a:gd name="T25" fmla="*/ 0 h 482600"/>
              <a:gd name="T26" fmla="*/ 161925 w 381000"/>
              <a:gd name="T27" fmla="*/ 12700 h 482600"/>
              <a:gd name="T28" fmla="*/ 127000 w 381000"/>
              <a:gd name="T29" fmla="*/ 22225 h 482600"/>
              <a:gd name="T30" fmla="*/ 101600 w 381000"/>
              <a:gd name="T31" fmla="*/ 38100 h 482600"/>
              <a:gd name="T32" fmla="*/ 88900 w 381000"/>
              <a:gd name="T33" fmla="*/ 66675 h 482600"/>
              <a:gd name="T34" fmla="*/ 73025 w 381000"/>
              <a:gd name="T35" fmla="*/ 95250 h 482600"/>
              <a:gd name="T36" fmla="*/ 82550 w 381000"/>
              <a:gd name="T37" fmla="*/ 114300 h 482600"/>
              <a:gd name="T38" fmla="*/ 111125 w 381000"/>
              <a:gd name="T39" fmla="*/ 133350 h 482600"/>
              <a:gd name="T40" fmla="*/ 123825 w 381000"/>
              <a:gd name="T41" fmla="*/ 146050 h 482600"/>
              <a:gd name="T42" fmla="*/ 139700 w 381000"/>
              <a:gd name="T43" fmla="*/ 161925 h 482600"/>
              <a:gd name="T44" fmla="*/ 146050 w 381000"/>
              <a:gd name="T45" fmla="*/ 180975 h 482600"/>
              <a:gd name="T46" fmla="*/ 136525 w 381000"/>
              <a:gd name="T47" fmla="*/ 209550 h 482600"/>
              <a:gd name="T48" fmla="*/ 123825 w 381000"/>
              <a:gd name="T49" fmla="*/ 225425 h 482600"/>
              <a:gd name="T50" fmla="*/ 98425 w 381000"/>
              <a:gd name="T51" fmla="*/ 263525 h 482600"/>
              <a:gd name="T52" fmla="*/ 53975 w 381000"/>
              <a:gd name="T53" fmla="*/ 279400 h 482600"/>
              <a:gd name="T54" fmla="*/ 22225 w 381000"/>
              <a:gd name="T55" fmla="*/ 307975 h 482600"/>
              <a:gd name="T56" fmla="*/ 12700 w 381000"/>
              <a:gd name="T57" fmla="*/ 327025 h 482600"/>
              <a:gd name="T58" fmla="*/ 0 w 381000"/>
              <a:gd name="T59" fmla="*/ 352425 h 482600"/>
              <a:gd name="T60" fmla="*/ 19050 w 381000"/>
              <a:gd name="T61" fmla="*/ 374650 h 482600"/>
              <a:gd name="T62" fmla="*/ 31750 w 381000"/>
              <a:gd name="T63" fmla="*/ 406400 h 482600"/>
              <a:gd name="T64" fmla="*/ 76200 w 381000"/>
              <a:gd name="T65" fmla="*/ 434975 h 482600"/>
              <a:gd name="T66" fmla="*/ 101600 w 381000"/>
              <a:gd name="T67" fmla="*/ 454025 h 482600"/>
              <a:gd name="T68" fmla="*/ 130175 w 381000"/>
              <a:gd name="T69" fmla="*/ 476250 h 482600"/>
              <a:gd name="T70" fmla="*/ 200025 w 381000"/>
              <a:gd name="T71" fmla="*/ 482600 h 482600"/>
              <a:gd name="T72" fmla="*/ 222250 w 381000"/>
              <a:gd name="T73" fmla="*/ 466725 h 482600"/>
              <a:gd name="T74" fmla="*/ 288925 w 381000"/>
              <a:gd name="T75" fmla="*/ 450850 h 482600"/>
              <a:gd name="T76" fmla="*/ 301625 w 381000"/>
              <a:gd name="T77" fmla="*/ 434975 h 482600"/>
              <a:gd name="T78" fmla="*/ 336550 w 381000"/>
              <a:gd name="T79" fmla="*/ 422275 h 482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81000" h="482600">
                <a:moveTo>
                  <a:pt x="352425" y="412750"/>
                </a:moveTo>
                <a:lnTo>
                  <a:pt x="352425" y="412750"/>
                </a:lnTo>
                <a:cubicBezTo>
                  <a:pt x="354542" y="394758"/>
                  <a:pt x="356911" y="376795"/>
                  <a:pt x="358775" y="358775"/>
                </a:cubicBezTo>
                <a:cubicBezTo>
                  <a:pt x="360086" y="346099"/>
                  <a:pt x="360369" y="333321"/>
                  <a:pt x="361950" y="320675"/>
                </a:cubicBezTo>
                <a:cubicBezTo>
                  <a:pt x="362747" y="314296"/>
                  <a:pt x="366191" y="304776"/>
                  <a:pt x="368300" y="298450"/>
                </a:cubicBezTo>
                <a:cubicBezTo>
                  <a:pt x="369358" y="286808"/>
                  <a:pt x="369444" y="275037"/>
                  <a:pt x="371475" y="263525"/>
                </a:cubicBezTo>
                <a:cubicBezTo>
                  <a:pt x="372638" y="256933"/>
                  <a:pt x="375708" y="250825"/>
                  <a:pt x="377825" y="244475"/>
                </a:cubicBezTo>
                <a:lnTo>
                  <a:pt x="381000" y="234950"/>
                </a:lnTo>
                <a:cubicBezTo>
                  <a:pt x="379942" y="230717"/>
                  <a:pt x="379024" y="226446"/>
                  <a:pt x="377825" y="222250"/>
                </a:cubicBezTo>
                <a:cubicBezTo>
                  <a:pt x="376906" y="219032"/>
                  <a:pt x="374650" y="216072"/>
                  <a:pt x="374650" y="212725"/>
                </a:cubicBezTo>
                <a:cubicBezTo>
                  <a:pt x="374650" y="209378"/>
                  <a:pt x="376767" y="206375"/>
                  <a:pt x="377825" y="203200"/>
                </a:cubicBezTo>
                <a:cubicBezTo>
                  <a:pt x="353912" y="187258"/>
                  <a:pt x="384303" y="205976"/>
                  <a:pt x="355600" y="193675"/>
                </a:cubicBezTo>
                <a:cubicBezTo>
                  <a:pt x="352093" y="192172"/>
                  <a:pt x="349695" y="188532"/>
                  <a:pt x="346075" y="187325"/>
                </a:cubicBezTo>
                <a:cubicBezTo>
                  <a:pt x="342771" y="186224"/>
                  <a:pt x="306512" y="181220"/>
                  <a:pt x="304800" y="180975"/>
                </a:cubicBezTo>
                <a:cubicBezTo>
                  <a:pt x="277503" y="162777"/>
                  <a:pt x="312040" y="184595"/>
                  <a:pt x="285750" y="171450"/>
                </a:cubicBezTo>
                <a:cubicBezTo>
                  <a:pt x="282337" y="169743"/>
                  <a:pt x="279400" y="167217"/>
                  <a:pt x="276225" y="165100"/>
                </a:cubicBezTo>
                <a:cubicBezTo>
                  <a:pt x="281359" y="149699"/>
                  <a:pt x="280785" y="156152"/>
                  <a:pt x="276225" y="133350"/>
                </a:cubicBezTo>
                <a:cubicBezTo>
                  <a:pt x="275569" y="130068"/>
                  <a:pt x="275417" y="126192"/>
                  <a:pt x="273050" y="123825"/>
                </a:cubicBezTo>
                <a:cubicBezTo>
                  <a:pt x="270683" y="121458"/>
                  <a:pt x="266700" y="121708"/>
                  <a:pt x="263525" y="120650"/>
                </a:cubicBezTo>
                <a:cubicBezTo>
                  <a:pt x="261705" y="118830"/>
                  <a:pt x="247650" y="106020"/>
                  <a:pt x="247650" y="101600"/>
                </a:cubicBezTo>
                <a:cubicBezTo>
                  <a:pt x="247650" y="94907"/>
                  <a:pt x="251883" y="88900"/>
                  <a:pt x="254000" y="82550"/>
                </a:cubicBezTo>
                <a:lnTo>
                  <a:pt x="257175" y="73025"/>
                </a:lnTo>
                <a:cubicBezTo>
                  <a:pt x="260255" y="45301"/>
                  <a:pt x="262618" y="50348"/>
                  <a:pt x="257175" y="28575"/>
                </a:cubicBezTo>
                <a:cubicBezTo>
                  <a:pt x="256363" y="25328"/>
                  <a:pt x="256367" y="21417"/>
                  <a:pt x="254000" y="19050"/>
                </a:cubicBezTo>
                <a:cubicBezTo>
                  <a:pt x="248604" y="13654"/>
                  <a:pt x="242190" y="8763"/>
                  <a:pt x="234950" y="6350"/>
                </a:cubicBezTo>
                <a:lnTo>
                  <a:pt x="215900" y="0"/>
                </a:lnTo>
                <a:cubicBezTo>
                  <a:pt x="208492" y="1058"/>
                  <a:pt x="200967" y="1492"/>
                  <a:pt x="193675" y="3175"/>
                </a:cubicBezTo>
                <a:cubicBezTo>
                  <a:pt x="171656" y="8256"/>
                  <a:pt x="180355" y="9628"/>
                  <a:pt x="161925" y="12700"/>
                </a:cubicBezTo>
                <a:cubicBezTo>
                  <a:pt x="153509" y="14103"/>
                  <a:pt x="144992" y="14817"/>
                  <a:pt x="136525" y="15875"/>
                </a:cubicBezTo>
                <a:cubicBezTo>
                  <a:pt x="133350" y="17992"/>
                  <a:pt x="130413" y="20518"/>
                  <a:pt x="127000" y="22225"/>
                </a:cubicBezTo>
                <a:cubicBezTo>
                  <a:pt x="124007" y="23722"/>
                  <a:pt x="120088" y="23309"/>
                  <a:pt x="117475" y="25400"/>
                </a:cubicBezTo>
                <a:cubicBezTo>
                  <a:pt x="96959" y="41813"/>
                  <a:pt x="125541" y="30120"/>
                  <a:pt x="101600" y="38100"/>
                </a:cubicBezTo>
                <a:cubicBezTo>
                  <a:pt x="99483" y="44450"/>
                  <a:pt x="98963" y="51581"/>
                  <a:pt x="95250" y="57150"/>
                </a:cubicBezTo>
                <a:cubicBezTo>
                  <a:pt x="93133" y="60325"/>
                  <a:pt x="90607" y="63262"/>
                  <a:pt x="88900" y="66675"/>
                </a:cubicBezTo>
                <a:cubicBezTo>
                  <a:pt x="87403" y="69668"/>
                  <a:pt x="87350" y="73274"/>
                  <a:pt x="85725" y="76200"/>
                </a:cubicBezTo>
                <a:cubicBezTo>
                  <a:pt x="82019" y="82871"/>
                  <a:pt x="73025" y="95250"/>
                  <a:pt x="73025" y="95250"/>
                </a:cubicBezTo>
                <a:cubicBezTo>
                  <a:pt x="75142" y="98425"/>
                  <a:pt x="77668" y="101362"/>
                  <a:pt x="79375" y="104775"/>
                </a:cubicBezTo>
                <a:cubicBezTo>
                  <a:pt x="80872" y="107768"/>
                  <a:pt x="81053" y="111307"/>
                  <a:pt x="82550" y="114300"/>
                </a:cubicBezTo>
                <a:cubicBezTo>
                  <a:pt x="86398" y="121997"/>
                  <a:pt x="90343" y="126711"/>
                  <a:pt x="98425" y="130175"/>
                </a:cubicBezTo>
                <a:cubicBezTo>
                  <a:pt x="102436" y="131894"/>
                  <a:pt x="106892" y="132292"/>
                  <a:pt x="111125" y="133350"/>
                </a:cubicBezTo>
                <a:cubicBezTo>
                  <a:pt x="112183" y="136525"/>
                  <a:pt x="111933" y="140508"/>
                  <a:pt x="114300" y="142875"/>
                </a:cubicBezTo>
                <a:cubicBezTo>
                  <a:pt x="116667" y="145242"/>
                  <a:pt x="120832" y="144553"/>
                  <a:pt x="123825" y="146050"/>
                </a:cubicBezTo>
                <a:cubicBezTo>
                  <a:pt x="127238" y="147757"/>
                  <a:pt x="130175" y="150283"/>
                  <a:pt x="133350" y="152400"/>
                </a:cubicBezTo>
                <a:cubicBezTo>
                  <a:pt x="135467" y="155575"/>
                  <a:pt x="137002" y="159227"/>
                  <a:pt x="139700" y="161925"/>
                </a:cubicBezTo>
                <a:cubicBezTo>
                  <a:pt x="142398" y="164623"/>
                  <a:pt x="148018" y="164655"/>
                  <a:pt x="149225" y="168275"/>
                </a:cubicBezTo>
                <a:cubicBezTo>
                  <a:pt x="150605" y="172415"/>
                  <a:pt x="147304" y="176795"/>
                  <a:pt x="146050" y="180975"/>
                </a:cubicBezTo>
                <a:cubicBezTo>
                  <a:pt x="144127" y="187386"/>
                  <a:pt x="141817" y="193675"/>
                  <a:pt x="139700" y="200025"/>
                </a:cubicBezTo>
                <a:cubicBezTo>
                  <a:pt x="138642" y="203200"/>
                  <a:pt x="139310" y="207694"/>
                  <a:pt x="136525" y="209550"/>
                </a:cubicBezTo>
                <a:lnTo>
                  <a:pt x="127000" y="215900"/>
                </a:lnTo>
                <a:cubicBezTo>
                  <a:pt x="125942" y="219075"/>
                  <a:pt x="125450" y="222499"/>
                  <a:pt x="123825" y="225425"/>
                </a:cubicBezTo>
                <a:lnTo>
                  <a:pt x="104775" y="254000"/>
                </a:lnTo>
                <a:cubicBezTo>
                  <a:pt x="102658" y="257175"/>
                  <a:pt x="102045" y="262318"/>
                  <a:pt x="98425" y="263525"/>
                </a:cubicBezTo>
                <a:cubicBezTo>
                  <a:pt x="79808" y="269731"/>
                  <a:pt x="92226" y="266330"/>
                  <a:pt x="60325" y="269875"/>
                </a:cubicBezTo>
                <a:cubicBezTo>
                  <a:pt x="58208" y="273050"/>
                  <a:pt x="56673" y="276702"/>
                  <a:pt x="53975" y="279400"/>
                </a:cubicBezTo>
                <a:cubicBezTo>
                  <a:pt x="46666" y="286709"/>
                  <a:pt x="41466" y="286496"/>
                  <a:pt x="31750" y="288925"/>
                </a:cubicBezTo>
                <a:cubicBezTo>
                  <a:pt x="13552" y="316222"/>
                  <a:pt x="35370" y="281685"/>
                  <a:pt x="22225" y="307975"/>
                </a:cubicBezTo>
                <a:cubicBezTo>
                  <a:pt x="20518" y="311388"/>
                  <a:pt x="17582" y="314087"/>
                  <a:pt x="15875" y="317500"/>
                </a:cubicBezTo>
                <a:cubicBezTo>
                  <a:pt x="14378" y="320493"/>
                  <a:pt x="14791" y="324412"/>
                  <a:pt x="12700" y="327025"/>
                </a:cubicBezTo>
                <a:cubicBezTo>
                  <a:pt x="10316" y="330005"/>
                  <a:pt x="6350" y="331258"/>
                  <a:pt x="3175" y="333375"/>
                </a:cubicBezTo>
                <a:cubicBezTo>
                  <a:pt x="2117" y="339725"/>
                  <a:pt x="0" y="345987"/>
                  <a:pt x="0" y="352425"/>
                </a:cubicBezTo>
                <a:cubicBezTo>
                  <a:pt x="0" y="357026"/>
                  <a:pt x="6314" y="368907"/>
                  <a:pt x="9525" y="371475"/>
                </a:cubicBezTo>
                <a:cubicBezTo>
                  <a:pt x="12138" y="373566"/>
                  <a:pt x="15875" y="373592"/>
                  <a:pt x="19050" y="374650"/>
                </a:cubicBezTo>
                <a:cubicBezTo>
                  <a:pt x="26007" y="385086"/>
                  <a:pt x="25289" y="382198"/>
                  <a:pt x="28575" y="393700"/>
                </a:cubicBezTo>
                <a:cubicBezTo>
                  <a:pt x="29774" y="397896"/>
                  <a:pt x="28437" y="403560"/>
                  <a:pt x="31750" y="406400"/>
                </a:cubicBezTo>
                <a:cubicBezTo>
                  <a:pt x="36832" y="410756"/>
                  <a:pt x="50800" y="412750"/>
                  <a:pt x="50800" y="412750"/>
                </a:cubicBezTo>
                <a:cubicBezTo>
                  <a:pt x="61383" y="428625"/>
                  <a:pt x="53975" y="420158"/>
                  <a:pt x="76200" y="434975"/>
                </a:cubicBezTo>
                <a:lnTo>
                  <a:pt x="85725" y="441325"/>
                </a:lnTo>
                <a:cubicBezTo>
                  <a:pt x="113915" y="483610"/>
                  <a:pt x="70928" y="423353"/>
                  <a:pt x="101600" y="454025"/>
                </a:cubicBezTo>
                <a:cubicBezTo>
                  <a:pt x="109113" y="461538"/>
                  <a:pt x="99348" y="467186"/>
                  <a:pt x="111125" y="473075"/>
                </a:cubicBezTo>
                <a:cubicBezTo>
                  <a:pt x="116883" y="475954"/>
                  <a:pt x="123764" y="475667"/>
                  <a:pt x="130175" y="476250"/>
                </a:cubicBezTo>
                <a:cubicBezTo>
                  <a:pt x="147072" y="477786"/>
                  <a:pt x="164042" y="478367"/>
                  <a:pt x="180975" y="479425"/>
                </a:cubicBezTo>
                <a:cubicBezTo>
                  <a:pt x="187325" y="480483"/>
                  <a:pt x="193587" y="482600"/>
                  <a:pt x="200025" y="482600"/>
                </a:cubicBezTo>
                <a:cubicBezTo>
                  <a:pt x="216958" y="482600"/>
                  <a:pt x="204258" y="478367"/>
                  <a:pt x="212725" y="469900"/>
                </a:cubicBezTo>
                <a:cubicBezTo>
                  <a:pt x="215092" y="467533"/>
                  <a:pt x="219324" y="468350"/>
                  <a:pt x="222250" y="466725"/>
                </a:cubicBezTo>
                <a:cubicBezTo>
                  <a:pt x="228921" y="463019"/>
                  <a:pt x="241300" y="454025"/>
                  <a:pt x="241300" y="454025"/>
                </a:cubicBezTo>
                <a:cubicBezTo>
                  <a:pt x="253792" y="455066"/>
                  <a:pt x="277603" y="465003"/>
                  <a:pt x="288925" y="450850"/>
                </a:cubicBezTo>
                <a:cubicBezTo>
                  <a:pt x="291016" y="448237"/>
                  <a:pt x="290009" y="443938"/>
                  <a:pt x="292100" y="441325"/>
                </a:cubicBezTo>
                <a:cubicBezTo>
                  <a:pt x="294484" y="438345"/>
                  <a:pt x="298039" y="436279"/>
                  <a:pt x="301625" y="434975"/>
                </a:cubicBezTo>
                <a:cubicBezTo>
                  <a:pt x="309827" y="431993"/>
                  <a:pt x="327025" y="428625"/>
                  <a:pt x="327025" y="428625"/>
                </a:cubicBezTo>
                <a:cubicBezTo>
                  <a:pt x="330200" y="426508"/>
                  <a:pt x="333063" y="423825"/>
                  <a:pt x="336550" y="422275"/>
                </a:cubicBezTo>
                <a:cubicBezTo>
                  <a:pt x="356604" y="413362"/>
                  <a:pt x="349779" y="414338"/>
                  <a:pt x="352425" y="41275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1" name="Laisva forma 12"/>
          <p:cNvSpPr>
            <a:spLocks/>
          </p:cNvSpPr>
          <p:nvPr/>
        </p:nvSpPr>
        <p:spPr bwMode="auto">
          <a:xfrm>
            <a:off x="5805488" y="3867150"/>
            <a:ext cx="561975" cy="533400"/>
          </a:xfrm>
          <a:custGeom>
            <a:avLst/>
            <a:gdLst>
              <a:gd name="T0" fmla="*/ 4965 w 562182"/>
              <a:gd name="T1" fmla="*/ 509374 h 533512"/>
              <a:gd name="T2" fmla="*/ 52556 w 562182"/>
              <a:gd name="T3" fmla="*/ 490332 h 533512"/>
              <a:gd name="T4" fmla="*/ 71592 w 562182"/>
              <a:gd name="T5" fmla="*/ 495092 h 533512"/>
              <a:gd name="T6" fmla="*/ 128700 w 562182"/>
              <a:gd name="T7" fmla="*/ 504613 h 533512"/>
              <a:gd name="T8" fmla="*/ 238156 w 562182"/>
              <a:gd name="T9" fmla="*/ 523655 h 533512"/>
              <a:gd name="T10" fmla="*/ 319058 w 562182"/>
              <a:gd name="T11" fmla="*/ 485571 h 533512"/>
              <a:gd name="T12" fmla="*/ 347613 w 562182"/>
              <a:gd name="T13" fmla="*/ 442727 h 533512"/>
              <a:gd name="T14" fmla="*/ 357130 w 562182"/>
              <a:gd name="T15" fmla="*/ 418924 h 533512"/>
              <a:gd name="T16" fmla="*/ 395202 w 562182"/>
              <a:gd name="T17" fmla="*/ 366559 h 533512"/>
              <a:gd name="T18" fmla="*/ 466588 w 562182"/>
              <a:gd name="T19" fmla="*/ 342756 h 533512"/>
              <a:gd name="T20" fmla="*/ 552251 w 562182"/>
              <a:gd name="T21" fmla="*/ 328475 h 533512"/>
              <a:gd name="T22" fmla="*/ 557009 w 562182"/>
              <a:gd name="T23" fmla="*/ 285630 h 533512"/>
              <a:gd name="T24" fmla="*/ 533215 w 562182"/>
              <a:gd name="T25" fmla="*/ 266588 h 533512"/>
              <a:gd name="T26" fmla="*/ 509418 w 562182"/>
              <a:gd name="T27" fmla="*/ 195181 h 533512"/>
              <a:gd name="T28" fmla="*/ 485624 w 562182"/>
              <a:gd name="T29" fmla="*/ 157097 h 533512"/>
              <a:gd name="T30" fmla="*/ 471346 w 562182"/>
              <a:gd name="T31" fmla="*/ 109492 h 533512"/>
              <a:gd name="T32" fmla="*/ 418999 w 562182"/>
              <a:gd name="T33" fmla="*/ 99971 h 533512"/>
              <a:gd name="T34" fmla="*/ 404721 w 562182"/>
              <a:gd name="T35" fmla="*/ 42845 h 533512"/>
              <a:gd name="T36" fmla="*/ 390444 w 562182"/>
              <a:gd name="T37" fmla="*/ 9521 h 533512"/>
              <a:gd name="T38" fmla="*/ 342855 w 562182"/>
              <a:gd name="T39" fmla="*/ 23803 h 533512"/>
              <a:gd name="T40" fmla="*/ 314300 w 562182"/>
              <a:gd name="T41" fmla="*/ 33324 h 533512"/>
              <a:gd name="T42" fmla="*/ 304783 w 562182"/>
              <a:gd name="T43" fmla="*/ 85689 h 533512"/>
              <a:gd name="T44" fmla="*/ 314300 w 562182"/>
              <a:gd name="T45" fmla="*/ 142815 h 533512"/>
              <a:gd name="T46" fmla="*/ 271469 w 562182"/>
              <a:gd name="T47" fmla="*/ 166618 h 533512"/>
              <a:gd name="T48" fmla="*/ 223880 w 562182"/>
              <a:gd name="T49" fmla="*/ 195181 h 533512"/>
              <a:gd name="T50" fmla="*/ 190567 w 562182"/>
              <a:gd name="T51" fmla="*/ 214223 h 533512"/>
              <a:gd name="T52" fmla="*/ 190567 w 562182"/>
              <a:gd name="T53" fmla="*/ 314193 h 533512"/>
              <a:gd name="T54" fmla="*/ 185808 w 562182"/>
              <a:gd name="T55" fmla="*/ 352277 h 533512"/>
              <a:gd name="T56" fmla="*/ 133459 w 562182"/>
              <a:gd name="T57" fmla="*/ 328475 h 533512"/>
              <a:gd name="T58" fmla="*/ 100145 w 562182"/>
              <a:gd name="T59" fmla="*/ 361798 h 533512"/>
              <a:gd name="T60" fmla="*/ 24001 w 562182"/>
              <a:gd name="T61" fmla="*/ 376080 h 533512"/>
              <a:gd name="T62" fmla="*/ 4965 w 562182"/>
              <a:gd name="T63" fmla="*/ 409403 h 533512"/>
              <a:gd name="T64" fmla="*/ 4965 w 562182"/>
              <a:gd name="T65" fmla="*/ 509374 h 53351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2182" h="533512">
                <a:moveTo>
                  <a:pt x="4969" y="509588"/>
                </a:moveTo>
                <a:lnTo>
                  <a:pt x="4969" y="509588"/>
                </a:lnTo>
                <a:cubicBezTo>
                  <a:pt x="19257" y="508000"/>
                  <a:pt x="34485" y="510164"/>
                  <a:pt x="47832" y="504825"/>
                </a:cubicBezTo>
                <a:cubicBezTo>
                  <a:pt x="52493" y="502961"/>
                  <a:pt x="49458" y="494458"/>
                  <a:pt x="52594" y="490538"/>
                </a:cubicBezTo>
                <a:cubicBezTo>
                  <a:pt x="56170" y="486068"/>
                  <a:pt x="62119" y="484188"/>
                  <a:pt x="66882" y="481013"/>
                </a:cubicBezTo>
                <a:cubicBezTo>
                  <a:pt x="68469" y="485775"/>
                  <a:pt x="68094" y="491750"/>
                  <a:pt x="71644" y="495300"/>
                </a:cubicBezTo>
                <a:cubicBezTo>
                  <a:pt x="75194" y="498850"/>
                  <a:pt x="80980" y="499238"/>
                  <a:pt x="85932" y="500063"/>
                </a:cubicBezTo>
                <a:cubicBezTo>
                  <a:pt x="100112" y="502426"/>
                  <a:pt x="114545" y="502925"/>
                  <a:pt x="128794" y="504825"/>
                </a:cubicBezTo>
                <a:cubicBezTo>
                  <a:pt x="160856" y="509100"/>
                  <a:pt x="154879" y="508758"/>
                  <a:pt x="185944" y="519113"/>
                </a:cubicBezTo>
                <a:cubicBezTo>
                  <a:pt x="202579" y="524658"/>
                  <a:pt x="220869" y="522288"/>
                  <a:pt x="238332" y="523875"/>
                </a:cubicBezTo>
                <a:cubicBezTo>
                  <a:pt x="277556" y="536950"/>
                  <a:pt x="256968" y="534820"/>
                  <a:pt x="300244" y="528638"/>
                </a:cubicBezTo>
                <a:cubicBezTo>
                  <a:pt x="315338" y="505996"/>
                  <a:pt x="307959" y="519780"/>
                  <a:pt x="319294" y="485775"/>
                </a:cubicBezTo>
                <a:cubicBezTo>
                  <a:pt x="322914" y="474915"/>
                  <a:pt x="331994" y="466725"/>
                  <a:pt x="338344" y="457200"/>
                </a:cubicBezTo>
                <a:lnTo>
                  <a:pt x="347869" y="442913"/>
                </a:lnTo>
                <a:cubicBezTo>
                  <a:pt x="346282" y="438150"/>
                  <a:pt x="341243" y="433286"/>
                  <a:pt x="343107" y="428625"/>
                </a:cubicBezTo>
                <a:cubicBezTo>
                  <a:pt x="345233" y="423311"/>
                  <a:pt x="353625" y="423408"/>
                  <a:pt x="357394" y="419100"/>
                </a:cubicBezTo>
                <a:cubicBezTo>
                  <a:pt x="396286" y="374652"/>
                  <a:pt x="358585" y="402430"/>
                  <a:pt x="390732" y="381000"/>
                </a:cubicBezTo>
                <a:cubicBezTo>
                  <a:pt x="392319" y="376238"/>
                  <a:pt x="391409" y="369631"/>
                  <a:pt x="395494" y="366713"/>
                </a:cubicBezTo>
                <a:cubicBezTo>
                  <a:pt x="403664" y="360877"/>
                  <a:pt x="414544" y="360363"/>
                  <a:pt x="424069" y="357188"/>
                </a:cubicBezTo>
                <a:lnTo>
                  <a:pt x="466932" y="342900"/>
                </a:lnTo>
                <a:cubicBezTo>
                  <a:pt x="482067" y="337855"/>
                  <a:pt x="498682" y="339725"/>
                  <a:pt x="514557" y="338138"/>
                </a:cubicBezTo>
                <a:cubicBezTo>
                  <a:pt x="515739" y="337902"/>
                  <a:pt x="547778" y="332516"/>
                  <a:pt x="552657" y="328613"/>
                </a:cubicBezTo>
                <a:cubicBezTo>
                  <a:pt x="557127" y="325037"/>
                  <a:pt x="559007" y="319088"/>
                  <a:pt x="562182" y="314325"/>
                </a:cubicBezTo>
                <a:cubicBezTo>
                  <a:pt x="560594" y="304800"/>
                  <a:pt x="562210" y="294134"/>
                  <a:pt x="557419" y="285750"/>
                </a:cubicBezTo>
                <a:cubicBezTo>
                  <a:pt x="554928" y="281392"/>
                  <a:pt x="547052" y="284124"/>
                  <a:pt x="543132" y="280988"/>
                </a:cubicBezTo>
                <a:cubicBezTo>
                  <a:pt x="538662" y="277412"/>
                  <a:pt x="536782" y="271463"/>
                  <a:pt x="533607" y="266700"/>
                </a:cubicBezTo>
                <a:cubicBezTo>
                  <a:pt x="533877" y="264266"/>
                  <a:pt x="544220" y="210638"/>
                  <a:pt x="533607" y="200025"/>
                </a:cubicBezTo>
                <a:cubicBezTo>
                  <a:pt x="527883" y="194301"/>
                  <a:pt x="517732" y="196850"/>
                  <a:pt x="509794" y="195263"/>
                </a:cubicBezTo>
                <a:cubicBezTo>
                  <a:pt x="505032" y="192088"/>
                  <a:pt x="498540" y="190592"/>
                  <a:pt x="495507" y="185738"/>
                </a:cubicBezTo>
                <a:cubicBezTo>
                  <a:pt x="490186" y="177224"/>
                  <a:pt x="489157" y="166688"/>
                  <a:pt x="485982" y="157163"/>
                </a:cubicBezTo>
                <a:cubicBezTo>
                  <a:pt x="484394" y="152400"/>
                  <a:pt x="482436" y="147745"/>
                  <a:pt x="481219" y="142875"/>
                </a:cubicBezTo>
                <a:cubicBezTo>
                  <a:pt x="481177" y="142707"/>
                  <a:pt x="473973" y="111817"/>
                  <a:pt x="471694" y="109538"/>
                </a:cubicBezTo>
                <a:cubicBezTo>
                  <a:pt x="468144" y="105988"/>
                  <a:pt x="462346" y="105673"/>
                  <a:pt x="457407" y="104775"/>
                </a:cubicBezTo>
                <a:cubicBezTo>
                  <a:pt x="444815" y="102485"/>
                  <a:pt x="432007" y="101600"/>
                  <a:pt x="419307" y="100013"/>
                </a:cubicBezTo>
                <a:cubicBezTo>
                  <a:pt x="396817" y="92516"/>
                  <a:pt x="400257" y="98396"/>
                  <a:pt x="400257" y="61913"/>
                </a:cubicBezTo>
                <a:cubicBezTo>
                  <a:pt x="400257" y="55368"/>
                  <a:pt x="405019" y="42863"/>
                  <a:pt x="405019" y="42863"/>
                </a:cubicBezTo>
                <a:cubicBezTo>
                  <a:pt x="401844" y="38100"/>
                  <a:pt x="397749" y="33836"/>
                  <a:pt x="395494" y="28575"/>
                </a:cubicBezTo>
                <a:cubicBezTo>
                  <a:pt x="392916" y="22559"/>
                  <a:pt x="394363" y="14971"/>
                  <a:pt x="390732" y="9525"/>
                </a:cubicBezTo>
                <a:cubicBezTo>
                  <a:pt x="387557" y="4762"/>
                  <a:pt x="381207" y="3175"/>
                  <a:pt x="376444" y="0"/>
                </a:cubicBezTo>
                <a:cubicBezTo>
                  <a:pt x="368507" y="23813"/>
                  <a:pt x="376444" y="12701"/>
                  <a:pt x="343107" y="23813"/>
                </a:cubicBezTo>
                <a:lnTo>
                  <a:pt x="328819" y="28575"/>
                </a:lnTo>
                <a:lnTo>
                  <a:pt x="314532" y="33338"/>
                </a:lnTo>
                <a:cubicBezTo>
                  <a:pt x="311357" y="38100"/>
                  <a:pt x="307262" y="42364"/>
                  <a:pt x="305007" y="47625"/>
                </a:cubicBezTo>
                <a:cubicBezTo>
                  <a:pt x="300037" y="59222"/>
                  <a:pt x="297276" y="74128"/>
                  <a:pt x="305007" y="85725"/>
                </a:cubicBezTo>
                <a:cubicBezTo>
                  <a:pt x="308182" y="90487"/>
                  <a:pt x="314532" y="92075"/>
                  <a:pt x="319294" y="95250"/>
                </a:cubicBezTo>
                <a:cubicBezTo>
                  <a:pt x="317707" y="111125"/>
                  <a:pt x="319984" y="127881"/>
                  <a:pt x="314532" y="142875"/>
                </a:cubicBezTo>
                <a:cubicBezTo>
                  <a:pt x="312816" y="147593"/>
                  <a:pt x="304633" y="145200"/>
                  <a:pt x="300244" y="147638"/>
                </a:cubicBezTo>
                <a:cubicBezTo>
                  <a:pt x="290237" y="153197"/>
                  <a:pt x="271669" y="166688"/>
                  <a:pt x="271669" y="166688"/>
                </a:cubicBezTo>
                <a:cubicBezTo>
                  <a:pt x="260558" y="200024"/>
                  <a:pt x="276431" y="168275"/>
                  <a:pt x="252619" y="176213"/>
                </a:cubicBezTo>
                <a:cubicBezTo>
                  <a:pt x="241759" y="179833"/>
                  <a:pt x="224044" y="195263"/>
                  <a:pt x="224044" y="195263"/>
                </a:cubicBezTo>
                <a:cubicBezTo>
                  <a:pt x="222457" y="200025"/>
                  <a:pt x="223640" y="207059"/>
                  <a:pt x="219282" y="209550"/>
                </a:cubicBezTo>
                <a:cubicBezTo>
                  <a:pt x="210898" y="214341"/>
                  <a:pt x="194578" y="205466"/>
                  <a:pt x="190707" y="214313"/>
                </a:cubicBezTo>
                <a:cubicBezTo>
                  <a:pt x="181141" y="236177"/>
                  <a:pt x="187532" y="261938"/>
                  <a:pt x="185944" y="285750"/>
                </a:cubicBezTo>
                <a:cubicBezTo>
                  <a:pt x="187532" y="295275"/>
                  <a:pt x="188365" y="304957"/>
                  <a:pt x="190707" y="314325"/>
                </a:cubicBezTo>
                <a:cubicBezTo>
                  <a:pt x="193142" y="324065"/>
                  <a:pt x="200232" y="342900"/>
                  <a:pt x="200232" y="342900"/>
                </a:cubicBezTo>
                <a:cubicBezTo>
                  <a:pt x="195469" y="346075"/>
                  <a:pt x="191633" y="351793"/>
                  <a:pt x="185944" y="352425"/>
                </a:cubicBezTo>
                <a:cubicBezTo>
                  <a:pt x="142867" y="357212"/>
                  <a:pt x="167975" y="349480"/>
                  <a:pt x="147844" y="333375"/>
                </a:cubicBezTo>
                <a:cubicBezTo>
                  <a:pt x="143924" y="330239"/>
                  <a:pt x="138319" y="330200"/>
                  <a:pt x="133557" y="328613"/>
                </a:cubicBezTo>
                <a:cubicBezTo>
                  <a:pt x="131969" y="333375"/>
                  <a:pt x="132344" y="339350"/>
                  <a:pt x="128794" y="342900"/>
                </a:cubicBezTo>
                <a:cubicBezTo>
                  <a:pt x="120699" y="350995"/>
                  <a:pt x="109744" y="355600"/>
                  <a:pt x="100219" y="361950"/>
                </a:cubicBezTo>
                <a:cubicBezTo>
                  <a:pt x="81754" y="374260"/>
                  <a:pt x="91363" y="369665"/>
                  <a:pt x="71644" y="376238"/>
                </a:cubicBezTo>
                <a:cubicBezTo>
                  <a:pt x="49556" y="371820"/>
                  <a:pt x="46107" y="367955"/>
                  <a:pt x="24019" y="376238"/>
                </a:cubicBezTo>
                <a:cubicBezTo>
                  <a:pt x="18660" y="378248"/>
                  <a:pt x="14494" y="382588"/>
                  <a:pt x="9732" y="385763"/>
                </a:cubicBezTo>
                <a:cubicBezTo>
                  <a:pt x="8144" y="393700"/>
                  <a:pt x="6725" y="401673"/>
                  <a:pt x="4969" y="409575"/>
                </a:cubicBezTo>
                <a:cubicBezTo>
                  <a:pt x="3549" y="415965"/>
                  <a:pt x="491" y="422086"/>
                  <a:pt x="207" y="428625"/>
                </a:cubicBezTo>
                <a:cubicBezTo>
                  <a:pt x="-1103" y="458759"/>
                  <a:pt x="4175" y="496094"/>
                  <a:pt x="4969" y="509588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2" name="Rectangle 98"/>
          <p:cNvSpPr>
            <a:spLocks noChangeArrowheads="1"/>
          </p:cNvSpPr>
          <p:nvPr/>
        </p:nvSpPr>
        <p:spPr bwMode="auto">
          <a:xfrm>
            <a:off x="5803900" y="4208562"/>
            <a:ext cx="5225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Elektrėnai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3" name="Laisva forma 13"/>
          <p:cNvSpPr>
            <a:spLocks/>
          </p:cNvSpPr>
          <p:nvPr/>
        </p:nvSpPr>
        <p:spPr bwMode="auto">
          <a:xfrm>
            <a:off x="5207000" y="4384675"/>
            <a:ext cx="285750" cy="266700"/>
          </a:xfrm>
          <a:custGeom>
            <a:avLst/>
            <a:gdLst>
              <a:gd name="T0" fmla="*/ 63464 w 285804"/>
              <a:gd name="T1" fmla="*/ 266202 h 266866"/>
              <a:gd name="T2" fmla="*/ 63464 w 285804"/>
              <a:gd name="T3" fmla="*/ 266202 h 266866"/>
              <a:gd name="T4" fmla="*/ 53945 w 285804"/>
              <a:gd name="T5" fmla="*/ 240850 h 266866"/>
              <a:gd name="T6" fmla="*/ 47598 w 285804"/>
              <a:gd name="T7" fmla="*/ 231343 h 266866"/>
              <a:gd name="T8" fmla="*/ 41251 w 285804"/>
              <a:gd name="T9" fmla="*/ 212329 h 266866"/>
              <a:gd name="T10" fmla="*/ 19038 w 285804"/>
              <a:gd name="T11" fmla="*/ 186976 h 266866"/>
              <a:gd name="T12" fmla="*/ 12694 w 285804"/>
              <a:gd name="T13" fmla="*/ 177468 h 266866"/>
              <a:gd name="T14" fmla="*/ 3172 w 285804"/>
              <a:gd name="T15" fmla="*/ 171129 h 266866"/>
              <a:gd name="T16" fmla="*/ 0 w 285804"/>
              <a:gd name="T17" fmla="*/ 148946 h 266866"/>
              <a:gd name="T18" fmla="*/ 9519 w 285804"/>
              <a:gd name="T19" fmla="*/ 142608 h 266866"/>
              <a:gd name="T20" fmla="*/ 25385 w 285804"/>
              <a:gd name="T21" fmla="*/ 126763 h 266866"/>
              <a:gd name="T22" fmla="*/ 31732 w 285804"/>
              <a:gd name="T23" fmla="*/ 117256 h 266866"/>
              <a:gd name="T24" fmla="*/ 53945 w 285804"/>
              <a:gd name="T25" fmla="*/ 104580 h 266866"/>
              <a:gd name="T26" fmla="*/ 72983 w 285804"/>
              <a:gd name="T27" fmla="*/ 91904 h 266866"/>
              <a:gd name="T28" fmla="*/ 92024 w 285804"/>
              <a:gd name="T29" fmla="*/ 85566 h 266866"/>
              <a:gd name="T30" fmla="*/ 101543 w 285804"/>
              <a:gd name="T31" fmla="*/ 79228 h 266866"/>
              <a:gd name="T32" fmla="*/ 104715 w 285804"/>
              <a:gd name="T33" fmla="*/ 69721 h 266866"/>
              <a:gd name="T34" fmla="*/ 107890 w 285804"/>
              <a:gd name="T35" fmla="*/ 25352 h 266866"/>
              <a:gd name="T36" fmla="*/ 114234 w 285804"/>
              <a:gd name="T37" fmla="*/ 6338 h 266866"/>
              <a:gd name="T38" fmla="*/ 123756 w 285804"/>
              <a:gd name="T39" fmla="*/ 0 h 266866"/>
              <a:gd name="T40" fmla="*/ 133275 w 285804"/>
              <a:gd name="T41" fmla="*/ 19014 h 266866"/>
              <a:gd name="T42" fmla="*/ 145966 w 285804"/>
              <a:gd name="T43" fmla="*/ 34859 h 266866"/>
              <a:gd name="T44" fmla="*/ 165007 w 285804"/>
              <a:gd name="T45" fmla="*/ 38028 h 266866"/>
              <a:gd name="T46" fmla="*/ 193564 w 285804"/>
              <a:gd name="T47" fmla="*/ 44366 h 266866"/>
              <a:gd name="T48" fmla="*/ 212605 w 285804"/>
              <a:gd name="T49" fmla="*/ 50704 h 266866"/>
              <a:gd name="T50" fmla="*/ 222124 w 285804"/>
              <a:gd name="T51" fmla="*/ 53873 h 266866"/>
              <a:gd name="T52" fmla="*/ 228471 w 285804"/>
              <a:gd name="T53" fmla="*/ 63383 h 266866"/>
              <a:gd name="T54" fmla="*/ 247509 w 285804"/>
              <a:gd name="T55" fmla="*/ 69721 h 266866"/>
              <a:gd name="T56" fmla="*/ 257028 w 285804"/>
              <a:gd name="T57" fmla="*/ 79228 h 266866"/>
              <a:gd name="T58" fmla="*/ 266550 w 285804"/>
              <a:gd name="T59" fmla="*/ 85566 h 266866"/>
              <a:gd name="T60" fmla="*/ 279241 w 285804"/>
              <a:gd name="T61" fmla="*/ 98242 h 266866"/>
              <a:gd name="T62" fmla="*/ 282416 w 285804"/>
              <a:gd name="T63" fmla="*/ 129932 h 266866"/>
              <a:gd name="T64" fmla="*/ 269722 w 285804"/>
              <a:gd name="T65" fmla="*/ 148946 h 266866"/>
              <a:gd name="T66" fmla="*/ 272894 w 285804"/>
              <a:gd name="T67" fmla="*/ 167960 h 266866"/>
              <a:gd name="T68" fmla="*/ 276069 w 285804"/>
              <a:gd name="T69" fmla="*/ 177468 h 266866"/>
              <a:gd name="T70" fmla="*/ 266550 w 285804"/>
              <a:gd name="T71" fmla="*/ 183807 h 266866"/>
              <a:gd name="T72" fmla="*/ 228471 w 285804"/>
              <a:gd name="T73" fmla="*/ 180637 h 266866"/>
              <a:gd name="T74" fmla="*/ 209430 w 285804"/>
              <a:gd name="T75" fmla="*/ 171129 h 266866"/>
              <a:gd name="T76" fmla="*/ 168179 w 285804"/>
              <a:gd name="T77" fmla="*/ 167960 h 266866"/>
              <a:gd name="T78" fmla="*/ 161832 w 285804"/>
              <a:gd name="T79" fmla="*/ 158453 h 266866"/>
              <a:gd name="T80" fmla="*/ 130100 w 285804"/>
              <a:gd name="T81" fmla="*/ 164791 h 266866"/>
              <a:gd name="T82" fmla="*/ 114234 w 285804"/>
              <a:gd name="T83" fmla="*/ 190146 h 266866"/>
              <a:gd name="T84" fmla="*/ 104715 w 285804"/>
              <a:gd name="T85" fmla="*/ 209160 h 266866"/>
              <a:gd name="T86" fmla="*/ 95196 w 285804"/>
              <a:gd name="T87" fmla="*/ 228174 h 266866"/>
              <a:gd name="T88" fmla="*/ 98368 w 285804"/>
              <a:gd name="T89" fmla="*/ 240850 h 266866"/>
              <a:gd name="T90" fmla="*/ 95196 w 285804"/>
              <a:gd name="T91" fmla="*/ 253526 h 266866"/>
              <a:gd name="T92" fmla="*/ 88849 w 285804"/>
              <a:gd name="T93" fmla="*/ 263033 h 266866"/>
              <a:gd name="T94" fmla="*/ 63464 w 285804"/>
              <a:gd name="T95" fmla="*/ 266202 h 26686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85804" h="266866">
                <a:moveTo>
                  <a:pt x="63500" y="266700"/>
                </a:moveTo>
                <a:lnTo>
                  <a:pt x="63500" y="266700"/>
                </a:lnTo>
                <a:cubicBezTo>
                  <a:pt x="60325" y="258233"/>
                  <a:pt x="57717" y="249532"/>
                  <a:pt x="53975" y="241300"/>
                </a:cubicBezTo>
                <a:cubicBezTo>
                  <a:pt x="52396" y="237826"/>
                  <a:pt x="49175" y="235262"/>
                  <a:pt x="47625" y="231775"/>
                </a:cubicBezTo>
                <a:cubicBezTo>
                  <a:pt x="44907" y="225658"/>
                  <a:pt x="44988" y="218294"/>
                  <a:pt x="41275" y="212725"/>
                </a:cubicBezTo>
                <a:cubicBezTo>
                  <a:pt x="26458" y="190500"/>
                  <a:pt x="34925" y="197908"/>
                  <a:pt x="19050" y="187325"/>
                </a:cubicBezTo>
                <a:cubicBezTo>
                  <a:pt x="16933" y="184150"/>
                  <a:pt x="15398" y="180498"/>
                  <a:pt x="12700" y="177800"/>
                </a:cubicBezTo>
                <a:cubicBezTo>
                  <a:pt x="10002" y="175102"/>
                  <a:pt x="4725" y="174937"/>
                  <a:pt x="3175" y="171450"/>
                </a:cubicBezTo>
                <a:cubicBezTo>
                  <a:pt x="136" y="164611"/>
                  <a:pt x="1058" y="156633"/>
                  <a:pt x="0" y="149225"/>
                </a:cubicBezTo>
                <a:cubicBezTo>
                  <a:pt x="3175" y="147108"/>
                  <a:pt x="6827" y="145573"/>
                  <a:pt x="9525" y="142875"/>
                </a:cubicBezTo>
                <a:cubicBezTo>
                  <a:pt x="30692" y="121708"/>
                  <a:pt x="0" y="143933"/>
                  <a:pt x="25400" y="127000"/>
                </a:cubicBezTo>
                <a:cubicBezTo>
                  <a:pt x="27517" y="123825"/>
                  <a:pt x="29052" y="120173"/>
                  <a:pt x="31750" y="117475"/>
                </a:cubicBezTo>
                <a:cubicBezTo>
                  <a:pt x="37242" y="111983"/>
                  <a:pt x="47749" y="108510"/>
                  <a:pt x="53975" y="104775"/>
                </a:cubicBezTo>
                <a:cubicBezTo>
                  <a:pt x="60519" y="100848"/>
                  <a:pt x="65785" y="94488"/>
                  <a:pt x="73025" y="92075"/>
                </a:cubicBezTo>
                <a:lnTo>
                  <a:pt x="92075" y="85725"/>
                </a:lnTo>
                <a:cubicBezTo>
                  <a:pt x="95250" y="83608"/>
                  <a:pt x="99216" y="82355"/>
                  <a:pt x="101600" y="79375"/>
                </a:cubicBezTo>
                <a:cubicBezTo>
                  <a:pt x="103691" y="76762"/>
                  <a:pt x="104384" y="73174"/>
                  <a:pt x="104775" y="69850"/>
                </a:cubicBezTo>
                <a:cubicBezTo>
                  <a:pt x="106511" y="55097"/>
                  <a:pt x="105746" y="40090"/>
                  <a:pt x="107950" y="25400"/>
                </a:cubicBezTo>
                <a:cubicBezTo>
                  <a:pt x="108943" y="18781"/>
                  <a:pt x="112183" y="12700"/>
                  <a:pt x="114300" y="6350"/>
                </a:cubicBezTo>
                <a:cubicBezTo>
                  <a:pt x="115507" y="2730"/>
                  <a:pt x="120650" y="2117"/>
                  <a:pt x="123825" y="0"/>
                </a:cubicBezTo>
                <a:cubicBezTo>
                  <a:pt x="131805" y="23941"/>
                  <a:pt x="121040" y="-5569"/>
                  <a:pt x="133350" y="19050"/>
                </a:cubicBezTo>
                <a:cubicBezTo>
                  <a:pt x="138201" y="28753"/>
                  <a:pt x="133205" y="30643"/>
                  <a:pt x="146050" y="34925"/>
                </a:cubicBezTo>
                <a:cubicBezTo>
                  <a:pt x="152157" y="36961"/>
                  <a:pt x="158750" y="37042"/>
                  <a:pt x="165100" y="38100"/>
                </a:cubicBezTo>
                <a:cubicBezTo>
                  <a:pt x="192352" y="47184"/>
                  <a:pt x="148973" y="33274"/>
                  <a:pt x="193675" y="44450"/>
                </a:cubicBezTo>
                <a:cubicBezTo>
                  <a:pt x="200169" y="46073"/>
                  <a:pt x="206375" y="48683"/>
                  <a:pt x="212725" y="50800"/>
                </a:cubicBezTo>
                <a:lnTo>
                  <a:pt x="222250" y="53975"/>
                </a:lnTo>
                <a:cubicBezTo>
                  <a:pt x="224367" y="57150"/>
                  <a:pt x="225364" y="61478"/>
                  <a:pt x="228600" y="63500"/>
                </a:cubicBezTo>
                <a:cubicBezTo>
                  <a:pt x="234276" y="67048"/>
                  <a:pt x="247650" y="69850"/>
                  <a:pt x="247650" y="69850"/>
                </a:cubicBezTo>
                <a:cubicBezTo>
                  <a:pt x="250825" y="73025"/>
                  <a:pt x="253726" y="76500"/>
                  <a:pt x="257175" y="79375"/>
                </a:cubicBezTo>
                <a:cubicBezTo>
                  <a:pt x="260106" y="81818"/>
                  <a:pt x="264316" y="82745"/>
                  <a:pt x="266700" y="85725"/>
                </a:cubicBezTo>
                <a:cubicBezTo>
                  <a:pt x="279015" y="101119"/>
                  <a:pt x="258618" y="91498"/>
                  <a:pt x="279400" y="98425"/>
                </a:cubicBezTo>
                <a:cubicBezTo>
                  <a:pt x="284186" y="112782"/>
                  <a:pt x="289293" y="116739"/>
                  <a:pt x="282575" y="130175"/>
                </a:cubicBezTo>
                <a:cubicBezTo>
                  <a:pt x="279162" y="137001"/>
                  <a:pt x="269875" y="149225"/>
                  <a:pt x="269875" y="149225"/>
                </a:cubicBezTo>
                <a:cubicBezTo>
                  <a:pt x="270933" y="155575"/>
                  <a:pt x="271653" y="161991"/>
                  <a:pt x="273050" y="168275"/>
                </a:cubicBezTo>
                <a:cubicBezTo>
                  <a:pt x="273776" y="171542"/>
                  <a:pt x="277468" y="174693"/>
                  <a:pt x="276225" y="177800"/>
                </a:cubicBezTo>
                <a:cubicBezTo>
                  <a:pt x="274808" y="181343"/>
                  <a:pt x="269875" y="182033"/>
                  <a:pt x="266700" y="184150"/>
                </a:cubicBezTo>
                <a:cubicBezTo>
                  <a:pt x="254000" y="183092"/>
                  <a:pt x="241097" y="183474"/>
                  <a:pt x="228600" y="180975"/>
                </a:cubicBezTo>
                <a:cubicBezTo>
                  <a:pt x="181329" y="171521"/>
                  <a:pt x="253358" y="176926"/>
                  <a:pt x="209550" y="171450"/>
                </a:cubicBezTo>
                <a:cubicBezTo>
                  <a:pt x="195858" y="169738"/>
                  <a:pt x="182033" y="169333"/>
                  <a:pt x="168275" y="168275"/>
                </a:cubicBezTo>
                <a:cubicBezTo>
                  <a:pt x="166158" y="165100"/>
                  <a:pt x="165650" y="159578"/>
                  <a:pt x="161925" y="158750"/>
                </a:cubicBezTo>
                <a:cubicBezTo>
                  <a:pt x="153169" y="156804"/>
                  <a:pt x="139294" y="162060"/>
                  <a:pt x="130175" y="165100"/>
                </a:cubicBezTo>
                <a:cubicBezTo>
                  <a:pt x="122618" y="187770"/>
                  <a:pt x="129394" y="180437"/>
                  <a:pt x="114300" y="190500"/>
                </a:cubicBezTo>
                <a:cubicBezTo>
                  <a:pt x="106320" y="214441"/>
                  <a:pt x="117085" y="184931"/>
                  <a:pt x="104775" y="209550"/>
                </a:cubicBezTo>
                <a:cubicBezTo>
                  <a:pt x="91630" y="235840"/>
                  <a:pt x="113448" y="201303"/>
                  <a:pt x="95250" y="228600"/>
                </a:cubicBezTo>
                <a:cubicBezTo>
                  <a:pt x="96308" y="232833"/>
                  <a:pt x="98425" y="236936"/>
                  <a:pt x="98425" y="241300"/>
                </a:cubicBezTo>
                <a:cubicBezTo>
                  <a:pt x="98425" y="245664"/>
                  <a:pt x="96969" y="249989"/>
                  <a:pt x="95250" y="254000"/>
                </a:cubicBezTo>
                <a:cubicBezTo>
                  <a:pt x="93747" y="257507"/>
                  <a:pt x="91880" y="261141"/>
                  <a:pt x="88900" y="263525"/>
                </a:cubicBezTo>
                <a:cubicBezTo>
                  <a:pt x="82421" y="268708"/>
                  <a:pt x="67733" y="266171"/>
                  <a:pt x="63500" y="266700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5" name="Laisva forma 14"/>
          <p:cNvSpPr>
            <a:spLocks/>
          </p:cNvSpPr>
          <p:nvPr/>
        </p:nvSpPr>
        <p:spPr bwMode="auto">
          <a:xfrm>
            <a:off x="4524375" y="3879850"/>
            <a:ext cx="411163" cy="388938"/>
          </a:xfrm>
          <a:custGeom>
            <a:avLst/>
            <a:gdLst>
              <a:gd name="T0" fmla="*/ 61675 w 411956"/>
              <a:gd name="T1" fmla="*/ 352814 h 389436"/>
              <a:gd name="T2" fmla="*/ 111489 w 411956"/>
              <a:gd name="T3" fmla="*/ 350438 h 389436"/>
              <a:gd name="T4" fmla="*/ 125721 w 411956"/>
              <a:gd name="T5" fmla="*/ 340937 h 389436"/>
              <a:gd name="T6" fmla="*/ 144697 w 411956"/>
              <a:gd name="T7" fmla="*/ 352814 h 389436"/>
              <a:gd name="T8" fmla="*/ 158930 w 411956"/>
              <a:gd name="T9" fmla="*/ 352814 h 389436"/>
              <a:gd name="T10" fmla="*/ 192139 w 411956"/>
              <a:gd name="T11" fmla="*/ 359939 h 389436"/>
              <a:gd name="T12" fmla="*/ 208744 w 411956"/>
              <a:gd name="T13" fmla="*/ 378940 h 389436"/>
              <a:gd name="T14" fmla="*/ 237209 w 411956"/>
              <a:gd name="T15" fmla="*/ 381316 h 389436"/>
              <a:gd name="T16" fmla="*/ 256186 w 411956"/>
              <a:gd name="T17" fmla="*/ 367064 h 389436"/>
              <a:gd name="T18" fmla="*/ 362930 w 411956"/>
              <a:gd name="T19" fmla="*/ 357564 h 389436"/>
              <a:gd name="T20" fmla="*/ 379535 w 411956"/>
              <a:gd name="T21" fmla="*/ 343313 h 389436"/>
              <a:gd name="T22" fmla="*/ 396140 w 411956"/>
              <a:gd name="T23" fmla="*/ 326687 h 389436"/>
              <a:gd name="T24" fmla="*/ 405628 w 411956"/>
              <a:gd name="T25" fmla="*/ 314811 h 389436"/>
              <a:gd name="T26" fmla="*/ 408000 w 411956"/>
              <a:gd name="T27" fmla="*/ 272058 h 389436"/>
              <a:gd name="T28" fmla="*/ 391395 w 411956"/>
              <a:gd name="T29" fmla="*/ 236430 h 389436"/>
              <a:gd name="T30" fmla="*/ 372418 w 411956"/>
              <a:gd name="T31" fmla="*/ 203179 h 389436"/>
              <a:gd name="T32" fmla="*/ 374791 w 411956"/>
              <a:gd name="T33" fmla="*/ 188927 h 389436"/>
              <a:gd name="T34" fmla="*/ 381906 w 411956"/>
              <a:gd name="T35" fmla="*/ 174676 h 389436"/>
              <a:gd name="T36" fmla="*/ 396140 w 411956"/>
              <a:gd name="T37" fmla="*/ 143800 h 389436"/>
              <a:gd name="T38" fmla="*/ 389023 w 411956"/>
              <a:gd name="T39" fmla="*/ 115297 h 389436"/>
              <a:gd name="T40" fmla="*/ 370046 w 411956"/>
              <a:gd name="T41" fmla="*/ 96297 h 389436"/>
              <a:gd name="T42" fmla="*/ 362930 w 411956"/>
              <a:gd name="T43" fmla="*/ 70169 h 389436"/>
              <a:gd name="T44" fmla="*/ 355814 w 411956"/>
              <a:gd name="T45" fmla="*/ 22666 h 389436"/>
              <a:gd name="T46" fmla="*/ 332093 w 411956"/>
              <a:gd name="T47" fmla="*/ 15540 h 389436"/>
              <a:gd name="T48" fmla="*/ 230092 w 411956"/>
              <a:gd name="T49" fmla="*/ 3664 h 389436"/>
              <a:gd name="T50" fmla="*/ 225349 w 411956"/>
              <a:gd name="T51" fmla="*/ 22666 h 389436"/>
              <a:gd name="T52" fmla="*/ 211116 w 411956"/>
              <a:gd name="T53" fmla="*/ 41668 h 389436"/>
              <a:gd name="T54" fmla="*/ 199256 w 411956"/>
              <a:gd name="T55" fmla="*/ 63043 h 389436"/>
              <a:gd name="T56" fmla="*/ 187396 w 411956"/>
              <a:gd name="T57" fmla="*/ 98671 h 389436"/>
              <a:gd name="T58" fmla="*/ 175535 w 411956"/>
              <a:gd name="T59" fmla="*/ 122422 h 389436"/>
              <a:gd name="T60" fmla="*/ 139954 w 411956"/>
              <a:gd name="T61" fmla="*/ 148550 h 389436"/>
              <a:gd name="T62" fmla="*/ 128093 w 411956"/>
              <a:gd name="T63" fmla="*/ 165176 h 389436"/>
              <a:gd name="T64" fmla="*/ 106744 w 411956"/>
              <a:gd name="T65" fmla="*/ 172301 h 389436"/>
              <a:gd name="T66" fmla="*/ 92512 w 411956"/>
              <a:gd name="T67" fmla="*/ 188927 h 389436"/>
              <a:gd name="T68" fmla="*/ 78279 w 411956"/>
              <a:gd name="T69" fmla="*/ 196053 h 389436"/>
              <a:gd name="T70" fmla="*/ 59302 w 411956"/>
              <a:gd name="T71" fmla="*/ 207928 h 389436"/>
              <a:gd name="T72" fmla="*/ 33210 w 411956"/>
              <a:gd name="T73" fmla="*/ 229305 h 389436"/>
              <a:gd name="T74" fmla="*/ 9489 w 411956"/>
              <a:gd name="T75" fmla="*/ 234055 h 389436"/>
              <a:gd name="T76" fmla="*/ 2371 w 411956"/>
              <a:gd name="T77" fmla="*/ 255432 h 389436"/>
              <a:gd name="T78" fmla="*/ 2371 w 411956"/>
              <a:gd name="T79" fmla="*/ 329062 h 389436"/>
              <a:gd name="T80" fmla="*/ 16605 w 411956"/>
              <a:gd name="T81" fmla="*/ 352814 h 3894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11956" h="389436">
                <a:moveTo>
                  <a:pt x="61913" y="353718"/>
                </a:moveTo>
                <a:lnTo>
                  <a:pt x="61913" y="353718"/>
                </a:lnTo>
                <a:cubicBezTo>
                  <a:pt x="69057" y="351337"/>
                  <a:pt x="75860" y="347406"/>
                  <a:pt x="83344" y="346574"/>
                </a:cubicBezTo>
                <a:cubicBezTo>
                  <a:pt x="95306" y="345245"/>
                  <a:pt x="102134" y="348075"/>
                  <a:pt x="111919" y="351336"/>
                </a:cubicBezTo>
                <a:cubicBezTo>
                  <a:pt x="115094" y="350542"/>
                  <a:pt x="118721" y="350770"/>
                  <a:pt x="121444" y="348955"/>
                </a:cubicBezTo>
                <a:cubicBezTo>
                  <a:pt x="123825" y="347367"/>
                  <a:pt x="123344" y="341811"/>
                  <a:pt x="126206" y="341811"/>
                </a:cubicBezTo>
                <a:cubicBezTo>
                  <a:pt x="129068" y="341811"/>
                  <a:pt x="128542" y="347438"/>
                  <a:pt x="130969" y="348955"/>
                </a:cubicBezTo>
                <a:cubicBezTo>
                  <a:pt x="135226" y="351616"/>
                  <a:pt x="140494" y="352130"/>
                  <a:pt x="145256" y="353718"/>
                </a:cubicBezTo>
                <a:lnTo>
                  <a:pt x="152400" y="356099"/>
                </a:lnTo>
                <a:cubicBezTo>
                  <a:pt x="154781" y="355305"/>
                  <a:pt x="157350" y="354937"/>
                  <a:pt x="159544" y="353718"/>
                </a:cubicBezTo>
                <a:cubicBezTo>
                  <a:pt x="184113" y="340069"/>
                  <a:pt x="164808" y="347202"/>
                  <a:pt x="180975" y="341811"/>
                </a:cubicBezTo>
                <a:cubicBezTo>
                  <a:pt x="186643" y="358814"/>
                  <a:pt x="181561" y="353314"/>
                  <a:pt x="192881" y="360861"/>
                </a:cubicBezTo>
                <a:cubicBezTo>
                  <a:pt x="205582" y="379912"/>
                  <a:pt x="188912" y="356892"/>
                  <a:pt x="204788" y="372768"/>
                </a:cubicBezTo>
                <a:cubicBezTo>
                  <a:pt x="206811" y="374791"/>
                  <a:pt x="207396" y="378027"/>
                  <a:pt x="209550" y="379911"/>
                </a:cubicBezTo>
                <a:cubicBezTo>
                  <a:pt x="213858" y="383680"/>
                  <a:pt x="223838" y="389436"/>
                  <a:pt x="223838" y="389436"/>
                </a:cubicBezTo>
                <a:cubicBezTo>
                  <a:pt x="229647" y="387500"/>
                  <a:pt x="233510" y="386908"/>
                  <a:pt x="238125" y="382293"/>
                </a:cubicBezTo>
                <a:cubicBezTo>
                  <a:pt x="248897" y="371522"/>
                  <a:pt x="236124" y="377404"/>
                  <a:pt x="250031" y="372768"/>
                </a:cubicBezTo>
                <a:cubicBezTo>
                  <a:pt x="252412" y="371180"/>
                  <a:pt x="254560" y="369167"/>
                  <a:pt x="257175" y="368005"/>
                </a:cubicBezTo>
                <a:cubicBezTo>
                  <a:pt x="261763" y="365966"/>
                  <a:pt x="266700" y="364831"/>
                  <a:pt x="271463" y="363243"/>
                </a:cubicBezTo>
                <a:cubicBezTo>
                  <a:pt x="305738" y="351818"/>
                  <a:pt x="275938" y="360935"/>
                  <a:pt x="364331" y="358480"/>
                </a:cubicBezTo>
                <a:cubicBezTo>
                  <a:pt x="366712" y="356893"/>
                  <a:pt x="369687" y="355953"/>
                  <a:pt x="371475" y="353718"/>
                </a:cubicBezTo>
                <a:cubicBezTo>
                  <a:pt x="380712" y="342172"/>
                  <a:pt x="365413" y="349388"/>
                  <a:pt x="381000" y="344193"/>
                </a:cubicBezTo>
                <a:cubicBezTo>
                  <a:pt x="382588" y="341812"/>
                  <a:pt x="383528" y="338837"/>
                  <a:pt x="385763" y="337049"/>
                </a:cubicBezTo>
                <a:cubicBezTo>
                  <a:pt x="402195" y="323903"/>
                  <a:pt x="384018" y="348000"/>
                  <a:pt x="397669" y="327524"/>
                </a:cubicBezTo>
                <a:cubicBezTo>
                  <a:pt x="398463" y="325143"/>
                  <a:pt x="398482" y="322340"/>
                  <a:pt x="400050" y="320380"/>
                </a:cubicBezTo>
                <a:cubicBezTo>
                  <a:pt x="401838" y="318145"/>
                  <a:pt x="405677" y="318045"/>
                  <a:pt x="407194" y="315618"/>
                </a:cubicBezTo>
                <a:cubicBezTo>
                  <a:pt x="409855" y="311361"/>
                  <a:pt x="411956" y="301330"/>
                  <a:pt x="411956" y="301330"/>
                </a:cubicBezTo>
                <a:cubicBezTo>
                  <a:pt x="411162" y="291805"/>
                  <a:pt x="412201" y="281945"/>
                  <a:pt x="409575" y="272755"/>
                </a:cubicBezTo>
                <a:cubicBezTo>
                  <a:pt x="408789" y="270003"/>
                  <a:pt x="403273" y="270728"/>
                  <a:pt x="402431" y="267993"/>
                </a:cubicBezTo>
                <a:cubicBezTo>
                  <a:pt x="391869" y="233667"/>
                  <a:pt x="409931" y="248387"/>
                  <a:pt x="392906" y="237036"/>
                </a:cubicBezTo>
                <a:cubicBezTo>
                  <a:pt x="387239" y="220034"/>
                  <a:pt x="392321" y="225534"/>
                  <a:pt x="381000" y="217986"/>
                </a:cubicBezTo>
                <a:cubicBezTo>
                  <a:pt x="379063" y="212175"/>
                  <a:pt x="378473" y="208316"/>
                  <a:pt x="373856" y="203699"/>
                </a:cubicBezTo>
                <a:cubicBezTo>
                  <a:pt x="371832" y="201675"/>
                  <a:pt x="369094" y="200524"/>
                  <a:pt x="366713" y="198936"/>
                </a:cubicBezTo>
                <a:cubicBezTo>
                  <a:pt x="373062" y="179890"/>
                  <a:pt x="363539" y="202110"/>
                  <a:pt x="376238" y="189411"/>
                </a:cubicBezTo>
                <a:cubicBezTo>
                  <a:pt x="378013" y="187636"/>
                  <a:pt x="377497" y="184513"/>
                  <a:pt x="378619" y="182268"/>
                </a:cubicBezTo>
                <a:cubicBezTo>
                  <a:pt x="379899" y="179708"/>
                  <a:pt x="381794" y="177505"/>
                  <a:pt x="383381" y="175124"/>
                </a:cubicBezTo>
                <a:cubicBezTo>
                  <a:pt x="383940" y="172887"/>
                  <a:pt x="386593" y="161247"/>
                  <a:pt x="388144" y="158455"/>
                </a:cubicBezTo>
                <a:cubicBezTo>
                  <a:pt x="390924" y="153452"/>
                  <a:pt x="394494" y="148930"/>
                  <a:pt x="397669" y="144168"/>
                </a:cubicBezTo>
                <a:lnTo>
                  <a:pt x="402431" y="137024"/>
                </a:lnTo>
                <a:cubicBezTo>
                  <a:pt x="396604" y="119541"/>
                  <a:pt x="401219" y="126286"/>
                  <a:pt x="390525" y="115593"/>
                </a:cubicBezTo>
                <a:cubicBezTo>
                  <a:pt x="384176" y="96542"/>
                  <a:pt x="393700" y="118768"/>
                  <a:pt x="381000" y="106068"/>
                </a:cubicBezTo>
                <a:cubicBezTo>
                  <a:pt x="368300" y="93368"/>
                  <a:pt x="390526" y="102892"/>
                  <a:pt x="371475" y="96543"/>
                </a:cubicBezTo>
                <a:cubicBezTo>
                  <a:pt x="369888" y="94162"/>
                  <a:pt x="367466" y="92160"/>
                  <a:pt x="366713" y="89399"/>
                </a:cubicBezTo>
                <a:cubicBezTo>
                  <a:pt x="365029" y="83225"/>
                  <a:pt x="364841" y="76728"/>
                  <a:pt x="364331" y="70349"/>
                </a:cubicBezTo>
                <a:cubicBezTo>
                  <a:pt x="363253" y="56875"/>
                  <a:pt x="363955" y="43235"/>
                  <a:pt x="361950" y="29868"/>
                </a:cubicBezTo>
                <a:cubicBezTo>
                  <a:pt x="361526" y="27038"/>
                  <a:pt x="359803" y="23886"/>
                  <a:pt x="357188" y="22724"/>
                </a:cubicBezTo>
                <a:cubicBezTo>
                  <a:pt x="352059" y="20444"/>
                  <a:pt x="346075" y="21137"/>
                  <a:pt x="340519" y="20343"/>
                </a:cubicBezTo>
                <a:cubicBezTo>
                  <a:pt x="338138" y="18755"/>
                  <a:pt x="335935" y="16860"/>
                  <a:pt x="333375" y="15580"/>
                </a:cubicBezTo>
                <a:cubicBezTo>
                  <a:pt x="320428" y="9106"/>
                  <a:pt x="284433" y="10877"/>
                  <a:pt x="283369" y="10818"/>
                </a:cubicBezTo>
                <a:cubicBezTo>
                  <a:pt x="258493" y="-5765"/>
                  <a:pt x="274794" y="936"/>
                  <a:pt x="230981" y="3674"/>
                </a:cubicBezTo>
                <a:cubicBezTo>
                  <a:pt x="230187" y="6055"/>
                  <a:pt x="229209" y="8383"/>
                  <a:pt x="228600" y="10818"/>
                </a:cubicBezTo>
                <a:cubicBezTo>
                  <a:pt x="227618" y="14744"/>
                  <a:pt x="228227" y="19210"/>
                  <a:pt x="226219" y="22724"/>
                </a:cubicBezTo>
                <a:cubicBezTo>
                  <a:pt x="224799" y="25209"/>
                  <a:pt x="221456" y="25899"/>
                  <a:pt x="219075" y="27486"/>
                </a:cubicBezTo>
                <a:cubicBezTo>
                  <a:pt x="213859" y="35311"/>
                  <a:pt x="214395" y="33150"/>
                  <a:pt x="211931" y="41774"/>
                </a:cubicBezTo>
                <a:cubicBezTo>
                  <a:pt x="211741" y="42439"/>
                  <a:pt x="208437" y="56857"/>
                  <a:pt x="207169" y="58443"/>
                </a:cubicBezTo>
                <a:cubicBezTo>
                  <a:pt x="205381" y="60678"/>
                  <a:pt x="202406" y="61618"/>
                  <a:pt x="200025" y="63205"/>
                </a:cubicBezTo>
                <a:cubicBezTo>
                  <a:pt x="194358" y="80208"/>
                  <a:pt x="198048" y="73316"/>
                  <a:pt x="190500" y="84636"/>
                </a:cubicBezTo>
                <a:cubicBezTo>
                  <a:pt x="189706" y="89399"/>
                  <a:pt x="189976" y="94467"/>
                  <a:pt x="188119" y="98924"/>
                </a:cubicBezTo>
                <a:cubicBezTo>
                  <a:pt x="185918" y="104207"/>
                  <a:pt x="178594" y="113211"/>
                  <a:pt x="178594" y="113211"/>
                </a:cubicBezTo>
                <a:cubicBezTo>
                  <a:pt x="177800" y="116386"/>
                  <a:pt x="177677" y="119809"/>
                  <a:pt x="176213" y="122736"/>
                </a:cubicBezTo>
                <a:cubicBezTo>
                  <a:pt x="168275" y="138612"/>
                  <a:pt x="166688" y="137024"/>
                  <a:pt x="152400" y="146549"/>
                </a:cubicBezTo>
                <a:cubicBezTo>
                  <a:pt x="149032" y="148794"/>
                  <a:pt x="144463" y="148136"/>
                  <a:pt x="140494" y="148930"/>
                </a:cubicBezTo>
                <a:cubicBezTo>
                  <a:pt x="134145" y="167981"/>
                  <a:pt x="143669" y="145755"/>
                  <a:pt x="130969" y="158455"/>
                </a:cubicBezTo>
                <a:cubicBezTo>
                  <a:pt x="129194" y="160230"/>
                  <a:pt x="130631" y="164140"/>
                  <a:pt x="128588" y="165599"/>
                </a:cubicBezTo>
                <a:cubicBezTo>
                  <a:pt x="124503" y="168517"/>
                  <a:pt x="119063" y="168773"/>
                  <a:pt x="114300" y="170361"/>
                </a:cubicBezTo>
                <a:lnTo>
                  <a:pt x="107156" y="172743"/>
                </a:lnTo>
                <a:cubicBezTo>
                  <a:pt x="101961" y="188327"/>
                  <a:pt x="109176" y="173032"/>
                  <a:pt x="97631" y="182268"/>
                </a:cubicBezTo>
                <a:cubicBezTo>
                  <a:pt x="95396" y="184056"/>
                  <a:pt x="95104" y="187623"/>
                  <a:pt x="92869" y="189411"/>
                </a:cubicBezTo>
                <a:cubicBezTo>
                  <a:pt x="90909" y="190979"/>
                  <a:pt x="87970" y="190670"/>
                  <a:pt x="85725" y="191793"/>
                </a:cubicBezTo>
                <a:cubicBezTo>
                  <a:pt x="83165" y="193073"/>
                  <a:pt x="80962" y="194968"/>
                  <a:pt x="78581" y="196555"/>
                </a:cubicBezTo>
                <a:cubicBezTo>
                  <a:pt x="76994" y="198936"/>
                  <a:pt x="76246" y="202182"/>
                  <a:pt x="73819" y="203699"/>
                </a:cubicBezTo>
                <a:cubicBezTo>
                  <a:pt x="69562" y="206360"/>
                  <a:pt x="59531" y="208461"/>
                  <a:pt x="59531" y="208461"/>
                </a:cubicBezTo>
                <a:cubicBezTo>
                  <a:pt x="30949" y="227520"/>
                  <a:pt x="73035" y="198134"/>
                  <a:pt x="47625" y="220368"/>
                </a:cubicBezTo>
                <a:cubicBezTo>
                  <a:pt x="43318" y="224137"/>
                  <a:pt x="38100" y="226718"/>
                  <a:pt x="33338" y="229893"/>
                </a:cubicBezTo>
                <a:cubicBezTo>
                  <a:pt x="29321" y="232571"/>
                  <a:pt x="23785" y="231327"/>
                  <a:pt x="19050" y="232274"/>
                </a:cubicBezTo>
                <a:cubicBezTo>
                  <a:pt x="15841" y="232916"/>
                  <a:pt x="12700" y="233861"/>
                  <a:pt x="9525" y="234655"/>
                </a:cubicBezTo>
                <a:lnTo>
                  <a:pt x="4763" y="248943"/>
                </a:lnTo>
                <a:cubicBezTo>
                  <a:pt x="3969" y="251324"/>
                  <a:pt x="2990" y="253651"/>
                  <a:pt x="2381" y="256086"/>
                </a:cubicBezTo>
                <a:lnTo>
                  <a:pt x="0" y="265611"/>
                </a:lnTo>
                <a:cubicBezTo>
                  <a:pt x="794" y="287042"/>
                  <a:pt x="13" y="308590"/>
                  <a:pt x="2381" y="329905"/>
                </a:cubicBezTo>
                <a:cubicBezTo>
                  <a:pt x="3213" y="337389"/>
                  <a:pt x="5651" y="344879"/>
                  <a:pt x="9525" y="351336"/>
                </a:cubicBezTo>
                <a:cubicBezTo>
                  <a:pt x="10817" y="353488"/>
                  <a:pt x="14161" y="353618"/>
                  <a:pt x="16669" y="353718"/>
                </a:cubicBezTo>
                <a:cubicBezTo>
                  <a:pt x="34117" y="354416"/>
                  <a:pt x="54372" y="353718"/>
                  <a:pt x="61913" y="353718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26" name="Rectangle 89"/>
          <p:cNvSpPr>
            <a:spLocks noChangeArrowheads="1"/>
          </p:cNvSpPr>
          <p:nvPr/>
        </p:nvSpPr>
        <p:spPr bwMode="auto">
          <a:xfrm>
            <a:off x="4365625" y="4098926"/>
            <a:ext cx="72866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Kazlų Rūda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27" name="Laisva forma 15"/>
          <p:cNvSpPr>
            <a:spLocks/>
          </p:cNvSpPr>
          <p:nvPr/>
        </p:nvSpPr>
        <p:spPr bwMode="auto">
          <a:xfrm>
            <a:off x="2216150" y="1444625"/>
            <a:ext cx="114300" cy="425450"/>
          </a:xfrm>
          <a:custGeom>
            <a:avLst/>
            <a:gdLst>
              <a:gd name="T0" fmla="*/ 57150 w 114300"/>
              <a:gd name="T1" fmla="*/ 339725 h 425450"/>
              <a:gd name="T2" fmla="*/ 57150 w 114300"/>
              <a:gd name="T3" fmla="*/ 339725 h 425450"/>
              <a:gd name="T4" fmla="*/ 69850 w 114300"/>
              <a:gd name="T5" fmla="*/ 314325 h 425450"/>
              <a:gd name="T6" fmla="*/ 73025 w 114300"/>
              <a:gd name="T7" fmla="*/ 292100 h 425450"/>
              <a:gd name="T8" fmla="*/ 76200 w 114300"/>
              <a:gd name="T9" fmla="*/ 282575 h 425450"/>
              <a:gd name="T10" fmla="*/ 79375 w 114300"/>
              <a:gd name="T11" fmla="*/ 263525 h 425450"/>
              <a:gd name="T12" fmla="*/ 85725 w 114300"/>
              <a:gd name="T13" fmla="*/ 244475 h 425450"/>
              <a:gd name="T14" fmla="*/ 88900 w 114300"/>
              <a:gd name="T15" fmla="*/ 212725 h 425450"/>
              <a:gd name="T16" fmla="*/ 95250 w 114300"/>
              <a:gd name="T17" fmla="*/ 193675 h 425450"/>
              <a:gd name="T18" fmla="*/ 104775 w 114300"/>
              <a:gd name="T19" fmla="*/ 165100 h 425450"/>
              <a:gd name="T20" fmla="*/ 107950 w 114300"/>
              <a:gd name="T21" fmla="*/ 149225 h 425450"/>
              <a:gd name="T22" fmla="*/ 111125 w 114300"/>
              <a:gd name="T23" fmla="*/ 76200 h 425450"/>
              <a:gd name="T24" fmla="*/ 114300 w 114300"/>
              <a:gd name="T25" fmla="*/ 66675 h 425450"/>
              <a:gd name="T26" fmla="*/ 107950 w 114300"/>
              <a:gd name="T27" fmla="*/ 28575 h 425450"/>
              <a:gd name="T28" fmla="*/ 104775 w 114300"/>
              <a:gd name="T29" fmla="*/ 3175 h 425450"/>
              <a:gd name="T30" fmla="*/ 88900 w 114300"/>
              <a:gd name="T31" fmla="*/ 0 h 425450"/>
              <a:gd name="T32" fmla="*/ 73025 w 114300"/>
              <a:gd name="T33" fmla="*/ 12700 h 425450"/>
              <a:gd name="T34" fmla="*/ 63500 w 114300"/>
              <a:gd name="T35" fmla="*/ 15875 h 425450"/>
              <a:gd name="T36" fmla="*/ 57150 w 114300"/>
              <a:gd name="T37" fmla="*/ 177800 h 425450"/>
              <a:gd name="T38" fmla="*/ 44450 w 114300"/>
              <a:gd name="T39" fmla="*/ 206375 h 425450"/>
              <a:gd name="T40" fmla="*/ 41275 w 114300"/>
              <a:gd name="T41" fmla="*/ 231775 h 425450"/>
              <a:gd name="T42" fmla="*/ 34925 w 114300"/>
              <a:gd name="T43" fmla="*/ 241300 h 425450"/>
              <a:gd name="T44" fmla="*/ 28575 w 114300"/>
              <a:gd name="T45" fmla="*/ 260350 h 425450"/>
              <a:gd name="T46" fmla="*/ 19050 w 114300"/>
              <a:gd name="T47" fmla="*/ 279400 h 425450"/>
              <a:gd name="T48" fmla="*/ 15875 w 114300"/>
              <a:gd name="T49" fmla="*/ 298450 h 425450"/>
              <a:gd name="T50" fmla="*/ 9525 w 114300"/>
              <a:gd name="T51" fmla="*/ 317500 h 425450"/>
              <a:gd name="T52" fmla="*/ 12700 w 114300"/>
              <a:gd name="T53" fmla="*/ 333375 h 425450"/>
              <a:gd name="T54" fmla="*/ 19050 w 114300"/>
              <a:gd name="T55" fmla="*/ 352425 h 425450"/>
              <a:gd name="T56" fmla="*/ 15875 w 114300"/>
              <a:gd name="T57" fmla="*/ 374650 h 425450"/>
              <a:gd name="T58" fmla="*/ 9525 w 114300"/>
              <a:gd name="T59" fmla="*/ 384175 h 425450"/>
              <a:gd name="T60" fmla="*/ 0 w 114300"/>
              <a:gd name="T61" fmla="*/ 403225 h 425450"/>
              <a:gd name="T62" fmla="*/ 22225 w 114300"/>
              <a:gd name="T63" fmla="*/ 425450 h 425450"/>
              <a:gd name="T64" fmla="*/ 25400 w 114300"/>
              <a:gd name="T65" fmla="*/ 412750 h 425450"/>
              <a:gd name="T66" fmla="*/ 38100 w 114300"/>
              <a:gd name="T67" fmla="*/ 393700 h 425450"/>
              <a:gd name="T68" fmla="*/ 41275 w 114300"/>
              <a:gd name="T69" fmla="*/ 374650 h 425450"/>
              <a:gd name="T70" fmla="*/ 53975 w 114300"/>
              <a:gd name="T71" fmla="*/ 355600 h 425450"/>
              <a:gd name="T72" fmla="*/ 57150 w 114300"/>
              <a:gd name="T73" fmla="*/ 346075 h 425450"/>
              <a:gd name="T74" fmla="*/ 57150 w 114300"/>
              <a:gd name="T75" fmla="*/ 339725 h 42545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14300" h="425450">
                <a:moveTo>
                  <a:pt x="57150" y="339725"/>
                </a:moveTo>
                <a:lnTo>
                  <a:pt x="57150" y="339725"/>
                </a:lnTo>
                <a:cubicBezTo>
                  <a:pt x="61383" y="331258"/>
                  <a:pt x="66857" y="323305"/>
                  <a:pt x="69850" y="314325"/>
                </a:cubicBezTo>
                <a:cubicBezTo>
                  <a:pt x="72217" y="307225"/>
                  <a:pt x="71557" y="299438"/>
                  <a:pt x="73025" y="292100"/>
                </a:cubicBezTo>
                <a:cubicBezTo>
                  <a:pt x="73681" y="288818"/>
                  <a:pt x="75474" y="285842"/>
                  <a:pt x="76200" y="282575"/>
                </a:cubicBezTo>
                <a:cubicBezTo>
                  <a:pt x="77597" y="276291"/>
                  <a:pt x="77814" y="269770"/>
                  <a:pt x="79375" y="263525"/>
                </a:cubicBezTo>
                <a:cubicBezTo>
                  <a:pt x="80998" y="257031"/>
                  <a:pt x="85725" y="244475"/>
                  <a:pt x="85725" y="244475"/>
                </a:cubicBezTo>
                <a:cubicBezTo>
                  <a:pt x="86783" y="233892"/>
                  <a:pt x="86940" y="223179"/>
                  <a:pt x="88900" y="212725"/>
                </a:cubicBezTo>
                <a:cubicBezTo>
                  <a:pt x="90134" y="206146"/>
                  <a:pt x="93133" y="200025"/>
                  <a:pt x="95250" y="193675"/>
                </a:cubicBezTo>
                <a:lnTo>
                  <a:pt x="104775" y="165100"/>
                </a:lnTo>
                <a:cubicBezTo>
                  <a:pt x="106482" y="159980"/>
                  <a:pt x="106892" y="154517"/>
                  <a:pt x="107950" y="149225"/>
                </a:cubicBezTo>
                <a:cubicBezTo>
                  <a:pt x="109008" y="124883"/>
                  <a:pt x="109256" y="100493"/>
                  <a:pt x="111125" y="76200"/>
                </a:cubicBezTo>
                <a:cubicBezTo>
                  <a:pt x="111382" y="72863"/>
                  <a:pt x="114300" y="70022"/>
                  <a:pt x="114300" y="66675"/>
                </a:cubicBezTo>
                <a:cubicBezTo>
                  <a:pt x="114300" y="55049"/>
                  <a:pt x="109753" y="40293"/>
                  <a:pt x="107950" y="28575"/>
                </a:cubicBezTo>
                <a:cubicBezTo>
                  <a:pt x="106653" y="20142"/>
                  <a:pt x="109508" y="10275"/>
                  <a:pt x="104775" y="3175"/>
                </a:cubicBezTo>
                <a:cubicBezTo>
                  <a:pt x="101782" y="-1315"/>
                  <a:pt x="94192" y="1058"/>
                  <a:pt x="88900" y="0"/>
                </a:cubicBezTo>
                <a:cubicBezTo>
                  <a:pt x="64959" y="7980"/>
                  <a:pt x="93541" y="-3713"/>
                  <a:pt x="73025" y="12700"/>
                </a:cubicBezTo>
                <a:cubicBezTo>
                  <a:pt x="70412" y="14791"/>
                  <a:pt x="66675" y="14817"/>
                  <a:pt x="63500" y="15875"/>
                </a:cubicBezTo>
                <a:cubicBezTo>
                  <a:pt x="10578" y="51156"/>
                  <a:pt x="57150" y="16241"/>
                  <a:pt x="57150" y="177800"/>
                </a:cubicBezTo>
                <a:cubicBezTo>
                  <a:pt x="57150" y="201326"/>
                  <a:pt x="58308" y="197137"/>
                  <a:pt x="44450" y="206375"/>
                </a:cubicBezTo>
                <a:cubicBezTo>
                  <a:pt x="43392" y="214842"/>
                  <a:pt x="43520" y="223543"/>
                  <a:pt x="41275" y="231775"/>
                </a:cubicBezTo>
                <a:cubicBezTo>
                  <a:pt x="40271" y="235456"/>
                  <a:pt x="36475" y="237813"/>
                  <a:pt x="34925" y="241300"/>
                </a:cubicBezTo>
                <a:cubicBezTo>
                  <a:pt x="32207" y="247417"/>
                  <a:pt x="32288" y="254781"/>
                  <a:pt x="28575" y="260350"/>
                </a:cubicBezTo>
                <a:cubicBezTo>
                  <a:pt x="22867" y="268913"/>
                  <a:pt x="21241" y="269541"/>
                  <a:pt x="19050" y="279400"/>
                </a:cubicBezTo>
                <a:cubicBezTo>
                  <a:pt x="17653" y="285684"/>
                  <a:pt x="17436" y="292205"/>
                  <a:pt x="15875" y="298450"/>
                </a:cubicBezTo>
                <a:cubicBezTo>
                  <a:pt x="14252" y="304944"/>
                  <a:pt x="9525" y="317500"/>
                  <a:pt x="9525" y="317500"/>
                </a:cubicBezTo>
                <a:cubicBezTo>
                  <a:pt x="10583" y="322792"/>
                  <a:pt x="11280" y="328169"/>
                  <a:pt x="12700" y="333375"/>
                </a:cubicBezTo>
                <a:cubicBezTo>
                  <a:pt x="14461" y="339833"/>
                  <a:pt x="19050" y="352425"/>
                  <a:pt x="19050" y="352425"/>
                </a:cubicBezTo>
                <a:cubicBezTo>
                  <a:pt x="17992" y="359833"/>
                  <a:pt x="18025" y="367482"/>
                  <a:pt x="15875" y="374650"/>
                </a:cubicBezTo>
                <a:cubicBezTo>
                  <a:pt x="14779" y="378305"/>
                  <a:pt x="11232" y="380762"/>
                  <a:pt x="9525" y="384175"/>
                </a:cubicBezTo>
                <a:cubicBezTo>
                  <a:pt x="-3620" y="410465"/>
                  <a:pt x="18198" y="375928"/>
                  <a:pt x="0" y="403225"/>
                </a:cubicBezTo>
                <a:cubicBezTo>
                  <a:pt x="14556" y="425060"/>
                  <a:pt x="5460" y="419862"/>
                  <a:pt x="22225" y="425450"/>
                </a:cubicBezTo>
                <a:cubicBezTo>
                  <a:pt x="23283" y="421217"/>
                  <a:pt x="23449" y="416653"/>
                  <a:pt x="25400" y="412750"/>
                </a:cubicBezTo>
                <a:cubicBezTo>
                  <a:pt x="28813" y="405924"/>
                  <a:pt x="38100" y="393700"/>
                  <a:pt x="38100" y="393700"/>
                </a:cubicBezTo>
                <a:cubicBezTo>
                  <a:pt x="39158" y="387350"/>
                  <a:pt x="38799" y="380592"/>
                  <a:pt x="41275" y="374650"/>
                </a:cubicBezTo>
                <a:cubicBezTo>
                  <a:pt x="44210" y="367605"/>
                  <a:pt x="49742" y="361950"/>
                  <a:pt x="53975" y="355600"/>
                </a:cubicBezTo>
                <a:cubicBezTo>
                  <a:pt x="55831" y="352815"/>
                  <a:pt x="55907" y="349182"/>
                  <a:pt x="57150" y="346075"/>
                </a:cubicBezTo>
                <a:cubicBezTo>
                  <a:pt x="58029" y="343878"/>
                  <a:pt x="57150" y="340783"/>
                  <a:pt x="57150" y="339725"/>
                </a:cubicBezTo>
                <a:close/>
              </a:path>
            </a:pathLst>
          </a:custGeom>
          <a:solidFill>
            <a:srgbClr val="C3C3EB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176" name="Rectangle 72"/>
          <p:cNvSpPr>
            <a:spLocks noChangeArrowheads="1"/>
          </p:cNvSpPr>
          <p:nvPr/>
        </p:nvSpPr>
        <p:spPr bwMode="auto">
          <a:xfrm>
            <a:off x="1975744" y="1741828"/>
            <a:ext cx="4055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Palanga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77" name="Rectangle 72"/>
          <p:cNvSpPr>
            <a:spLocks noChangeArrowheads="1"/>
          </p:cNvSpPr>
          <p:nvPr/>
        </p:nvSpPr>
        <p:spPr bwMode="auto">
          <a:xfrm>
            <a:off x="1950510" y="2675287"/>
            <a:ext cx="41036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Neringa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30" name="Laisva forma 17"/>
          <p:cNvSpPr>
            <a:spLocks/>
          </p:cNvSpPr>
          <p:nvPr/>
        </p:nvSpPr>
        <p:spPr bwMode="auto">
          <a:xfrm>
            <a:off x="2924175" y="1949450"/>
            <a:ext cx="566738" cy="482600"/>
          </a:xfrm>
          <a:custGeom>
            <a:avLst/>
            <a:gdLst>
              <a:gd name="T0" fmla="*/ 0 w 566719"/>
              <a:gd name="T1" fmla="*/ 174625 h 482600"/>
              <a:gd name="T2" fmla="*/ 44452 w 566719"/>
              <a:gd name="T3" fmla="*/ 155575 h 482600"/>
              <a:gd name="T4" fmla="*/ 63504 w 566719"/>
              <a:gd name="T5" fmla="*/ 155575 h 482600"/>
              <a:gd name="T6" fmla="*/ 79381 w 566719"/>
              <a:gd name="T7" fmla="*/ 136525 h 482600"/>
              <a:gd name="T8" fmla="*/ 98431 w 566719"/>
              <a:gd name="T9" fmla="*/ 114300 h 482600"/>
              <a:gd name="T10" fmla="*/ 136535 w 566719"/>
              <a:gd name="T11" fmla="*/ 120650 h 482600"/>
              <a:gd name="T12" fmla="*/ 152410 w 566719"/>
              <a:gd name="T13" fmla="*/ 133350 h 482600"/>
              <a:gd name="T14" fmla="*/ 171462 w 566719"/>
              <a:gd name="T15" fmla="*/ 142875 h 482600"/>
              <a:gd name="T16" fmla="*/ 196864 w 566719"/>
              <a:gd name="T17" fmla="*/ 120650 h 482600"/>
              <a:gd name="T18" fmla="*/ 212739 w 566719"/>
              <a:gd name="T19" fmla="*/ 82550 h 482600"/>
              <a:gd name="T20" fmla="*/ 238141 w 566719"/>
              <a:gd name="T21" fmla="*/ 57150 h 482600"/>
              <a:gd name="T22" fmla="*/ 260368 w 566719"/>
              <a:gd name="T23" fmla="*/ 66675 h 482600"/>
              <a:gd name="T24" fmla="*/ 285770 w 566719"/>
              <a:gd name="T25" fmla="*/ 44450 h 482600"/>
              <a:gd name="T26" fmla="*/ 298470 w 566719"/>
              <a:gd name="T27" fmla="*/ 15875 h 482600"/>
              <a:gd name="T28" fmla="*/ 311170 w 566719"/>
              <a:gd name="T29" fmla="*/ 0 h 482600"/>
              <a:gd name="T30" fmla="*/ 327047 w 566719"/>
              <a:gd name="T31" fmla="*/ 15875 h 482600"/>
              <a:gd name="T32" fmla="*/ 358799 w 566719"/>
              <a:gd name="T33" fmla="*/ 34925 h 482600"/>
              <a:gd name="T34" fmla="*/ 390551 w 566719"/>
              <a:gd name="T35" fmla="*/ 47625 h 482600"/>
              <a:gd name="T36" fmla="*/ 415953 w 566719"/>
              <a:gd name="T37" fmla="*/ 34925 h 482600"/>
              <a:gd name="T38" fmla="*/ 431828 w 566719"/>
              <a:gd name="T39" fmla="*/ 19050 h 482600"/>
              <a:gd name="T40" fmla="*/ 435005 w 566719"/>
              <a:gd name="T41" fmla="*/ 38100 h 482600"/>
              <a:gd name="T42" fmla="*/ 454055 w 566719"/>
              <a:gd name="T43" fmla="*/ 76200 h 482600"/>
              <a:gd name="T44" fmla="*/ 488982 w 566719"/>
              <a:gd name="T45" fmla="*/ 130175 h 482600"/>
              <a:gd name="T46" fmla="*/ 542961 w 566719"/>
              <a:gd name="T47" fmla="*/ 139700 h 482600"/>
              <a:gd name="T48" fmla="*/ 555663 w 566719"/>
              <a:gd name="T49" fmla="*/ 155575 h 482600"/>
              <a:gd name="T50" fmla="*/ 562013 w 566719"/>
              <a:gd name="T51" fmla="*/ 346075 h 482600"/>
              <a:gd name="T52" fmla="*/ 511209 w 566719"/>
              <a:gd name="T53" fmla="*/ 346075 h 482600"/>
              <a:gd name="T54" fmla="*/ 495334 w 566719"/>
              <a:gd name="T55" fmla="*/ 358775 h 482600"/>
              <a:gd name="T56" fmla="*/ 438180 w 566719"/>
              <a:gd name="T57" fmla="*/ 368300 h 482600"/>
              <a:gd name="T58" fmla="*/ 422303 w 566719"/>
              <a:gd name="T59" fmla="*/ 390525 h 482600"/>
              <a:gd name="T60" fmla="*/ 390551 w 566719"/>
              <a:gd name="T61" fmla="*/ 381000 h 482600"/>
              <a:gd name="T62" fmla="*/ 368324 w 566719"/>
              <a:gd name="T63" fmla="*/ 415925 h 482600"/>
              <a:gd name="T64" fmla="*/ 355624 w 566719"/>
              <a:gd name="T65" fmla="*/ 434975 h 482600"/>
              <a:gd name="T66" fmla="*/ 342922 w 566719"/>
              <a:gd name="T67" fmla="*/ 469900 h 482600"/>
              <a:gd name="T68" fmla="*/ 266718 w 566719"/>
              <a:gd name="T69" fmla="*/ 482600 h 482600"/>
              <a:gd name="T70" fmla="*/ 146060 w 566719"/>
              <a:gd name="T71" fmla="*/ 469900 h 482600"/>
              <a:gd name="T72" fmla="*/ 130183 w 566719"/>
              <a:gd name="T73" fmla="*/ 454025 h 482600"/>
              <a:gd name="T74" fmla="*/ 95256 w 566719"/>
              <a:gd name="T75" fmla="*/ 431800 h 482600"/>
              <a:gd name="T76" fmla="*/ 69854 w 566719"/>
              <a:gd name="T77" fmla="*/ 393700 h 482600"/>
              <a:gd name="T78" fmla="*/ 63504 w 566719"/>
              <a:gd name="T79" fmla="*/ 339725 h 482600"/>
              <a:gd name="T80" fmla="*/ 66679 w 566719"/>
              <a:gd name="T81" fmla="*/ 282575 h 482600"/>
              <a:gd name="T82" fmla="*/ 28577 w 566719"/>
              <a:gd name="T83" fmla="*/ 247650 h 482600"/>
              <a:gd name="T84" fmla="*/ 15877 w 566719"/>
              <a:gd name="T85" fmla="*/ 180975 h 482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66719" h="482600">
                <a:moveTo>
                  <a:pt x="0" y="174625"/>
                </a:moveTo>
                <a:lnTo>
                  <a:pt x="0" y="174625"/>
                </a:lnTo>
                <a:cubicBezTo>
                  <a:pt x="3471" y="171649"/>
                  <a:pt x="20272" y="152400"/>
                  <a:pt x="31750" y="152400"/>
                </a:cubicBezTo>
                <a:cubicBezTo>
                  <a:pt x="36114" y="152400"/>
                  <a:pt x="40254" y="154376"/>
                  <a:pt x="44450" y="155575"/>
                </a:cubicBezTo>
                <a:cubicBezTo>
                  <a:pt x="47668" y="156494"/>
                  <a:pt x="50800" y="157692"/>
                  <a:pt x="53975" y="158750"/>
                </a:cubicBezTo>
                <a:cubicBezTo>
                  <a:pt x="57150" y="157692"/>
                  <a:pt x="60887" y="157666"/>
                  <a:pt x="63500" y="155575"/>
                </a:cubicBezTo>
                <a:cubicBezTo>
                  <a:pt x="66480" y="153191"/>
                  <a:pt x="67407" y="148981"/>
                  <a:pt x="69850" y="146050"/>
                </a:cubicBezTo>
                <a:cubicBezTo>
                  <a:pt x="72725" y="142601"/>
                  <a:pt x="76200" y="139700"/>
                  <a:pt x="79375" y="136525"/>
                </a:cubicBezTo>
                <a:cubicBezTo>
                  <a:pt x="86302" y="115743"/>
                  <a:pt x="76681" y="136140"/>
                  <a:pt x="92075" y="123825"/>
                </a:cubicBezTo>
                <a:cubicBezTo>
                  <a:pt x="95055" y="121441"/>
                  <a:pt x="95189" y="116322"/>
                  <a:pt x="98425" y="114300"/>
                </a:cubicBezTo>
                <a:cubicBezTo>
                  <a:pt x="104101" y="110752"/>
                  <a:pt x="117475" y="107950"/>
                  <a:pt x="117475" y="107950"/>
                </a:cubicBezTo>
                <a:cubicBezTo>
                  <a:pt x="140123" y="115499"/>
                  <a:pt x="112742" y="104795"/>
                  <a:pt x="136525" y="120650"/>
                </a:cubicBezTo>
                <a:cubicBezTo>
                  <a:pt x="139310" y="122506"/>
                  <a:pt x="142875" y="122767"/>
                  <a:pt x="146050" y="123825"/>
                </a:cubicBezTo>
                <a:cubicBezTo>
                  <a:pt x="148167" y="127000"/>
                  <a:pt x="149420" y="130966"/>
                  <a:pt x="152400" y="133350"/>
                </a:cubicBezTo>
                <a:cubicBezTo>
                  <a:pt x="155013" y="135441"/>
                  <a:pt x="158932" y="135028"/>
                  <a:pt x="161925" y="136525"/>
                </a:cubicBezTo>
                <a:cubicBezTo>
                  <a:pt x="165338" y="138232"/>
                  <a:pt x="168275" y="140758"/>
                  <a:pt x="171450" y="142875"/>
                </a:cubicBezTo>
                <a:cubicBezTo>
                  <a:pt x="177800" y="141817"/>
                  <a:pt x="185655" y="143939"/>
                  <a:pt x="190500" y="139700"/>
                </a:cubicBezTo>
                <a:cubicBezTo>
                  <a:pt x="195537" y="135292"/>
                  <a:pt x="194733" y="127000"/>
                  <a:pt x="196850" y="120650"/>
                </a:cubicBezTo>
                <a:lnTo>
                  <a:pt x="206375" y="92075"/>
                </a:lnTo>
                <a:cubicBezTo>
                  <a:pt x="207582" y="88455"/>
                  <a:pt x="211175" y="86037"/>
                  <a:pt x="212725" y="82550"/>
                </a:cubicBezTo>
                <a:cubicBezTo>
                  <a:pt x="215443" y="76433"/>
                  <a:pt x="212725" y="65617"/>
                  <a:pt x="219075" y="63500"/>
                </a:cubicBezTo>
                <a:lnTo>
                  <a:pt x="238125" y="57150"/>
                </a:lnTo>
                <a:cubicBezTo>
                  <a:pt x="241300" y="58208"/>
                  <a:pt x="244574" y="59007"/>
                  <a:pt x="247650" y="60325"/>
                </a:cubicBezTo>
                <a:cubicBezTo>
                  <a:pt x="252000" y="62189"/>
                  <a:pt x="255640" y="66204"/>
                  <a:pt x="260350" y="66675"/>
                </a:cubicBezTo>
                <a:cubicBezTo>
                  <a:pt x="266756" y="67316"/>
                  <a:pt x="273050" y="64558"/>
                  <a:pt x="279400" y="63500"/>
                </a:cubicBezTo>
                <a:cubicBezTo>
                  <a:pt x="281517" y="57150"/>
                  <a:pt x="282037" y="50019"/>
                  <a:pt x="285750" y="44450"/>
                </a:cubicBezTo>
                <a:cubicBezTo>
                  <a:pt x="287867" y="41275"/>
                  <a:pt x="290550" y="38412"/>
                  <a:pt x="292100" y="34925"/>
                </a:cubicBezTo>
                <a:cubicBezTo>
                  <a:pt x="294818" y="28808"/>
                  <a:pt x="296333" y="22225"/>
                  <a:pt x="298450" y="15875"/>
                </a:cubicBezTo>
                <a:cubicBezTo>
                  <a:pt x="299508" y="12700"/>
                  <a:pt x="298840" y="8206"/>
                  <a:pt x="301625" y="6350"/>
                </a:cubicBezTo>
                <a:lnTo>
                  <a:pt x="311150" y="0"/>
                </a:lnTo>
                <a:cubicBezTo>
                  <a:pt x="313267" y="3175"/>
                  <a:pt x="314802" y="6827"/>
                  <a:pt x="317500" y="9525"/>
                </a:cubicBezTo>
                <a:cubicBezTo>
                  <a:pt x="320198" y="12223"/>
                  <a:pt x="324641" y="12895"/>
                  <a:pt x="327025" y="15875"/>
                </a:cubicBezTo>
                <a:cubicBezTo>
                  <a:pt x="329116" y="18488"/>
                  <a:pt x="327477" y="23455"/>
                  <a:pt x="330200" y="25400"/>
                </a:cubicBezTo>
                <a:lnTo>
                  <a:pt x="358775" y="34925"/>
                </a:lnTo>
                <a:cubicBezTo>
                  <a:pt x="363265" y="36422"/>
                  <a:pt x="367081" y="39517"/>
                  <a:pt x="371475" y="41275"/>
                </a:cubicBezTo>
                <a:cubicBezTo>
                  <a:pt x="377690" y="43761"/>
                  <a:pt x="390525" y="47625"/>
                  <a:pt x="390525" y="47625"/>
                </a:cubicBezTo>
                <a:cubicBezTo>
                  <a:pt x="396875" y="46567"/>
                  <a:pt x="403817" y="47329"/>
                  <a:pt x="409575" y="44450"/>
                </a:cubicBezTo>
                <a:cubicBezTo>
                  <a:pt x="412988" y="42743"/>
                  <a:pt x="413227" y="37623"/>
                  <a:pt x="415925" y="34925"/>
                </a:cubicBezTo>
                <a:cubicBezTo>
                  <a:pt x="418623" y="32227"/>
                  <a:pt x="422275" y="30692"/>
                  <a:pt x="425450" y="28575"/>
                </a:cubicBezTo>
                <a:cubicBezTo>
                  <a:pt x="427567" y="25400"/>
                  <a:pt x="428820" y="21434"/>
                  <a:pt x="431800" y="19050"/>
                </a:cubicBezTo>
                <a:cubicBezTo>
                  <a:pt x="434413" y="16959"/>
                  <a:pt x="439469" y="13090"/>
                  <a:pt x="441325" y="15875"/>
                </a:cubicBezTo>
                <a:cubicBezTo>
                  <a:pt x="442211" y="17204"/>
                  <a:pt x="435793" y="35647"/>
                  <a:pt x="434975" y="38100"/>
                </a:cubicBezTo>
                <a:cubicBezTo>
                  <a:pt x="436033" y="41275"/>
                  <a:pt x="436525" y="44699"/>
                  <a:pt x="438150" y="47625"/>
                </a:cubicBezTo>
                <a:cubicBezTo>
                  <a:pt x="456346" y="80377"/>
                  <a:pt x="446841" y="54647"/>
                  <a:pt x="454025" y="76200"/>
                </a:cubicBezTo>
                <a:cubicBezTo>
                  <a:pt x="455083" y="92075"/>
                  <a:pt x="448557" y="110467"/>
                  <a:pt x="457200" y="123825"/>
                </a:cubicBezTo>
                <a:cubicBezTo>
                  <a:pt x="463063" y="132886"/>
                  <a:pt x="478433" y="127748"/>
                  <a:pt x="488950" y="130175"/>
                </a:cubicBezTo>
                <a:cubicBezTo>
                  <a:pt x="503651" y="133567"/>
                  <a:pt x="493877" y="134054"/>
                  <a:pt x="511175" y="136525"/>
                </a:cubicBezTo>
                <a:cubicBezTo>
                  <a:pt x="521704" y="138029"/>
                  <a:pt x="532342" y="138642"/>
                  <a:pt x="542925" y="139700"/>
                </a:cubicBezTo>
                <a:cubicBezTo>
                  <a:pt x="546100" y="141817"/>
                  <a:pt x="550066" y="143070"/>
                  <a:pt x="552450" y="146050"/>
                </a:cubicBezTo>
                <a:cubicBezTo>
                  <a:pt x="554541" y="148663"/>
                  <a:pt x="554128" y="152582"/>
                  <a:pt x="555625" y="155575"/>
                </a:cubicBezTo>
                <a:cubicBezTo>
                  <a:pt x="557332" y="158988"/>
                  <a:pt x="559858" y="161925"/>
                  <a:pt x="561975" y="165100"/>
                </a:cubicBezTo>
                <a:cubicBezTo>
                  <a:pt x="564463" y="212365"/>
                  <a:pt x="571278" y="311655"/>
                  <a:pt x="561975" y="346075"/>
                </a:cubicBezTo>
                <a:cubicBezTo>
                  <a:pt x="559475" y="355327"/>
                  <a:pt x="542925" y="343958"/>
                  <a:pt x="533400" y="342900"/>
                </a:cubicBezTo>
                <a:cubicBezTo>
                  <a:pt x="525992" y="343958"/>
                  <a:pt x="518014" y="343036"/>
                  <a:pt x="511175" y="346075"/>
                </a:cubicBezTo>
                <a:cubicBezTo>
                  <a:pt x="507688" y="347625"/>
                  <a:pt x="507805" y="353216"/>
                  <a:pt x="504825" y="355600"/>
                </a:cubicBezTo>
                <a:cubicBezTo>
                  <a:pt x="502212" y="357691"/>
                  <a:pt x="498475" y="357717"/>
                  <a:pt x="495300" y="358775"/>
                </a:cubicBezTo>
                <a:cubicBezTo>
                  <a:pt x="481333" y="357223"/>
                  <a:pt x="458997" y="352332"/>
                  <a:pt x="444500" y="358775"/>
                </a:cubicBezTo>
                <a:cubicBezTo>
                  <a:pt x="441013" y="360325"/>
                  <a:pt x="439700" y="364813"/>
                  <a:pt x="438150" y="368300"/>
                </a:cubicBezTo>
                <a:cubicBezTo>
                  <a:pt x="435432" y="374417"/>
                  <a:pt x="438150" y="385233"/>
                  <a:pt x="431800" y="387350"/>
                </a:cubicBezTo>
                <a:lnTo>
                  <a:pt x="422275" y="390525"/>
                </a:lnTo>
                <a:cubicBezTo>
                  <a:pt x="418042" y="389467"/>
                  <a:pt x="413755" y="388604"/>
                  <a:pt x="409575" y="387350"/>
                </a:cubicBezTo>
                <a:cubicBezTo>
                  <a:pt x="403164" y="385427"/>
                  <a:pt x="390525" y="381000"/>
                  <a:pt x="390525" y="381000"/>
                </a:cubicBezTo>
                <a:cubicBezTo>
                  <a:pt x="382968" y="403670"/>
                  <a:pt x="389744" y="396337"/>
                  <a:pt x="374650" y="406400"/>
                </a:cubicBezTo>
                <a:cubicBezTo>
                  <a:pt x="372533" y="409575"/>
                  <a:pt x="369640" y="412352"/>
                  <a:pt x="368300" y="415925"/>
                </a:cubicBezTo>
                <a:cubicBezTo>
                  <a:pt x="366405" y="420978"/>
                  <a:pt x="368118" y="427310"/>
                  <a:pt x="365125" y="431800"/>
                </a:cubicBezTo>
                <a:cubicBezTo>
                  <a:pt x="363269" y="434585"/>
                  <a:pt x="358775" y="433917"/>
                  <a:pt x="355600" y="434975"/>
                </a:cubicBezTo>
                <a:cubicBezTo>
                  <a:pt x="354392" y="441013"/>
                  <a:pt x="352504" y="453866"/>
                  <a:pt x="349250" y="460375"/>
                </a:cubicBezTo>
                <a:cubicBezTo>
                  <a:pt x="347543" y="463788"/>
                  <a:pt x="346136" y="467878"/>
                  <a:pt x="342900" y="469900"/>
                </a:cubicBezTo>
                <a:cubicBezTo>
                  <a:pt x="337224" y="473448"/>
                  <a:pt x="330200" y="474133"/>
                  <a:pt x="323850" y="476250"/>
                </a:cubicBezTo>
                <a:cubicBezTo>
                  <a:pt x="299231" y="484456"/>
                  <a:pt x="317664" y="479202"/>
                  <a:pt x="266700" y="482600"/>
                </a:cubicBezTo>
                <a:cubicBezTo>
                  <a:pt x="228600" y="481542"/>
                  <a:pt x="190305" y="483415"/>
                  <a:pt x="152400" y="479425"/>
                </a:cubicBezTo>
                <a:cubicBezTo>
                  <a:pt x="148605" y="479026"/>
                  <a:pt x="148748" y="472598"/>
                  <a:pt x="146050" y="469900"/>
                </a:cubicBezTo>
                <a:cubicBezTo>
                  <a:pt x="143352" y="467202"/>
                  <a:pt x="139700" y="465667"/>
                  <a:pt x="136525" y="463550"/>
                </a:cubicBezTo>
                <a:cubicBezTo>
                  <a:pt x="134408" y="460375"/>
                  <a:pt x="133411" y="456047"/>
                  <a:pt x="130175" y="454025"/>
                </a:cubicBezTo>
                <a:cubicBezTo>
                  <a:pt x="124499" y="450477"/>
                  <a:pt x="111125" y="447675"/>
                  <a:pt x="111125" y="447675"/>
                </a:cubicBezTo>
                <a:cubicBezTo>
                  <a:pt x="93662" y="436033"/>
                  <a:pt x="108479" y="447675"/>
                  <a:pt x="95250" y="431800"/>
                </a:cubicBezTo>
                <a:cubicBezTo>
                  <a:pt x="70381" y="401957"/>
                  <a:pt x="105123" y="451373"/>
                  <a:pt x="73025" y="403225"/>
                </a:cubicBezTo>
                <a:cubicBezTo>
                  <a:pt x="71169" y="400440"/>
                  <a:pt x="71347" y="396693"/>
                  <a:pt x="69850" y="393700"/>
                </a:cubicBezTo>
                <a:cubicBezTo>
                  <a:pt x="68143" y="390287"/>
                  <a:pt x="65617" y="387350"/>
                  <a:pt x="63500" y="384175"/>
                </a:cubicBezTo>
                <a:cubicBezTo>
                  <a:pt x="59625" y="364801"/>
                  <a:pt x="57634" y="363189"/>
                  <a:pt x="63500" y="339725"/>
                </a:cubicBezTo>
                <a:cubicBezTo>
                  <a:pt x="64425" y="336023"/>
                  <a:pt x="67733" y="333375"/>
                  <a:pt x="69850" y="330200"/>
                </a:cubicBezTo>
                <a:cubicBezTo>
                  <a:pt x="68792" y="314325"/>
                  <a:pt x="72175" y="297504"/>
                  <a:pt x="66675" y="282575"/>
                </a:cubicBezTo>
                <a:cubicBezTo>
                  <a:pt x="63618" y="274278"/>
                  <a:pt x="46631" y="269544"/>
                  <a:pt x="38100" y="266700"/>
                </a:cubicBezTo>
                <a:cubicBezTo>
                  <a:pt x="35518" y="258953"/>
                  <a:pt x="34730" y="253805"/>
                  <a:pt x="28575" y="247650"/>
                </a:cubicBezTo>
                <a:cubicBezTo>
                  <a:pt x="25877" y="244952"/>
                  <a:pt x="22225" y="243417"/>
                  <a:pt x="19050" y="241300"/>
                </a:cubicBezTo>
                <a:cubicBezTo>
                  <a:pt x="17992" y="221192"/>
                  <a:pt x="18596" y="200927"/>
                  <a:pt x="15875" y="180975"/>
                </a:cubicBezTo>
                <a:cubicBezTo>
                  <a:pt x="13919" y="166628"/>
                  <a:pt x="2646" y="175683"/>
                  <a:pt x="0" y="174625"/>
                </a:cubicBezTo>
                <a:close/>
              </a:path>
            </a:pathLst>
          </a:custGeom>
          <a:noFill/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2231" name="Rectangle 73"/>
          <p:cNvSpPr>
            <a:spLocks noChangeArrowheads="1"/>
          </p:cNvSpPr>
          <p:nvPr/>
        </p:nvSpPr>
        <p:spPr bwMode="auto">
          <a:xfrm>
            <a:off x="2983706" y="2184100"/>
            <a:ext cx="5603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Rietavas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233" name="Laisva forma 5"/>
          <p:cNvSpPr>
            <a:spLocks/>
          </p:cNvSpPr>
          <p:nvPr/>
        </p:nvSpPr>
        <p:spPr bwMode="auto">
          <a:xfrm>
            <a:off x="2827338" y="3059113"/>
            <a:ext cx="663575" cy="504825"/>
          </a:xfrm>
          <a:custGeom>
            <a:avLst/>
            <a:gdLst>
              <a:gd name="T0" fmla="*/ 28510 w 665099"/>
              <a:gd name="T1" fmla="*/ 214313 h 504825"/>
              <a:gd name="T2" fmla="*/ 71273 w 665099"/>
              <a:gd name="T3" fmla="*/ 188119 h 504825"/>
              <a:gd name="T4" fmla="*/ 87904 w 665099"/>
              <a:gd name="T5" fmla="*/ 157163 h 504825"/>
              <a:gd name="T6" fmla="*/ 123541 w 665099"/>
              <a:gd name="T7" fmla="*/ 161925 h 504825"/>
              <a:gd name="T8" fmla="*/ 137796 w 665099"/>
              <a:gd name="T9" fmla="*/ 135732 h 504825"/>
              <a:gd name="T10" fmla="*/ 173433 w 665099"/>
              <a:gd name="T11" fmla="*/ 154782 h 504825"/>
              <a:gd name="T12" fmla="*/ 225701 w 665099"/>
              <a:gd name="T13" fmla="*/ 150019 h 504825"/>
              <a:gd name="T14" fmla="*/ 213821 w 665099"/>
              <a:gd name="T15" fmla="*/ 107157 h 504825"/>
              <a:gd name="T16" fmla="*/ 220949 w 665099"/>
              <a:gd name="T17" fmla="*/ 19050 h 504825"/>
              <a:gd name="T18" fmla="*/ 251834 w 665099"/>
              <a:gd name="T19" fmla="*/ 2382 h 504825"/>
              <a:gd name="T20" fmla="*/ 277968 w 665099"/>
              <a:gd name="T21" fmla="*/ 35719 h 504825"/>
              <a:gd name="T22" fmla="*/ 323108 w 665099"/>
              <a:gd name="T23" fmla="*/ 59532 h 504825"/>
              <a:gd name="T24" fmla="*/ 377751 w 665099"/>
              <a:gd name="T25" fmla="*/ 78582 h 504825"/>
              <a:gd name="T26" fmla="*/ 406261 w 665099"/>
              <a:gd name="T27" fmla="*/ 114300 h 504825"/>
              <a:gd name="T28" fmla="*/ 425267 w 665099"/>
              <a:gd name="T29" fmla="*/ 216694 h 504825"/>
              <a:gd name="T30" fmla="*/ 449025 w 665099"/>
              <a:gd name="T31" fmla="*/ 242888 h 504825"/>
              <a:gd name="T32" fmla="*/ 475159 w 665099"/>
              <a:gd name="T33" fmla="*/ 226219 h 504825"/>
              <a:gd name="T34" fmla="*/ 510796 w 665099"/>
              <a:gd name="T35" fmla="*/ 211932 h 504825"/>
              <a:gd name="T36" fmla="*/ 534553 w 665099"/>
              <a:gd name="T37" fmla="*/ 250032 h 504825"/>
              <a:gd name="T38" fmla="*/ 553560 w 665099"/>
              <a:gd name="T39" fmla="*/ 278607 h 504825"/>
              <a:gd name="T40" fmla="*/ 577318 w 665099"/>
              <a:gd name="T41" fmla="*/ 266700 h 504825"/>
              <a:gd name="T42" fmla="*/ 639088 w 665099"/>
              <a:gd name="T43" fmla="*/ 273844 h 504825"/>
              <a:gd name="T44" fmla="*/ 653343 w 665099"/>
              <a:gd name="T45" fmla="*/ 314325 h 504825"/>
              <a:gd name="T46" fmla="*/ 636713 w 665099"/>
              <a:gd name="T47" fmla="*/ 338138 h 504825"/>
              <a:gd name="T48" fmla="*/ 622457 w 665099"/>
              <a:gd name="T49" fmla="*/ 421482 h 504825"/>
              <a:gd name="T50" fmla="*/ 596324 w 665099"/>
              <a:gd name="T51" fmla="*/ 442913 h 504825"/>
              <a:gd name="T52" fmla="*/ 572566 w 665099"/>
              <a:gd name="T53" fmla="*/ 461963 h 504825"/>
              <a:gd name="T54" fmla="*/ 522675 w 665099"/>
              <a:gd name="T55" fmla="*/ 457200 h 504825"/>
              <a:gd name="T56" fmla="*/ 498916 w 665099"/>
              <a:gd name="T57" fmla="*/ 478632 h 504825"/>
              <a:gd name="T58" fmla="*/ 477534 w 665099"/>
              <a:gd name="T59" fmla="*/ 504825 h 504825"/>
              <a:gd name="T60" fmla="*/ 437146 w 665099"/>
              <a:gd name="T61" fmla="*/ 497682 h 504825"/>
              <a:gd name="T62" fmla="*/ 408637 w 665099"/>
              <a:gd name="T63" fmla="*/ 473869 h 504825"/>
              <a:gd name="T64" fmla="*/ 372999 w 665099"/>
              <a:gd name="T65" fmla="*/ 464344 h 504825"/>
              <a:gd name="T66" fmla="*/ 353993 w 665099"/>
              <a:gd name="T67" fmla="*/ 442913 h 504825"/>
              <a:gd name="T68" fmla="*/ 365872 w 665099"/>
              <a:gd name="T69" fmla="*/ 395288 h 504825"/>
              <a:gd name="T70" fmla="*/ 356369 w 665099"/>
              <a:gd name="T71" fmla="*/ 364332 h 504825"/>
              <a:gd name="T72" fmla="*/ 330236 w 665099"/>
              <a:gd name="T73" fmla="*/ 378619 h 504825"/>
              <a:gd name="T74" fmla="*/ 268464 w 665099"/>
              <a:gd name="T75" fmla="*/ 378619 h 504825"/>
              <a:gd name="T76" fmla="*/ 190063 w 665099"/>
              <a:gd name="T77" fmla="*/ 359569 h 504825"/>
              <a:gd name="T78" fmla="*/ 168682 w 665099"/>
              <a:gd name="T79" fmla="*/ 350044 h 504825"/>
              <a:gd name="T80" fmla="*/ 133044 w 665099"/>
              <a:gd name="T81" fmla="*/ 328613 h 504825"/>
              <a:gd name="T82" fmla="*/ 97407 w 665099"/>
              <a:gd name="T83" fmla="*/ 297657 h 504825"/>
              <a:gd name="T84" fmla="*/ 78401 w 665099"/>
              <a:gd name="T85" fmla="*/ 283369 h 504825"/>
              <a:gd name="T86" fmla="*/ 38013 w 665099"/>
              <a:gd name="T87" fmla="*/ 254794 h 504825"/>
              <a:gd name="T88" fmla="*/ 0 w 665099"/>
              <a:gd name="T89" fmla="*/ 221457 h 50482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65099" h="504825">
                <a:moveTo>
                  <a:pt x="0" y="221457"/>
                </a:moveTo>
                <a:lnTo>
                  <a:pt x="0" y="221457"/>
                </a:lnTo>
                <a:cubicBezTo>
                  <a:pt x="3609" y="221056"/>
                  <a:pt x="23679" y="222147"/>
                  <a:pt x="28575" y="214313"/>
                </a:cubicBezTo>
                <a:cubicBezTo>
                  <a:pt x="31236" y="210056"/>
                  <a:pt x="31749" y="204788"/>
                  <a:pt x="33337" y="200025"/>
                </a:cubicBezTo>
                <a:cubicBezTo>
                  <a:pt x="34131" y="197644"/>
                  <a:pt x="33338" y="193676"/>
                  <a:pt x="35719" y="192882"/>
                </a:cubicBezTo>
                <a:cubicBezTo>
                  <a:pt x="51929" y="187476"/>
                  <a:pt x="40361" y="190708"/>
                  <a:pt x="71437" y="188119"/>
                </a:cubicBezTo>
                <a:lnTo>
                  <a:pt x="78581" y="166688"/>
                </a:lnTo>
                <a:cubicBezTo>
                  <a:pt x="79375" y="164307"/>
                  <a:pt x="78581" y="160338"/>
                  <a:pt x="80962" y="159544"/>
                </a:cubicBezTo>
                <a:lnTo>
                  <a:pt x="88106" y="157163"/>
                </a:lnTo>
                <a:cubicBezTo>
                  <a:pt x="92869" y="157957"/>
                  <a:pt x="97710" y="158373"/>
                  <a:pt x="102394" y="159544"/>
                </a:cubicBezTo>
                <a:cubicBezTo>
                  <a:pt x="107264" y="160762"/>
                  <a:pt x="116681" y="164307"/>
                  <a:pt x="116681" y="164307"/>
                </a:cubicBezTo>
                <a:cubicBezTo>
                  <a:pt x="119062" y="163513"/>
                  <a:pt x="122366" y="163968"/>
                  <a:pt x="123825" y="161925"/>
                </a:cubicBezTo>
                <a:cubicBezTo>
                  <a:pt x="126743" y="157840"/>
                  <a:pt x="127000" y="152400"/>
                  <a:pt x="128587" y="147638"/>
                </a:cubicBezTo>
                <a:cubicBezTo>
                  <a:pt x="129381" y="145257"/>
                  <a:pt x="128880" y="141886"/>
                  <a:pt x="130969" y="140494"/>
                </a:cubicBezTo>
                <a:lnTo>
                  <a:pt x="138112" y="135732"/>
                </a:lnTo>
                <a:cubicBezTo>
                  <a:pt x="140493" y="137319"/>
                  <a:pt x="142696" y="139214"/>
                  <a:pt x="145256" y="140494"/>
                </a:cubicBezTo>
                <a:cubicBezTo>
                  <a:pt x="147501" y="141616"/>
                  <a:pt x="150311" y="141483"/>
                  <a:pt x="152400" y="142875"/>
                </a:cubicBezTo>
                <a:cubicBezTo>
                  <a:pt x="173788" y="157133"/>
                  <a:pt x="140407" y="143640"/>
                  <a:pt x="173831" y="154782"/>
                </a:cubicBezTo>
                <a:lnTo>
                  <a:pt x="180975" y="157163"/>
                </a:lnTo>
                <a:lnTo>
                  <a:pt x="188119" y="159544"/>
                </a:lnTo>
                <a:cubicBezTo>
                  <a:pt x="213265" y="157748"/>
                  <a:pt x="218114" y="166230"/>
                  <a:pt x="226219" y="150019"/>
                </a:cubicBezTo>
                <a:cubicBezTo>
                  <a:pt x="227342" y="147774"/>
                  <a:pt x="227806" y="145256"/>
                  <a:pt x="228600" y="142875"/>
                </a:cubicBezTo>
                <a:cubicBezTo>
                  <a:pt x="227953" y="138993"/>
                  <a:pt x="226630" y="126471"/>
                  <a:pt x="223837" y="121444"/>
                </a:cubicBezTo>
                <a:cubicBezTo>
                  <a:pt x="221057" y="116441"/>
                  <a:pt x="214312" y="107157"/>
                  <a:pt x="214312" y="107157"/>
                </a:cubicBezTo>
                <a:cubicBezTo>
                  <a:pt x="208097" y="82296"/>
                  <a:pt x="210688" y="96550"/>
                  <a:pt x="214312" y="47625"/>
                </a:cubicBezTo>
                <a:cubicBezTo>
                  <a:pt x="214669" y="42810"/>
                  <a:pt x="215523" y="38022"/>
                  <a:pt x="216694" y="33338"/>
                </a:cubicBezTo>
                <a:cubicBezTo>
                  <a:pt x="217912" y="28468"/>
                  <a:pt x="219869" y="23813"/>
                  <a:pt x="221456" y="19050"/>
                </a:cubicBezTo>
                <a:cubicBezTo>
                  <a:pt x="222754" y="15157"/>
                  <a:pt x="224712" y="7193"/>
                  <a:pt x="228600" y="4763"/>
                </a:cubicBezTo>
                <a:cubicBezTo>
                  <a:pt x="232857" y="2102"/>
                  <a:pt x="242887" y="0"/>
                  <a:pt x="242887" y="0"/>
                </a:cubicBezTo>
                <a:cubicBezTo>
                  <a:pt x="246062" y="794"/>
                  <a:pt x="250510" y="-281"/>
                  <a:pt x="252412" y="2382"/>
                </a:cubicBezTo>
                <a:cubicBezTo>
                  <a:pt x="262479" y="16475"/>
                  <a:pt x="247840" y="14440"/>
                  <a:pt x="259556" y="23813"/>
                </a:cubicBezTo>
                <a:cubicBezTo>
                  <a:pt x="261108" y="25055"/>
                  <a:pt x="275603" y="28420"/>
                  <a:pt x="276225" y="28575"/>
                </a:cubicBezTo>
                <a:cubicBezTo>
                  <a:pt x="277019" y="30956"/>
                  <a:pt x="276831" y="33944"/>
                  <a:pt x="278606" y="35719"/>
                </a:cubicBezTo>
                <a:cubicBezTo>
                  <a:pt x="279743" y="36856"/>
                  <a:pt x="295195" y="40462"/>
                  <a:pt x="295275" y="40482"/>
                </a:cubicBezTo>
                <a:cubicBezTo>
                  <a:pt x="312285" y="51822"/>
                  <a:pt x="304009" y="48619"/>
                  <a:pt x="319087" y="52388"/>
                </a:cubicBezTo>
                <a:cubicBezTo>
                  <a:pt x="320675" y="54769"/>
                  <a:pt x="321615" y="57744"/>
                  <a:pt x="323850" y="59532"/>
                </a:cubicBezTo>
                <a:cubicBezTo>
                  <a:pt x="326935" y="62000"/>
                  <a:pt x="345135" y="64270"/>
                  <a:pt x="345281" y="64294"/>
                </a:cubicBezTo>
                <a:cubicBezTo>
                  <a:pt x="346075" y="66675"/>
                  <a:pt x="346094" y="69478"/>
                  <a:pt x="347662" y="71438"/>
                </a:cubicBezTo>
                <a:cubicBezTo>
                  <a:pt x="354452" y="79925"/>
                  <a:pt x="371448" y="77865"/>
                  <a:pt x="378619" y="78582"/>
                </a:cubicBezTo>
                <a:cubicBezTo>
                  <a:pt x="381000" y="80169"/>
                  <a:pt x="383202" y="82064"/>
                  <a:pt x="385762" y="83344"/>
                </a:cubicBezTo>
                <a:cubicBezTo>
                  <a:pt x="396303" y="88614"/>
                  <a:pt x="396151" y="81176"/>
                  <a:pt x="402431" y="100013"/>
                </a:cubicBezTo>
                <a:lnTo>
                  <a:pt x="407194" y="114300"/>
                </a:lnTo>
                <a:cubicBezTo>
                  <a:pt x="407988" y="119856"/>
                  <a:pt x="407296" y="125840"/>
                  <a:pt x="409575" y="130969"/>
                </a:cubicBezTo>
                <a:cubicBezTo>
                  <a:pt x="410737" y="133584"/>
                  <a:pt x="416385" y="132890"/>
                  <a:pt x="416719" y="135732"/>
                </a:cubicBezTo>
                <a:cubicBezTo>
                  <a:pt x="421216" y="173954"/>
                  <a:pt x="397727" y="202436"/>
                  <a:pt x="426244" y="216694"/>
                </a:cubicBezTo>
                <a:cubicBezTo>
                  <a:pt x="428489" y="217816"/>
                  <a:pt x="431006" y="218281"/>
                  <a:pt x="433387" y="219075"/>
                </a:cubicBezTo>
                <a:cubicBezTo>
                  <a:pt x="434181" y="224631"/>
                  <a:pt x="433490" y="230615"/>
                  <a:pt x="435769" y="235744"/>
                </a:cubicBezTo>
                <a:cubicBezTo>
                  <a:pt x="437375" y="239358"/>
                  <a:pt x="446885" y="241831"/>
                  <a:pt x="450056" y="242888"/>
                </a:cubicBezTo>
                <a:cubicBezTo>
                  <a:pt x="452437" y="241300"/>
                  <a:pt x="454585" y="239287"/>
                  <a:pt x="457200" y="238125"/>
                </a:cubicBezTo>
                <a:cubicBezTo>
                  <a:pt x="461787" y="236086"/>
                  <a:pt x="471487" y="233363"/>
                  <a:pt x="471487" y="233363"/>
                </a:cubicBezTo>
                <a:cubicBezTo>
                  <a:pt x="473075" y="230982"/>
                  <a:pt x="474226" y="228243"/>
                  <a:pt x="476250" y="226219"/>
                </a:cubicBezTo>
                <a:cubicBezTo>
                  <a:pt x="481909" y="220560"/>
                  <a:pt x="490611" y="219051"/>
                  <a:pt x="497681" y="216694"/>
                </a:cubicBezTo>
                <a:lnTo>
                  <a:pt x="504825" y="214313"/>
                </a:lnTo>
                <a:lnTo>
                  <a:pt x="511969" y="211932"/>
                </a:lnTo>
                <a:cubicBezTo>
                  <a:pt x="516731" y="215107"/>
                  <a:pt x="524446" y="216027"/>
                  <a:pt x="526256" y="221457"/>
                </a:cubicBezTo>
                <a:lnTo>
                  <a:pt x="533400" y="242888"/>
                </a:lnTo>
                <a:lnTo>
                  <a:pt x="535781" y="250032"/>
                </a:lnTo>
                <a:cubicBezTo>
                  <a:pt x="536575" y="252413"/>
                  <a:pt x="537670" y="254714"/>
                  <a:pt x="538162" y="257175"/>
                </a:cubicBezTo>
                <a:cubicBezTo>
                  <a:pt x="538956" y="261144"/>
                  <a:pt x="538059" y="265887"/>
                  <a:pt x="540544" y="269082"/>
                </a:cubicBezTo>
                <a:cubicBezTo>
                  <a:pt x="544058" y="273600"/>
                  <a:pt x="554831" y="278607"/>
                  <a:pt x="554831" y="278607"/>
                </a:cubicBezTo>
                <a:cubicBezTo>
                  <a:pt x="557212" y="277813"/>
                  <a:pt x="560200" y="278000"/>
                  <a:pt x="561975" y="276225"/>
                </a:cubicBezTo>
                <a:cubicBezTo>
                  <a:pt x="563750" y="274450"/>
                  <a:pt x="562177" y="270327"/>
                  <a:pt x="564356" y="269082"/>
                </a:cubicBezTo>
                <a:cubicBezTo>
                  <a:pt x="568548" y="266686"/>
                  <a:pt x="573881" y="267494"/>
                  <a:pt x="578644" y="266700"/>
                </a:cubicBezTo>
                <a:cubicBezTo>
                  <a:pt x="591740" y="257969"/>
                  <a:pt x="589614" y="257248"/>
                  <a:pt x="614362" y="264319"/>
                </a:cubicBezTo>
                <a:cubicBezTo>
                  <a:pt x="617114" y="265105"/>
                  <a:pt x="616435" y="270485"/>
                  <a:pt x="619125" y="271463"/>
                </a:cubicBezTo>
                <a:cubicBezTo>
                  <a:pt x="625880" y="273919"/>
                  <a:pt x="633412" y="273050"/>
                  <a:pt x="640556" y="273844"/>
                </a:cubicBezTo>
                <a:cubicBezTo>
                  <a:pt x="657559" y="279512"/>
                  <a:pt x="652059" y="274430"/>
                  <a:pt x="659606" y="285750"/>
                </a:cubicBezTo>
                <a:cubicBezTo>
                  <a:pt x="661194" y="290513"/>
                  <a:pt x="667154" y="295861"/>
                  <a:pt x="664369" y="300038"/>
                </a:cubicBezTo>
                <a:lnTo>
                  <a:pt x="654844" y="314325"/>
                </a:lnTo>
                <a:cubicBezTo>
                  <a:pt x="653256" y="316706"/>
                  <a:pt x="652796" y="320564"/>
                  <a:pt x="650081" y="321469"/>
                </a:cubicBezTo>
                <a:lnTo>
                  <a:pt x="642937" y="323850"/>
                </a:lnTo>
                <a:cubicBezTo>
                  <a:pt x="630382" y="332222"/>
                  <a:pt x="638175" y="323786"/>
                  <a:pt x="638175" y="338138"/>
                </a:cubicBezTo>
                <a:cubicBezTo>
                  <a:pt x="638175" y="343069"/>
                  <a:pt x="633440" y="348812"/>
                  <a:pt x="631031" y="352425"/>
                </a:cubicBezTo>
                <a:cubicBezTo>
                  <a:pt x="629444" y="357188"/>
                  <a:pt x="626487" y="361698"/>
                  <a:pt x="626269" y="366713"/>
                </a:cubicBezTo>
                <a:cubicBezTo>
                  <a:pt x="625475" y="384969"/>
                  <a:pt x="628473" y="403793"/>
                  <a:pt x="623887" y="421482"/>
                </a:cubicBezTo>
                <a:cubicBezTo>
                  <a:pt x="622451" y="427022"/>
                  <a:pt x="614362" y="427832"/>
                  <a:pt x="609600" y="431007"/>
                </a:cubicBezTo>
                <a:lnTo>
                  <a:pt x="602456" y="435769"/>
                </a:lnTo>
                <a:cubicBezTo>
                  <a:pt x="600869" y="438150"/>
                  <a:pt x="599929" y="441125"/>
                  <a:pt x="597694" y="442913"/>
                </a:cubicBezTo>
                <a:cubicBezTo>
                  <a:pt x="581260" y="456061"/>
                  <a:pt x="599439" y="431961"/>
                  <a:pt x="585787" y="452438"/>
                </a:cubicBezTo>
                <a:cubicBezTo>
                  <a:pt x="584993" y="454819"/>
                  <a:pt x="585366" y="458014"/>
                  <a:pt x="583406" y="459582"/>
                </a:cubicBezTo>
                <a:cubicBezTo>
                  <a:pt x="580850" y="461626"/>
                  <a:pt x="577028" y="461064"/>
                  <a:pt x="573881" y="461963"/>
                </a:cubicBezTo>
                <a:cubicBezTo>
                  <a:pt x="571467" y="462653"/>
                  <a:pt x="569118" y="463550"/>
                  <a:pt x="566737" y="464344"/>
                </a:cubicBezTo>
                <a:cubicBezTo>
                  <a:pt x="558800" y="463550"/>
                  <a:pt x="550549" y="464309"/>
                  <a:pt x="542925" y="461963"/>
                </a:cubicBezTo>
                <a:cubicBezTo>
                  <a:pt x="519275" y="454686"/>
                  <a:pt x="555481" y="450879"/>
                  <a:pt x="523875" y="457200"/>
                </a:cubicBezTo>
                <a:cubicBezTo>
                  <a:pt x="522287" y="459581"/>
                  <a:pt x="521136" y="462320"/>
                  <a:pt x="519112" y="464344"/>
                </a:cubicBezTo>
                <a:cubicBezTo>
                  <a:pt x="514495" y="468962"/>
                  <a:pt x="510637" y="469551"/>
                  <a:pt x="504825" y="471488"/>
                </a:cubicBezTo>
                <a:cubicBezTo>
                  <a:pt x="503237" y="473869"/>
                  <a:pt x="501189" y="476001"/>
                  <a:pt x="500062" y="478632"/>
                </a:cubicBezTo>
                <a:cubicBezTo>
                  <a:pt x="498773" y="481640"/>
                  <a:pt x="499496" y="485434"/>
                  <a:pt x="497681" y="488157"/>
                </a:cubicBezTo>
                <a:cubicBezTo>
                  <a:pt x="496093" y="490538"/>
                  <a:pt x="492918" y="491332"/>
                  <a:pt x="490537" y="492919"/>
                </a:cubicBezTo>
                <a:cubicBezTo>
                  <a:pt x="488420" y="496095"/>
                  <a:pt x="483924" y="504825"/>
                  <a:pt x="478631" y="504825"/>
                </a:cubicBezTo>
                <a:cubicBezTo>
                  <a:pt x="475769" y="504825"/>
                  <a:pt x="474047" y="501343"/>
                  <a:pt x="471487" y="500063"/>
                </a:cubicBezTo>
                <a:cubicBezTo>
                  <a:pt x="469242" y="498941"/>
                  <a:pt x="466725" y="498476"/>
                  <a:pt x="464344" y="497682"/>
                </a:cubicBezTo>
                <a:cubicBezTo>
                  <a:pt x="452460" y="499380"/>
                  <a:pt x="448441" y="502093"/>
                  <a:pt x="438150" y="497682"/>
                </a:cubicBezTo>
                <a:cubicBezTo>
                  <a:pt x="435519" y="496555"/>
                  <a:pt x="433621" y="494081"/>
                  <a:pt x="431006" y="492919"/>
                </a:cubicBezTo>
                <a:cubicBezTo>
                  <a:pt x="426419" y="490880"/>
                  <a:pt x="416719" y="488157"/>
                  <a:pt x="416719" y="488157"/>
                </a:cubicBezTo>
                <a:cubicBezTo>
                  <a:pt x="415150" y="483453"/>
                  <a:pt x="413770" y="477225"/>
                  <a:pt x="409575" y="473869"/>
                </a:cubicBezTo>
                <a:cubicBezTo>
                  <a:pt x="407615" y="472301"/>
                  <a:pt x="404812" y="472282"/>
                  <a:pt x="402431" y="471488"/>
                </a:cubicBezTo>
                <a:cubicBezTo>
                  <a:pt x="400050" y="469900"/>
                  <a:pt x="398064" y="467419"/>
                  <a:pt x="395287" y="466725"/>
                </a:cubicBezTo>
                <a:cubicBezTo>
                  <a:pt x="388314" y="464982"/>
                  <a:pt x="380946" y="465526"/>
                  <a:pt x="373856" y="464344"/>
                </a:cubicBezTo>
                <a:cubicBezTo>
                  <a:pt x="371380" y="463931"/>
                  <a:pt x="369093" y="462757"/>
                  <a:pt x="366712" y="461963"/>
                </a:cubicBezTo>
                <a:cubicBezTo>
                  <a:pt x="364331" y="460375"/>
                  <a:pt x="361086" y="459627"/>
                  <a:pt x="359569" y="457200"/>
                </a:cubicBezTo>
                <a:cubicBezTo>
                  <a:pt x="356908" y="452943"/>
                  <a:pt x="354806" y="442913"/>
                  <a:pt x="354806" y="442913"/>
                </a:cubicBezTo>
                <a:cubicBezTo>
                  <a:pt x="355600" y="431007"/>
                  <a:pt x="355869" y="419054"/>
                  <a:pt x="357187" y="407194"/>
                </a:cubicBezTo>
                <a:cubicBezTo>
                  <a:pt x="357464" y="404699"/>
                  <a:pt x="358001" y="402010"/>
                  <a:pt x="359569" y="400050"/>
                </a:cubicBezTo>
                <a:cubicBezTo>
                  <a:pt x="361357" y="397815"/>
                  <a:pt x="364331" y="396875"/>
                  <a:pt x="366712" y="395288"/>
                </a:cubicBezTo>
                <a:cubicBezTo>
                  <a:pt x="370331" y="384435"/>
                  <a:pt x="370065" y="388945"/>
                  <a:pt x="366712" y="373857"/>
                </a:cubicBezTo>
                <a:cubicBezTo>
                  <a:pt x="366167" y="371407"/>
                  <a:pt x="366106" y="368488"/>
                  <a:pt x="364331" y="366713"/>
                </a:cubicBezTo>
                <a:cubicBezTo>
                  <a:pt x="362556" y="364938"/>
                  <a:pt x="359568" y="365126"/>
                  <a:pt x="357187" y="364332"/>
                </a:cubicBezTo>
                <a:cubicBezTo>
                  <a:pt x="352425" y="365126"/>
                  <a:pt x="347218" y="364554"/>
                  <a:pt x="342900" y="366713"/>
                </a:cubicBezTo>
                <a:cubicBezTo>
                  <a:pt x="340340" y="367993"/>
                  <a:pt x="340161" y="371833"/>
                  <a:pt x="338137" y="373857"/>
                </a:cubicBezTo>
                <a:cubicBezTo>
                  <a:pt x="336114" y="375880"/>
                  <a:pt x="333673" y="377614"/>
                  <a:pt x="330994" y="378619"/>
                </a:cubicBezTo>
                <a:cubicBezTo>
                  <a:pt x="327204" y="380040"/>
                  <a:pt x="323014" y="380018"/>
                  <a:pt x="319087" y="381000"/>
                </a:cubicBezTo>
                <a:cubicBezTo>
                  <a:pt x="316652" y="381609"/>
                  <a:pt x="314325" y="382588"/>
                  <a:pt x="311944" y="383382"/>
                </a:cubicBezTo>
                <a:cubicBezTo>
                  <a:pt x="309954" y="383240"/>
                  <a:pt x="279247" y="382975"/>
                  <a:pt x="269081" y="378619"/>
                </a:cubicBezTo>
                <a:cubicBezTo>
                  <a:pt x="257754" y="373765"/>
                  <a:pt x="264662" y="370039"/>
                  <a:pt x="247650" y="369094"/>
                </a:cubicBezTo>
                <a:lnTo>
                  <a:pt x="204787" y="366713"/>
                </a:lnTo>
                <a:cubicBezTo>
                  <a:pt x="186831" y="360728"/>
                  <a:pt x="208967" y="368803"/>
                  <a:pt x="190500" y="359569"/>
                </a:cubicBezTo>
                <a:cubicBezTo>
                  <a:pt x="188255" y="358446"/>
                  <a:pt x="185737" y="357982"/>
                  <a:pt x="183356" y="357188"/>
                </a:cubicBezTo>
                <a:cubicBezTo>
                  <a:pt x="180975" y="355600"/>
                  <a:pt x="178772" y="353705"/>
                  <a:pt x="176212" y="352425"/>
                </a:cubicBezTo>
                <a:cubicBezTo>
                  <a:pt x="173967" y="351303"/>
                  <a:pt x="171263" y="351263"/>
                  <a:pt x="169069" y="350044"/>
                </a:cubicBezTo>
                <a:cubicBezTo>
                  <a:pt x="164065" y="347264"/>
                  <a:pt x="159544" y="343694"/>
                  <a:pt x="154781" y="340519"/>
                </a:cubicBezTo>
                <a:cubicBezTo>
                  <a:pt x="152400" y="338932"/>
                  <a:pt x="150352" y="336662"/>
                  <a:pt x="147637" y="335757"/>
                </a:cubicBezTo>
                <a:cubicBezTo>
                  <a:pt x="137779" y="332470"/>
                  <a:pt x="142582" y="334767"/>
                  <a:pt x="133350" y="328613"/>
                </a:cubicBezTo>
                <a:cubicBezTo>
                  <a:pt x="128812" y="321806"/>
                  <a:pt x="121290" y="309513"/>
                  <a:pt x="114300" y="307182"/>
                </a:cubicBezTo>
                <a:lnTo>
                  <a:pt x="107156" y="304800"/>
                </a:lnTo>
                <a:cubicBezTo>
                  <a:pt x="103981" y="302419"/>
                  <a:pt x="101077" y="299626"/>
                  <a:pt x="97631" y="297657"/>
                </a:cubicBezTo>
                <a:cubicBezTo>
                  <a:pt x="95452" y="296412"/>
                  <a:pt x="92732" y="296398"/>
                  <a:pt x="90487" y="295275"/>
                </a:cubicBezTo>
                <a:cubicBezTo>
                  <a:pt x="87928" y="293995"/>
                  <a:pt x="85725" y="292100"/>
                  <a:pt x="83344" y="290513"/>
                </a:cubicBezTo>
                <a:cubicBezTo>
                  <a:pt x="81756" y="288132"/>
                  <a:pt x="80816" y="285157"/>
                  <a:pt x="78581" y="283369"/>
                </a:cubicBezTo>
                <a:cubicBezTo>
                  <a:pt x="76621" y="281801"/>
                  <a:pt x="73212" y="282763"/>
                  <a:pt x="71437" y="280988"/>
                </a:cubicBezTo>
                <a:cubicBezTo>
                  <a:pt x="58737" y="268288"/>
                  <a:pt x="80963" y="277812"/>
                  <a:pt x="61912" y="271463"/>
                </a:cubicBezTo>
                <a:cubicBezTo>
                  <a:pt x="49709" y="253158"/>
                  <a:pt x="58033" y="258116"/>
                  <a:pt x="38100" y="254794"/>
                </a:cubicBezTo>
                <a:cubicBezTo>
                  <a:pt x="32738" y="238705"/>
                  <a:pt x="40175" y="256145"/>
                  <a:pt x="28575" y="242888"/>
                </a:cubicBezTo>
                <a:cubicBezTo>
                  <a:pt x="17460" y="230186"/>
                  <a:pt x="23814" y="229791"/>
                  <a:pt x="11906" y="223838"/>
                </a:cubicBezTo>
                <a:cubicBezTo>
                  <a:pt x="11196" y="223483"/>
                  <a:pt x="1984" y="221854"/>
                  <a:pt x="0" y="221457"/>
                </a:cubicBezTo>
                <a:close/>
              </a:path>
            </a:pathLst>
          </a:custGeom>
          <a:solidFill>
            <a:srgbClr val="F2BAA4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lt-LT"/>
          </a:p>
        </p:txBody>
      </p:sp>
      <p:sp>
        <p:nvSpPr>
          <p:cNvPr id="2234" name="Rectangle 75"/>
          <p:cNvSpPr>
            <a:spLocks noChangeArrowheads="1"/>
          </p:cNvSpPr>
          <p:nvPr/>
        </p:nvSpPr>
        <p:spPr bwMode="auto">
          <a:xfrm>
            <a:off x="2874729" y="3307376"/>
            <a:ext cx="5794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Pagėgiai</a:t>
            </a:r>
            <a:endParaRPr lang="en-GB" sz="1000" dirty="0">
              <a:solidFill>
                <a:srgbClr val="000000"/>
              </a:solidFill>
            </a:endParaRPr>
          </a:p>
        </p:txBody>
      </p:sp>
      <p:graphicFrame>
        <p:nvGraphicFramePr>
          <p:cNvPr id="136" name="Lentelė 1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029953"/>
              </p:ext>
            </p:extLst>
          </p:nvPr>
        </p:nvGraphicFramePr>
        <p:xfrm>
          <a:off x="756641" y="4450723"/>
          <a:ext cx="2131192" cy="914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2"/>
                <a:gridCol w="1922910"/>
              </a:tblGrid>
              <a:tr h="365791">
                <a:tc>
                  <a:txBody>
                    <a:bodyPr/>
                    <a:lstStyle/>
                    <a:p>
                      <a:endParaRPr lang="lt-LT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Valstybinės gydymo įstaigos (LRV,</a:t>
                      </a:r>
                      <a:r>
                        <a:rPr lang="lt-LT" sz="1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SAM, savivaldybių ir kt. pavaldumo)</a:t>
                      </a:r>
                      <a:endParaRPr lang="lt-LT" sz="1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91">
                <a:tc>
                  <a:txBody>
                    <a:bodyPr/>
                    <a:lstStyle/>
                    <a:p>
                      <a:endParaRPr lang="lt-LT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Savivaldybių gydymo įstaigos</a:t>
                      </a:r>
                      <a:endParaRPr lang="lt-LT" sz="1000" b="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1" marR="91441" marT="45665" marB="456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" name="Struktūrinė schema: mazgas 133"/>
          <p:cNvSpPr>
            <a:spLocks noChangeArrowheads="1"/>
          </p:cNvSpPr>
          <p:nvPr/>
        </p:nvSpPr>
        <p:spPr bwMode="auto">
          <a:xfrm>
            <a:off x="787294" y="4675216"/>
            <a:ext cx="130175" cy="112712"/>
          </a:xfrm>
          <a:prstGeom prst="flowChartConnector">
            <a:avLst/>
          </a:prstGeom>
          <a:solidFill>
            <a:srgbClr val="00CC00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129" name="Struktūrinė schema: mazgas 133"/>
          <p:cNvSpPr>
            <a:spLocks noChangeArrowheads="1"/>
          </p:cNvSpPr>
          <p:nvPr/>
        </p:nvSpPr>
        <p:spPr bwMode="auto">
          <a:xfrm>
            <a:off x="787294" y="5101833"/>
            <a:ext cx="130175" cy="117318"/>
          </a:xfrm>
          <a:prstGeom prst="flowChartConnector">
            <a:avLst/>
          </a:prstGeom>
          <a:solidFill>
            <a:srgbClr val="FFFF00"/>
          </a:solidFill>
          <a:ln w="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130" name="Struktūrinė schema: mazgas 146"/>
          <p:cNvSpPr>
            <a:spLocks noChangeArrowheads="1"/>
          </p:cNvSpPr>
          <p:nvPr/>
        </p:nvSpPr>
        <p:spPr bwMode="auto">
          <a:xfrm>
            <a:off x="6050880" y="40388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2" name="Struktūrinė schema: mazgas 146"/>
          <p:cNvSpPr>
            <a:spLocks noChangeArrowheads="1"/>
          </p:cNvSpPr>
          <p:nvPr/>
        </p:nvSpPr>
        <p:spPr bwMode="auto">
          <a:xfrm>
            <a:off x="6141811" y="34727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8" name="Struktūrinė schema: mazgas 146"/>
          <p:cNvSpPr>
            <a:spLocks noChangeArrowheads="1"/>
          </p:cNvSpPr>
          <p:nvPr/>
        </p:nvSpPr>
        <p:spPr bwMode="auto">
          <a:xfrm>
            <a:off x="6028644" y="441007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0" name="Struktūrinė schema: mazgas 146"/>
          <p:cNvSpPr>
            <a:spLocks noChangeArrowheads="1"/>
          </p:cNvSpPr>
          <p:nvPr/>
        </p:nvSpPr>
        <p:spPr bwMode="auto">
          <a:xfrm>
            <a:off x="6016973" y="298304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Struktūrinė schema: mazgas 146"/>
          <p:cNvSpPr>
            <a:spLocks noChangeArrowheads="1"/>
          </p:cNvSpPr>
          <p:nvPr/>
        </p:nvSpPr>
        <p:spPr bwMode="auto">
          <a:xfrm>
            <a:off x="6555755" y="478544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4" name="Struktūrinė schema: mazgas 146"/>
          <p:cNvSpPr>
            <a:spLocks noChangeArrowheads="1"/>
          </p:cNvSpPr>
          <p:nvPr/>
        </p:nvSpPr>
        <p:spPr bwMode="auto">
          <a:xfrm>
            <a:off x="7359998" y="324680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Struktūrinė schema: mazgas 146"/>
          <p:cNvSpPr>
            <a:spLocks noChangeArrowheads="1"/>
          </p:cNvSpPr>
          <p:nvPr/>
        </p:nvSpPr>
        <p:spPr bwMode="auto">
          <a:xfrm>
            <a:off x="5546331" y="326721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8" name="Struktūrinė schema: mazgas 146"/>
          <p:cNvSpPr>
            <a:spLocks noChangeArrowheads="1"/>
          </p:cNvSpPr>
          <p:nvPr/>
        </p:nvSpPr>
        <p:spPr bwMode="auto">
          <a:xfrm>
            <a:off x="5771877" y="380682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0" name="Struktūrinė schema: mazgas 146"/>
          <p:cNvSpPr>
            <a:spLocks noChangeArrowheads="1"/>
          </p:cNvSpPr>
          <p:nvPr/>
        </p:nvSpPr>
        <p:spPr bwMode="auto">
          <a:xfrm>
            <a:off x="5113685" y="283295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2" name="Struktūrinė schema: mazgas 146"/>
          <p:cNvSpPr>
            <a:spLocks noChangeArrowheads="1"/>
          </p:cNvSpPr>
          <p:nvPr/>
        </p:nvSpPr>
        <p:spPr bwMode="auto">
          <a:xfrm>
            <a:off x="5067688" y="409892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4" name="Struktūrinė schema: mazgas 146"/>
          <p:cNvSpPr>
            <a:spLocks noChangeArrowheads="1"/>
          </p:cNvSpPr>
          <p:nvPr/>
        </p:nvSpPr>
        <p:spPr bwMode="auto">
          <a:xfrm>
            <a:off x="4350302" y="270526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2" name="Struktūrinė schema: mazgas 146"/>
          <p:cNvSpPr>
            <a:spLocks noChangeArrowheads="1"/>
          </p:cNvSpPr>
          <p:nvPr/>
        </p:nvSpPr>
        <p:spPr bwMode="auto">
          <a:xfrm>
            <a:off x="2458944" y="143976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4" name="Struktūrinė schema: mazgas 146"/>
          <p:cNvSpPr>
            <a:spLocks noChangeArrowheads="1"/>
          </p:cNvSpPr>
          <p:nvPr/>
        </p:nvSpPr>
        <p:spPr bwMode="auto">
          <a:xfrm>
            <a:off x="2653133" y="269529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Struktūrinė schema: mazgas 146"/>
          <p:cNvSpPr>
            <a:spLocks noChangeArrowheads="1"/>
          </p:cNvSpPr>
          <p:nvPr/>
        </p:nvSpPr>
        <p:spPr bwMode="auto">
          <a:xfrm>
            <a:off x="3959622" y="98927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1" name="Struktūrinė schema: mazgas 146"/>
          <p:cNvSpPr>
            <a:spLocks noChangeArrowheads="1"/>
          </p:cNvSpPr>
          <p:nvPr/>
        </p:nvSpPr>
        <p:spPr bwMode="auto">
          <a:xfrm>
            <a:off x="4708852" y="992461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3" name="Struktūrinė schema: mazgas 146"/>
          <p:cNvSpPr>
            <a:spLocks noChangeArrowheads="1"/>
          </p:cNvSpPr>
          <p:nvPr/>
        </p:nvSpPr>
        <p:spPr bwMode="auto">
          <a:xfrm>
            <a:off x="4044938" y="217818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4" name="Struktūrinė schema: mazgas 146"/>
          <p:cNvSpPr>
            <a:spLocks noChangeArrowheads="1"/>
          </p:cNvSpPr>
          <p:nvPr/>
        </p:nvSpPr>
        <p:spPr bwMode="auto">
          <a:xfrm>
            <a:off x="5018435" y="156112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8" name="Struktūrinė schema: mazgas 146"/>
          <p:cNvSpPr>
            <a:spLocks noChangeArrowheads="1"/>
          </p:cNvSpPr>
          <p:nvPr/>
        </p:nvSpPr>
        <p:spPr bwMode="auto">
          <a:xfrm>
            <a:off x="4807917" y="211323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2" name="Struktūrinė schema: mazgas 146"/>
          <p:cNvSpPr>
            <a:spLocks noChangeArrowheads="1"/>
          </p:cNvSpPr>
          <p:nvPr/>
        </p:nvSpPr>
        <p:spPr bwMode="auto">
          <a:xfrm>
            <a:off x="6086475" y="115034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3" name="Struktūrinė schema: mazgas 146"/>
          <p:cNvSpPr>
            <a:spLocks noChangeArrowheads="1"/>
          </p:cNvSpPr>
          <p:nvPr/>
        </p:nvSpPr>
        <p:spPr bwMode="auto">
          <a:xfrm>
            <a:off x="6272252" y="180732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5" name="Struktūrinė schema: mazgas 146"/>
          <p:cNvSpPr>
            <a:spLocks noChangeArrowheads="1"/>
          </p:cNvSpPr>
          <p:nvPr/>
        </p:nvSpPr>
        <p:spPr bwMode="auto">
          <a:xfrm>
            <a:off x="5556293" y="147254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6" name="Struktūrinė schema: mazgas 146"/>
          <p:cNvSpPr>
            <a:spLocks noChangeArrowheads="1"/>
          </p:cNvSpPr>
          <p:nvPr/>
        </p:nvSpPr>
        <p:spPr bwMode="auto">
          <a:xfrm>
            <a:off x="6993615" y="1567465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7" name="Struktūrinė schema: mazgas 146"/>
          <p:cNvSpPr>
            <a:spLocks noChangeArrowheads="1"/>
          </p:cNvSpPr>
          <p:nvPr/>
        </p:nvSpPr>
        <p:spPr bwMode="auto">
          <a:xfrm>
            <a:off x="6799610" y="1573619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1" name="Struktūrinė schema: mazgas 146"/>
          <p:cNvSpPr>
            <a:spLocks noChangeArrowheads="1"/>
          </p:cNvSpPr>
          <p:nvPr/>
        </p:nvSpPr>
        <p:spPr bwMode="auto">
          <a:xfrm>
            <a:off x="5307784" y="543592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Struktūrinė schema: mazgas 146"/>
          <p:cNvSpPr>
            <a:spLocks noChangeArrowheads="1"/>
          </p:cNvSpPr>
          <p:nvPr/>
        </p:nvSpPr>
        <p:spPr bwMode="auto">
          <a:xfrm>
            <a:off x="4852962" y="509501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Struktūrinė schema: mazgas 146"/>
          <p:cNvSpPr>
            <a:spLocks noChangeArrowheads="1"/>
          </p:cNvSpPr>
          <p:nvPr/>
        </p:nvSpPr>
        <p:spPr bwMode="auto">
          <a:xfrm>
            <a:off x="5679231" y="507961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9" name="Struktūrinė schema: mazgas 146"/>
          <p:cNvSpPr>
            <a:spLocks noChangeArrowheads="1"/>
          </p:cNvSpPr>
          <p:nvPr/>
        </p:nvSpPr>
        <p:spPr bwMode="auto">
          <a:xfrm>
            <a:off x="4241456" y="358110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1" name="Struktūrinė schema: mazgas 146"/>
          <p:cNvSpPr>
            <a:spLocks noChangeArrowheads="1"/>
          </p:cNvSpPr>
          <p:nvPr/>
        </p:nvSpPr>
        <p:spPr bwMode="auto">
          <a:xfrm>
            <a:off x="4044938" y="4230961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" name="Struktūrinė schema: mazgas 146"/>
          <p:cNvSpPr>
            <a:spLocks noChangeArrowheads="1"/>
          </p:cNvSpPr>
          <p:nvPr/>
        </p:nvSpPr>
        <p:spPr bwMode="auto">
          <a:xfrm>
            <a:off x="4309940" y="472060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5" name="Struktūrinė schema: mazgas 146"/>
          <p:cNvSpPr>
            <a:spLocks noChangeArrowheads="1"/>
          </p:cNvSpPr>
          <p:nvPr/>
        </p:nvSpPr>
        <p:spPr bwMode="auto">
          <a:xfrm>
            <a:off x="4708852" y="39307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9" name="Struktūrinė schema: mazgas 146"/>
          <p:cNvSpPr>
            <a:spLocks noChangeArrowheads="1"/>
          </p:cNvSpPr>
          <p:nvPr/>
        </p:nvSpPr>
        <p:spPr bwMode="auto">
          <a:xfrm>
            <a:off x="4012520" y="307935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11" name="Struktūrinė schema: mazgas 146"/>
          <p:cNvSpPr>
            <a:spLocks noChangeArrowheads="1"/>
          </p:cNvSpPr>
          <p:nvPr/>
        </p:nvSpPr>
        <p:spPr bwMode="auto">
          <a:xfrm>
            <a:off x="3343593" y="241303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" name="Struktūrinė schema: mazgas 146"/>
          <p:cNvSpPr>
            <a:spLocks noChangeArrowheads="1"/>
          </p:cNvSpPr>
          <p:nvPr/>
        </p:nvSpPr>
        <p:spPr bwMode="auto">
          <a:xfrm>
            <a:off x="3402013" y="94155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0" name="Struktūrinė schema: mazgas 146"/>
          <p:cNvSpPr>
            <a:spLocks noChangeArrowheads="1"/>
          </p:cNvSpPr>
          <p:nvPr/>
        </p:nvSpPr>
        <p:spPr bwMode="auto">
          <a:xfrm>
            <a:off x="2975982" y="1641236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5" name="Struktūrinė schema: mazgas 146"/>
          <p:cNvSpPr>
            <a:spLocks noChangeArrowheads="1"/>
          </p:cNvSpPr>
          <p:nvPr/>
        </p:nvSpPr>
        <p:spPr bwMode="auto">
          <a:xfrm>
            <a:off x="6327948" y="242093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7" name="Struktūrinė schema: mazgas 146"/>
          <p:cNvSpPr>
            <a:spLocks noChangeArrowheads="1"/>
          </p:cNvSpPr>
          <p:nvPr/>
        </p:nvSpPr>
        <p:spPr bwMode="auto">
          <a:xfrm>
            <a:off x="7658040" y="269291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8" name="Struktūrinė schema: mazgas 146"/>
          <p:cNvSpPr>
            <a:spLocks noChangeArrowheads="1"/>
          </p:cNvSpPr>
          <p:nvPr/>
        </p:nvSpPr>
        <p:spPr bwMode="auto">
          <a:xfrm>
            <a:off x="7436010" y="2071688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0" name="Struktūrinė schema: mazgas 146"/>
          <p:cNvSpPr>
            <a:spLocks noChangeArrowheads="1"/>
          </p:cNvSpPr>
          <p:nvPr/>
        </p:nvSpPr>
        <p:spPr bwMode="auto">
          <a:xfrm>
            <a:off x="8048655" y="2200412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1" name="Struktūrinė schema: mazgas 146"/>
          <p:cNvSpPr>
            <a:spLocks noChangeArrowheads="1"/>
          </p:cNvSpPr>
          <p:nvPr/>
        </p:nvSpPr>
        <p:spPr bwMode="auto">
          <a:xfrm>
            <a:off x="6732587" y="2914650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771217" y="5538673"/>
            <a:ext cx="18095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50" i="1" dirty="0" smtClean="0"/>
              <a:t>Paaiškinimai:</a:t>
            </a:r>
          </a:p>
          <a:p>
            <a:r>
              <a:rPr lang="lt-LT" sz="1050" i="1" dirty="0" smtClean="0"/>
              <a:t>m – mieste</a:t>
            </a:r>
          </a:p>
          <a:p>
            <a:r>
              <a:rPr lang="lt-LT" sz="1050" i="1" dirty="0" smtClean="0"/>
              <a:t>r – rajone </a:t>
            </a:r>
            <a:endParaRPr lang="lt-LT" sz="1050" i="1" dirty="0"/>
          </a:p>
        </p:txBody>
      </p:sp>
      <p:sp>
        <p:nvSpPr>
          <p:cNvPr id="233" name="Struktūrinė schema: mazgas 146"/>
          <p:cNvSpPr>
            <a:spLocks noChangeArrowheads="1"/>
          </p:cNvSpPr>
          <p:nvPr/>
        </p:nvSpPr>
        <p:spPr bwMode="auto">
          <a:xfrm>
            <a:off x="6629951" y="3887828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8 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" name="Struktūrinė schema: mazgas 146"/>
          <p:cNvSpPr>
            <a:spLocks noChangeArrowheads="1"/>
          </p:cNvSpPr>
          <p:nvPr/>
        </p:nvSpPr>
        <p:spPr bwMode="auto">
          <a:xfrm>
            <a:off x="6819025" y="3887048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 smtClean="0">
                <a:latin typeface="Times New Roman" pitchFamily="18" charset="0"/>
                <a:cs typeface="Times New Roman" pitchFamily="18" charset="0"/>
              </a:rPr>
              <a:t>3 m</a:t>
            </a:r>
            <a:endParaRPr lang="lt-LT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" name="Struktūrinė schema: mazgas 146"/>
          <p:cNvSpPr>
            <a:spLocks noChangeArrowheads="1"/>
          </p:cNvSpPr>
          <p:nvPr/>
        </p:nvSpPr>
        <p:spPr bwMode="auto">
          <a:xfrm>
            <a:off x="5035265" y="3520449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4 m</a:t>
            </a:r>
          </a:p>
        </p:txBody>
      </p:sp>
      <p:sp>
        <p:nvSpPr>
          <p:cNvPr id="241" name="Struktūrinė schema: mazgas 146"/>
          <p:cNvSpPr>
            <a:spLocks noChangeArrowheads="1"/>
          </p:cNvSpPr>
          <p:nvPr/>
        </p:nvSpPr>
        <p:spPr bwMode="auto">
          <a:xfrm>
            <a:off x="2305143" y="1936312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3 m</a:t>
            </a:r>
          </a:p>
        </p:txBody>
      </p:sp>
      <p:sp>
        <p:nvSpPr>
          <p:cNvPr id="242" name="Struktūrinė schema: mazgas 146"/>
          <p:cNvSpPr>
            <a:spLocks noChangeArrowheads="1"/>
          </p:cNvSpPr>
          <p:nvPr/>
        </p:nvSpPr>
        <p:spPr bwMode="auto">
          <a:xfrm>
            <a:off x="2488811" y="1948303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m</a:t>
            </a:r>
          </a:p>
        </p:txBody>
      </p:sp>
      <p:sp>
        <p:nvSpPr>
          <p:cNvPr id="244" name="Struktūrinė schema: mazgas 146"/>
          <p:cNvSpPr>
            <a:spLocks noChangeArrowheads="1"/>
          </p:cNvSpPr>
          <p:nvPr/>
        </p:nvSpPr>
        <p:spPr bwMode="auto">
          <a:xfrm>
            <a:off x="2510328" y="2189101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 r</a:t>
            </a:r>
          </a:p>
        </p:txBody>
      </p:sp>
      <p:sp>
        <p:nvSpPr>
          <p:cNvPr id="245" name="Struktūrinė schema: mazgas 146"/>
          <p:cNvSpPr>
            <a:spLocks noChangeArrowheads="1"/>
          </p:cNvSpPr>
          <p:nvPr/>
        </p:nvSpPr>
        <p:spPr bwMode="auto">
          <a:xfrm>
            <a:off x="4297672" y="1322839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m</a:t>
            </a:r>
          </a:p>
        </p:txBody>
      </p:sp>
      <p:sp>
        <p:nvSpPr>
          <p:cNvPr id="248" name="Struktūrinė schema: mazgas 146"/>
          <p:cNvSpPr>
            <a:spLocks noChangeArrowheads="1"/>
          </p:cNvSpPr>
          <p:nvPr/>
        </p:nvSpPr>
        <p:spPr bwMode="auto">
          <a:xfrm>
            <a:off x="5571901" y="2129663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2 m</a:t>
            </a:r>
          </a:p>
        </p:txBody>
      </p:sp>
      <p:sp>
        <p:nvSpPr>
          <p:cNvPr id="251" name="Struktūrinė schema: mazgas 146"/>
          <p:cNvSpPr>
            <a:spLocks noChangeArrowheads="1"/>
          </p:cNvSpPr>
          <p:nvPr/>
        </p:nvSpPr>
        <p:spPr bwMode="auto">
          <a:xfrm>
            <a:off x="5144119" y="4659942"/>
            <a:ext cx="199406" cy="24136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 m</a:t>
            </a:r>
          </a:p>
        </p:txBody>
      </p:sp>
      <p:sp>
        <p:nvSpPr>
          <p:cNvPr id="252" name="Struktūrinė schema: mazgas 146"/>
          <p:cNvSpPr>
            <a:spLocks noChangeArrowheads="1"/>
          </p:cNvSpPr>
          <p:nvPr/>
        </p:nvSpPr>
        <p:spPr bwMode="auto">
          <a:xfrm>
            <a:off x="5359226" y="4667973"/>
            <a:ext cx="200374" cy="239911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 m</a:t>
            </a:r>
          </a:p>
        </p:txBody>
      </p:sp>
      <p:sp>
        <p:nvSpPr>
          <p:cNvPr id="256" name="Struktūrinė schema: mazgas 146"/>
          <p:cNvSpPr>
            <a:spLocks noChangeArrowheads="1"/>
          </p:cNvSpPr>
          <p:nvPr/>
        </p:nvSpPr>
        <p:spPr bwMode="auto">
          <a:xfrm>
            <a:off x="4613290" y="4351033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" name="Struktūrinė schema: mazgas 146"/>
          <p:cNvSpPr>
            <a:spLocks noChangeArrowheads="1"/>
          </p:cNvSpPr>
          <p:nvPr/>
        </p:nvSpPr>
        <p:spPr bwMode="auto">
          <a:xfrm>
            <a:off x="3415711" y="290840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9" name="Struktūrinė schema: mazgas 146"/>
          <p:cNvSpPr>
            <a:spLocks noChangeArrowheads="1"/>
          </p:cNvSpPr>
          <p:nvPr/>
        </p:nvSpPr>
        <p:spPr bwMode="auto">
          <a:xfrm>
            <a:off x="3512669" y="1581539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0" name="Struktūrinė schema: mazgas 146"/>
          <p:cNvSpPr>
            <a:spLocks noChangeArrowheads="1"/>
          </p:cNvSpPr>
          <p:nvPr/>
        </p:nvSpPr>
        <p:spPr bwMode="auto">
          <a:xfrm>
            <a:off x="7154148" y="2476917"/>
            <a:ext cx="188565" cy="18070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62" name="Struktūrinė schema: mazgas 146"/>
          <p:cNvSpPr>
            <a:spLocks noChangeArrowheads="1"/>
          </p:cNvSpPr>
          <p:nvPr/>
        </p:nvSpPr>
        <p:spPr bwMode="auto">
          <a:xfrm>
            <a:off x="6952037" y="2482801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lt-LT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787294" y="6126685"/>
            <a:ext cx="289898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i="1" dirty="0"/>
              <a:t>Šaltinis: </a:t>
            </a:r>
            <a:endParaRPr lang="lt-LT" sz="1050" i="1" dirty="0" smtClean="0"/>
          </a:p>
          <a:p>
            <a:r>
              <a:rPr lang="pt-BR" sz="1050" i="1" dirty="0" smtClean="0"/>
              <a:t>Higienos </a:t>
            </a:r>
            <a:r>
              <a:rPr lang="pt-BR" sz="1050" i="1" dirty="0"/>
              <a:t>instituto Sveikatos informacijos </a:t>
            </a:r>
            <a:r>
              <a:rPr lang="pt-BR" sz="1050" i="1" dirty="0" smtClean="0"/>
              <a:t>centro</a:t>
            </a:r>
            <a:r>
              <a:rPr lang="lt-LT" sz="1050" i="1" dirty="0"/>
              <a:t> </a:t>
            </a:r>
            <a:endParaRPr lang="lt-LT" sz="1050" i="1" dirty="0" smtClean="0"/>
          </a:p>
          <a:p>
            <a:r>
              <a:rPr lang="lt-LT" sz="1050" i="1" dirty="0" smtClean="0"/>
              <a:t>2013-12-31 </a:t>
            </a:r>
            <a:r>
              <a:rPr lang="pt-BR" sz="1050" i="1" dirty="0" smtClean="0"/>
              <a:t>duomenys</a:t>
            </a:r>
            <a:endParaRPr lang="lt-LT" sz="1050" i="1" dirty="0"/>
          </a:p>
        </p:txBody>
      </p:sp>
      <p:sp>
        <p:nvSpPr>
          <p:cNvPr id="224" name="Rectangle 102"/>
          <p:cNvSpPr>
            <a:spLocks noChangeArrowheads="1"/>
          </p:cNvSpPr>
          <p:nvPr/>
        </p:nvSpPr>
        <p:spPr bwMode="auto">
          <a:xfrm>
            <a:off x="5311990" y="4410075"/>
            <a:ext cx="6302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lt-LT" sz="1000" dirty="0">
                <a:solidFill>
                  <a:srgbClr val="000000"/>
                </a:solidFill>
              </a:rPr>
              <a:t>Birštonas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63" name="Struktūrinė schema: mazgas 146"/>
          <p:cNvSpPr>
            <a:spLocks noChangeArrowheads="1"/>
          </p:cNvSpPr>
          <p:nvPr/>
        </p:nvSpPr>
        <p:spPr bwMode="auto">
          <a:xfrm>
            <a:off x="4297672" y="1565961"/>
            <a:ext cx="199406" cy="241362"/>
          </a:xfrm>
          <a:prstGeom prst="flowChartConnector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t-LT" sz="800" dirty="0">
                <a:latin typeface="Times New Roman" pitchFamily="18" charset="0"/>
                <a:cs typeface="Times New Roman" pitchFamily="18" charset="0"/>
              </a:rPr>
              <a:t>1 r</a:t>
            </a:r>
          </a:p>
        </p:txBody>
      </p:sp>
      <p:sp>
        <p:nvSpPr>
          <p:cNvPr id="196" name="Struktūrinė schema: mazgas 146"/>
          <p:cNvSpPr>
            <a:spLocks noChangeArrowheads="1"/>
          </p:cNvSpPr>
          <p:nvPr/>
        </p:nvSpPr>
        <p:spPr bwMode="auto">
          <a:xfrm>
            <a:off x="5583312" y="3812662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7" name="Struktūrinė schema: mazgas 146"/>
          <p:cNvSpPr>
            <a:spLocks noChangeArrowheads="1"/>
          </p:cNvSpPr>
          <p:nvPr/>
        </p:nvSpPr>
        <p:spPr bwMode="auto">
          <a:xfrm>
            <a:off x="2132360" y="1562894"/>
            <a:ext cx="188565" cy="180702"/>
          </a:xfrm>
          <a:prstGeom prst="flowChartConnector">
            <a:avLst/>
          </a:prstGeom>
          <a:solidFill>
            <a:srgbClr val="26DA18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lt-LT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5" name="Stačiakampis 174"/>
          <p:cNvSpPr/>
          <p:nvPr/>
        </p:nvSpPr>
        <p:spPr>
          <a:xfrm>
            <a:off x="8416732" y="4586348"/>
            <a:ext cx="727268" cy="22679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Sveikatos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sistemos plėtros ir ligoninių tinklo konsolidavimo iki </a:t>
            </a:r>
            <a:r>
              <a:rPr lang="lt-LT" sz="1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lt-LT" sz="1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metų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 </a:t>
            </a:r>
          </a:p>
          <a:p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lt-LT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priedas</a:t>
            </a:r>
          </a:p>
        </p:txBody>
      </p:sp>
    </p:spTree>
    <p:extLst>
      <p:ext uri="{BB962C8B-B14F-4D97-AF65-F5344CB8AC3E}">
        <p14:creationId xmlns:p14="http://schemas.microsoft.com/office/powerpoint/2010/main" val="19231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603</Words>
  <Application>Microsoft Office PowerPoint</Application>
  <PresentationFormat>Demonstracija ekrane (4:3)</PresentationFormat>
  <Paragraphs>426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3</vt:i4>
      </vt:variant>
    </vt:vector>
  </HeadingPairs>
  <TitlesOfParts>
    <vt:vector size="4" baseType="lpstr">
      <vt:lpstr>Office tema</vt:lpstr>
      <vt:lpstr>PowerPoint pristatymas</vt:lpstr>
      <vt:lpstr>PowerPoint pristatymas</vt:lpstr>
      <vt:lpstr>PowerPoint pristatymas</vt:lpstr>
    </vt:vector>
  </TitlesOfParts>
  <Company>LR Sveikatos apsaugos ministerija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pristatymas</dc:title>
  <dc:creator>Milda Martinkute</dc:creator>
  <cp:lastModifiedBy>Janina Kumpienė</cp:lastModifiedBy>
  <cp:revision>179</cp:revision>
  <cp:lastPrinted>2014-07-15T06:01:19Z</cp:lastPrinted>
  <dcterms:created xsi:type="dcterms:W3CDTF">2014-06-17T11:57:05Z</dcterms:created>
  <dcterms:modified xsi:type="dcterms:W3CDTF">2014-07-16T06:08:38Z</dcterms:modified>
</cp:coreProperties>
</file>