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51" y="1061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"/>
          <p:cNvGrpSpPr/>
          <p:nvPr/>
        </p:nvGrpSpPr>
        <p:grpSpPr>
          <a:xfrm>
            <a:off x="1176580" y="4516759"/>
            <a:ext cx="10062677" cy="4176464"/>
            <a:chOff x="283834" y="822744"/>
            <a:chExt cx="9321602" cy="3321196"/>
          </a:xfrm>
        </p:grpSpPr>
        <p:sp>
          <p:nvSpPr>
            <p:cNvPr id="207" name="Line"/>
            <p:cNvSpPr/>
            <p:nvPr/>
          </p:nvSpPr>
          <p:spPr>
            <a:xfrm>
              <a:off x="283834" y="1930345"/>
              <a:ext cx="5356" cy="19232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800388" y="1039763"/>
              <a:ext cx="880504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7328866" y="1048994"/>
              <a:ext cx="5" cy="3234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800388" y="1046691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169618" y="822744"/>
              <a:ext cx="0" cy="21702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283834" y="3158573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283834" y="245079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"/>
            <p:cNvSpPr/>
            <p:nvPr/>
          </p:nvSpPr>
          <p:spPr>
            <a:xfrm flipH="1">
              <a:off x="2467879" y="1930345"/>
              <a:ext cx="0" cy="121720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"/>
            <p:cNvSpPr/>
            <p:nvPr/>
          </p:nvSpPr>
          <p:spPr>
            <a:xfrm flipH="1">
              <a:off x="2462523" y="243809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Line"/>
            <p:cNvSpPr/>
            <p:nvPr/>
          </p:nvSpPr>
          <p:spPr>
            <a:xfrm flipH="1">
              <a:off x="2462522" y="3147550"/>
              <a:ext cx="28775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4-asis sk.…"/>
            <p:cNvSpPr txBox="1">
              <a:spLocks/>
            </p:cNvSpPr>
            <p:nvPr/>
          </p:nvSpPr>
          <p:spPr>
            <a:xfrm>
              <a:off x="4982157" y="2861240"/>
              <a:ext cx="1577124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sistemų administravimo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2-asis sk.…"/>
            <p:cNvSpPr txBox="1"/>
            <p:nvPr/>
          </p:nvSpPr>
          <p:spPr>
            <a:xfrm>
              <a:off x="4988218" y="2174096"/>
              <a:ext cx="1571317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Kompiuterinių darbo vietų priežiūros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/>
            <p:cNvSpPr txBox="1"/>
            <p:nvPr/>
          </p:nvSpPr>
          <p:spPr>
            <a:xfrm>
              <a:off x="4394211" y="1327848"/>
              <a:ext cx="1571890" cy="59555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technologijų departamentas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ine"/>
            <p:cNvSpPr/>
            <p:nvPr/>
          </p:nvSpPr>
          <p:spPr>
            <a:xfrm flipH="1">
              <a:off x="4683401" y="1923404"/>
              <a:ext cx="0" cy="191129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ine"/>
            <p:cNvSpPr/>
            <p:nvPr/>
          </p:nvSpPr>
          <p:spPr>
            <a:xfrm flipH="1">
              <a:off x="4678045" y="3182502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Line"/>
            <p:cNvSpPr/>
            <p:nvPr/>
          </p:nvSpPr>
          <p:spPr>
            <a:xfrm flipH="1">
              <a:off x="4678045" y="245517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/>
            <p:cNvSpPr/>
            <p:nvPr/>
          </p:nvSpPr>
          <p:spPr>
            <a:xfrm flipH="1">
              <a:off x="4677554" y="3834694"/>
              <a:ext cx="282402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32116" y="1967984"/>
              <a:ext cx="0" cy="186671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>
              <a:off x="6826760" y="3125561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Line"/>
            <p:cNvSpPr/>
            <p:nvPr/>
          </p:nvSpPr>
          <p:spPr>
            <a:xfrm flipH="1">
              <a:off x="6826760" y="245517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4-asis sk.…"/>
            <p:cNvSpPr txBox="1"/>
            <p:nvPr/>
          </p:nvSpPr>
          <p:spPr>
            <a:xfrm>
              <a:off x="7114518" y="3548384"/>
              <a:ext cx="1577124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sistemų ir duomenų saugos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Line"/>
            <p:cNvSpPr/>
            <p:nvPr/>
          </p:nvSpPr>
          <p:spPr>
            <a:xfrm flipH="1">
              <a:off x="6832115" y="3834694"/>
              <a:ext cx="282402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Line"/>
            <p:cNvSpPr/>
            <p:nvPr/>
          </p:nvSpPr>
          <p:spPr>
            <a:xfrm flipV="1">
              <a:off x="2964630" y="1028855"/>
              <a:ext cx="5" cy="305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Line"/>
            <p:cNvSpPr/>
            <p:nvPr/>
          </p:nvSpPr>
          <p:spPr>
            <a:xfrm flipV="1">
              <a:off x="5165387" y="1039763"/>
              <a:ext cx="0" cy="3005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Line"/>
            <p:cNvSpPr/>
            <p:nvPr/>
          </p:nvSpPr>
          <p:spPr>
            <a:xfrm flipV="1">
              <a:off x="9605434" y="1039762"/>
              <a:ext cx="0" cy="332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Line"/>
            <p:cNvSpPr/>
            <p:nvPr/>
          </p:nvSpPr>
          <p:spPr>
            <a:xfrm flipH="1">
              <a:off x="289896" y="3853624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108041" y="1083216"/>
            <a:ext cx="3052118" cy="12012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no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PATVIRTINTA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Lietuvos Respublikos krašto apsaugos ministro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m. gruodžio 29 d. įsakymu Nr. V- 1321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(Lietuvos Respublikos krašto apsaugos ministro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m. rugpjūčio 31 d. įsakymo Nr. V-803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Administracinis dep."/>
          <p:cNvSpPr txBox="1">
            <a:spLocks noChangeAspect="1"/>
          </p:cNvSpPr>
          <p:nvPr/>
        </p:nvSpPr>
        <p:spPr>
          <a:xfrm>
            <a:off x="885776" y="5160666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Administracinis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Administracinis dep."/>
          <p:cNvSpPr txBox="1">
            <a:spLocks noChangeAspect="1"/>
          </p:cNvSpPr>
          <p:nvPr/>
        </p:nvSpPr>
        <p:spPr>
          <a:xfrm>
            <a:off x="3222077" y="5167590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Administracinis dep."/>
          <p:cNvSpPr txBox="1">
            <a:spLocks noChangeAspect="1"/>
          </p:cNvSpPr>
          <p:nvPr/>
        </p:nvSpPr>
        <p:spPr>
          <a:xfrm>
            <a:off x="7933274" y="520799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Saugos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Administracinis dep."/>
          <p:cNvSpPr txBox="1">
            <a:spLocks noChangeAspect="1"/>
          </p:cNvSpPr>
          <p:nvPr/>
        </p:nvSpPr>
        <p:spPr>
          <a:xfrm>
            <a:off x="10390827" y="520799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Informacinių technologijų paslaugų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Administracinis dep."/>
          <p:cNvSpPr txBox="1">
            <a:spLocks noChangeAspect="1"/>
          </p:cNvSpPr>
          <p:nvPr/>
        </p:nvSpPr>
        <p:spPr>
          <a:xfrm>
            <a:off x="5559273" y="376783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4-asis sk.…"/>
          <p:cNvSpPr txBox="1">
            <a:spLocks/>
          </p:cNvSpPr>
          <p:nvPr/>
        </p:nvSpPr>
        <p:spPr>
          <a:xfrm>
            <a:off x="1518253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Projektų valdymo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4-asis sk.…"/>
          <p:cNvSpPr txBox="1">
            <a:spLocks/>
          </p:cNvSpPr>
          <p:nvPr/>
        </p:nvSpPr>
        <p:spPr>
          <a:xfrm>
            <a:off x="1518253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Bendrųjų reikalų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4-asis sk.…"/>
          <p:cNvSpPr txBox="1">
            <a:spLocks/>
          </p:cNvSpPr>
          <p:nvPr/>
        </p:nvSpPr>
        <p:spPr>
          <a:xfrm>
            <a:off x="1518253" y="7944301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Pirkimų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4-asis sk.…"/>
          <p:cNvSpPr txBox="1">
            <a:spLocks/>
          </p:cNvSpPr>
          <p:nvPr/>
        </p:nvSpPr>
        <p:spPr>
          <a:xfrm>
            <a:off x="3848194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priežiūros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4-asis sk.…"/>
          <p:cNvSpPr txBox="1">
            <a:spLocks/>
          </p:cNvSpPr>
          <p:nvPr/>
        </p:nvSpPr>
        <p:spPr>
          <a:xfrm>
            <a:off x="3848194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diegimo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4-asis sk.…"/>
          <p:cNvSpPr txBox="1">
            <a:spLocks/>
          </p:cNvSpPr>
          <p:nvPr/>
        </p:nvSpPr>
        <p:spPr>
          <a:xfrm>
            <a:off x="6224458" y="7944301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Informacinių sistemų valdymo 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4-asis sk.…"/>
          <p:cNvSpPr txBox="1">
            <a:spLocks/>
          </p:cNvSpPr>
          <p:nvPr/>
        </p:nvSpPr>
        <p:spPr>
          <a:xfrm>
            <a:off x="8575037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TEMPEST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4-asis sk.…"/>
          <p:cNvSpPr txBox="1">
            <a:spLocks/>
          </p:cNvSpPr>
          <p:nvPr/>
        </p:nvSpPr>
        <p:spPr>
          <a:xfrm>
            <a:off x="8575037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Kriptografijos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021" y="2535183"/>
            <a:ext cx="933588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lt-LT" sz="1800" b="0" i="0" u="none" strike="noStrike" cap="none" spc="0" normalizeH="0" baseline="0" dirty="0" smtClean="0">
                <a:ln>
                  <a:noFill/>
                </a:ln>
                <a:solidFill>
                  <a:srgbClr val="5B5854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INFORMACINIŲ</a:t>
            </a:r>
            <a:r>
              <a:rPr kumimoji="0" lang="lt-LT" sz="1800" b="0" i="0" u="none" strike="noStrike" cap="none" spc="0" normalizeH="0" dirty="0" smtClean="0">
                <a:ln>
                  <a:noFill/>
                </a:ln>
                <a:solidFill>
                  <a:srgbClr val="5B5854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TECHNOLOGIJŲ TARNYBOS PRIE KRAŠTO APSAUGOS MINISTERIJOS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lt-LT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kumimoji="0" lang="lt-LT" sz="18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454328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100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New_Template8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RIST</cp:lastModifiedBy>
  <cp:revision>15</cp:revision>
  <dcterms:modified xsi:type="dcterms:W3CDTF">2017-08-31T07:20:29Z</dcterms:modified>
</cp:coreProperties>
</file>